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9" r:id="rId1"/>
  </p:sldMasterIdLst>
  <p:notesMasterIdLst>
    <p:notesMasterId r:id="rId21"/>
  </p:notesMasterIdLst>
  <p:sldIdLst>
    <p:sldId id="300" r:id="rId2"/>
    <p:sldId id="288" r:id="rId3"/>
    <p:sldId id="301" r:id="rId4"/>
    <p:sldId id="303" r:id="rId5"/>
    <p:sldId id="302" r:id="rId6"/>
    <p:sldId id="304" r:id="rId7"/>
    <p:sldId id="361" r:id="rId8"/>
    <p:sldId id="390" r:id="rId9"/>
    <p:sldId id="398" r:id="rId10"/>
    <p:sldId id="391" r:id="rId11"/>
    <p:sldId id="421" r:id="rId12"/>
    <p:sldId id="392" r:id="rId13"/>
    <p:sldId id="419" r:id="rId14"/>
    <p:sldId id="436" r:id="rId15"/>
    <p:sldId id="446" r:id="rId16"/>
    <p:sldId id="439" r:id="rId17"/>
    <p:sldId id="447" r:id="rId18"/>
    <p:sldId id="448" r:id="rId19"/>
    <p:sldId id="44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Quin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137" autoAdjust="0"/>
  </p:normalViewPr>
  <p:slideViewPr>
    <p:cSldViewPr>
      <p:cViewPr varScale="1">
        <p:scale>
          <a:sx n="115" d="100"/>
          <a:sy n="115" d="100"/>
        </p:scale>
        <p:origin x="228" y="4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PPml</a:t>
            </a:r>
            <a:r>
              <a:rPr lang="en-US" baseline="0"/>
              <a:t> Over Time</a:t>
            </a:r>
            <a:endParaRPr lang="en-US"/>
          </a:p>
        </c:rich>
      </c:tx>
      <c:overlay val="0"/>
    </c:title>
    <c:autoTitleDeleted val="0"/>
    <c:plotArea>
      <c:layout>
        <c:manualLayout>
          <c:layoutTarget val="inner"/>
          <c:xMode val="edge"/>
          <c:yMode val="edge"/>
          <c:x val="0.11063246664914103"/>
          <c:y val="0.17423419898599632"/>
          <c:w val="0.72957400197789268"/>
          <c:h val="0.6342266999233791"/>
        </c:manualLayout>
      </c:layout>
      <c:scatterChart>
        <c:scatterStyle val="smoothMarker"/>
        <c:varyColors val="0"/>
        <c:ser>
          <c:idx val="0"/>
          <c:order val="0"/>
          <c:tx>
            <c:v>Test 1</c:v>
          </c:tx>
          <c:marker>
            <c:symbol val="none"/>
          </c:marker>
          <c:xVal>
            <c:numRef>
              <c:f>lvtemporary_295971!$H$2:$H$17281</c:f>
              <c:numCache>
                <c:formatCode>h:mm:ss</c:formatCode>
                <c:ptCount val="17280"/>
                <c:pt idx="0" formatCode="h:mm:ss;@">
                  <c:v>0</c:v>
                </c:pt>
                <c:pt idx="1">
                  <c:v>5.7870370370370366E-5</c:v>
                </c:pt>
                <c:pt idx="2">
                  <c:v>1.1574074074074073E-4</c:v>
                </c:pt>
                <c:pt idx="3" formatCode="h:mm:ss;@">
                  <c:v>1.7361111111111101E-4</c:v>
                </c:pt>
                <c:pt idx="4">
                  <c:v>2.31481481481481E-4</c:v>
                </c:pt>
                <c:pt idx="5">
                  <c:v>2.89351851851852E-4</c:v>
                </c:pt>
                <c:pt idx="6" formatCode="h:mm:ss;@">
                  <c:v>3.4722222222222202E-4</c:v>
                </c:pt>
                <c:pt idx="7">
                  <c:v>4.0509259259259301E-4</c:v>
                </c:pt>
                <c:pt idx="8">
                  <c:v>4.6296296296296298E-4</c:v>
                </c:pt>
                <c:pt idx="9" formatCode="h:mm:ss;@">
                  <c:v>5.20833333333333E-4</c:v>
                </c:pt>
                <c:pt idx="10">
                  <c:v>5.78703703703704E-4</c:v>
                </c:pt>
                <c:pt idx="11">
                  <c:v>6.3657407407407402E-4</c:v>
                </c:pt>
                <c:pt idx="12" formatCode="h:mm:ss;@">
                  <c:v>6.9444444444444404E-4</c:v>
                </c:pt>
                <c:pt idx="13">
                  <c:v>7.5231481481481503E-4</c:v>
                </c:pt>
                <c:pt idx="14">
                  <c:v>8.1018518518518505E-4</c:v>
                </c:pt>
                <c:pt idx="15" formatCode="h:mm:ss;@">
                  <c:v>8.6805555555555605E-4</c:v>
                </c:pt>
                <c:pt idx="16" formatCode="h:mm:ss;@">
                  <c:v>9.2592592592592596E-4</c:v>
                </c:pt>
                <c:pt idx="17">
                  <c:v>9.8379629629629598E-4</c:v>
                </c:pt>
                <c:pt idx="18">
                  <c:v>1.0416666666666699E-3</c:v>
                </c:pt>
                <c:pt idx="19" formatCode="h:mm:ss;@">
                  <c:v>1.0995370370370399E-3</c:v>
                </c:pt>
                <c:pt idx="20">
                  <c:v>1.1574074074074099E-3</c:v>
                </c:pt>
                <c:pt idx="21">
                  <c:v>1.21527777777778E-3</c:v>
                </c:pt>
                <c:pt idx="22" formatCode="h:mm:ss;@">
                  <c:v>1.27314814814815E-3</c:v>
                </c:pt>
                <c:pt idx="23">
                  <c:v>1.33101851851852E-3</c:v>
                </c:pt>
                <c:pt idx="24">
                  <c:v>1.38888888888889E-3</c:v>
                </c:pt>
                <c:pt idx="25" formatCode="h:mm:ss;@">
                  <c:v>1.44675925925926E-3</c:v>
                </c:pt>
                <c:pt idx="26">
                  <c:v>1.5046296296296301E-3</c:v>
                </c:pt>
                <c:pt idx="27">
                  <c:v>1.5625000000000001E-3</c:v>
                </c:pt>
                <c:pt idx="28" formatCode="h:mm:ss;@">
                  <c:v>1.6203703703703701E-3</c:v>
                </c:pt>
                <c:pt idx="29">
                  <c:v>1.6782407407407399E-3</c:v>
                </c:pt>
                <c:pt idx="30">
                  <c:v>1.7361111111111099E-3</c:v>
                </c:pt>
                <c:pt idx="31" formatCode="h:mm:ss;@">
                  <c:v>1.79398148148148E-3</c:v>
                </c:pt>
                <c:pt idx="32" formatCode="h:mm:ss;@">
                  <c:v>1.85185185185185E-3</c:v>
                </c:pt>
                <c:pt idx="33">
                  <c:v>1.90972222222222E-3</c:v>
                </c:pt>
                <c:pt idx="34">
                  <c:v>1.9675925925925898E-3</c:v>
                </c:pt>
                <c:pt idx="35" formatCode="h:mm:ss;@">
                  <c:v>2.0254629629629598E-3</c:v>
                </c:pt>
                <c:pt idx="36">
                  <c:v>2.0833333333333298E-3</c:v>
                </c:pt>
                <c:pt idx="37">
                  <c:v>2.1412037037036999E-3</c:v>
                </c:pt>
                <c:pt idx="38" formatCode="h:mm:ss;@">
                  <c:v>2.1990740740740699E-3</c:v>
                </c:pt>
                <c:pt idx="39">
                  <c:v>2.2569444444444399E-3</c:v>
                </c:pt>
                <c:pt idx="40">
                  <c:v>2.3148148148148099E-3</c:v>
                </c:pt>
                <c:pt idx="41" formatCode="h:mm:ss;@">
                  <c:v>2.3726851851851899E-3</c:v>
                </c:pt>
                <c:pt idx="42">
                  <c:v>2.4305555555555599E-3</c:v>
                </c:pt>
                <c:pt idx="43">
                  <c:v>2.48842592592593E-3</c:v>
                </c:pt>
                <c:pt idx="44" formatCode="h:mm:ss;@">
                  <c:v>2.5462962962963E-3</c:v>
                </c:pt>
                <c:pt idx="45">
                  <c:v>2.60416666666667E-3</c:v>
                </c:pt>
                <c:pt idx="46">
                  <c:v>2.66203703703704E-3</c:v>
                </c:pt>
                <c:pt idx="47" formatCode="h:mm:ss;@">
                  <c:v>2.71990740740741E-3</c:v>
                </c:pt>
                <c:pt idx="48" formatCode="h:mm:ss;@">
                  <c:v>2.7777777777777801E-3</c:v>
                </c:pt>
                <c:pt idx="49">
                  <c:v>2.8356481481481501E-3</c:v>
                </c:pt>
                <c:pt idx="50">
                  <c:v>2.8935185185185201E-3</c:v>
                </c:pt>
                <c:pt idx="51" formatCode="h:mm:ss;@">
                  <c:v>2.9513888888888901E-3</c:v>
                </c:pt>
                <c:pt idx="52">
                  <c:v>3.0092592592592601E-3</c:v>
                </c:pt>
                <c:pt idx="53">
                  <c:v>3.0671296296296302E-3</c:v>
                </c:pt>
                <c:pt idx="54" formatCode="h:mm:ss;@">
                  <c:v>3.1250000000000002E-3</c:v>
                </c:pt>
                <c:pt idx="55">
                  <c:v>3.1828703703703702E-3</c:v>
                </c:pt>
                <c:pt idx="56">
                  <c:v>3.2407407407407402E-3</c:v>
                </c:pt>
                <c:pt idx="57" formatCode="h:mm:ss;@">
                  <c:v>3.2986111111111098E-3</c:v>
                </c:pt>
                <c:pt idx="58">
                  <c:v>3.3564814814814798E-3</c:v>
                </c:pt>
                <c:pt idx="59">
                  <c:v>3.4143518518518498E-3</c:v>
                </c:pt>
                <c:pt idx="60" formatCode="h:mm:ss;@">
                  <c:v>3.4722222222222199E-3</c:v>
                </c:pt>
                <c:pt idx="61">
                  <c:v>3.5300925925925899E-3</c:v>
                </c:pt>
                <c:pt idx="62">
                  <c:v>3.5879629629629599E-3</c:v>
                </c:pt>
                <c:pt idx="63" formatCode="h:mm:ss;@">
                  <c:v>3.6458333333333299E-3</c:v>
                </c:pt>
                <c:pt idx="64" formatCode="h:mm:ss;@">
                  <c:v>3.7037037037036999E-3</c:v>
                </c:pt>
                <c:pt idx="65">
                  <c:v>3.76157407407407E-3</c:v>
                </c:pt>
                <c:pt idx="66">
                  <c:v>3.81944444444444E-3</c:v>
                </c:pt>
                <c:pt idx="67" formatCode="h:mm:ss;@">
                  <c:v>3.87731481481481E-3</c:v>
                </c:pt>
                <c:pt idx="68">
                  <c:v>3.9351851851851796E-3</c:v>
                </c:pt>
                <c:pt idx="69">
                  <c:v>3.9930555555555596E-3</c:v>
                </c:pt>
                <c:pt idx="70" formatCode="h:mm:ss;@">
                  <c:v>4.05092592592593E-3</c:v>
                </c:pt>
                <c:pt idx="71">
                  <c:v>4.1087962962962996E-3</c:v>
                </c:pt>
                <c:pt idx="72">
                  <c:v>4.1666666666666701E-3</c:v>
                </c:pt>
                <c:pt idx="73" formatCode="h:mm:ss;@">
                  <c:v>4.2245370370370397E-3</c:v>
                </c:pt>
                <c:pt idx="74">
                  <c:v>4.2824074074074101E-3</c:v>
                </c:pt>
                <c:pt idx="75">
                  <c:v>4.3402777777777797E-3</c:v>
                </c:pt>
                <c:pt idx="76" formatCode="h:mm:ss;@">
                  <c:v>4.3981481481481502E-3</c:v>
                </c:pt>
                <c:pt idx="77">
                  <c:v>4.4560185185185197E-3</c:v>
                </c:pt>
                <c:pt idx="78">
                  <c:v>4.5138888888888902E-3</c:v>
                </c:pt>
                <c:pt idx="79" formatCode="h:mm:ss;@">
                  <c:v>4.5717592592592598E-3</c:v>
                </c:pt>
                <c:pt idx="80" formatCode="h:mm:ss;@">
                  <c:v>4.6296296296296302E-3</c:v>
                </c:pt>
                <c:pt idx="81">
                  <c:v>4.6874999999999998E-3</c:v>
                </c:pt>
                <c:pt idx="82">
                  <c:v>4.7453703703703703E-3</c:v>
                </c:pt>
                <c:pt idx="83" formatCode="h:mm:ss;@">
                  <c:v>4.8032407407407399E-3</c:v>
                </c:pt>
                <c:pt idx="84">
                  <c:v>4.8611111111111103E-3</c:v>
                </c:pt>
                <c:pt idx="85">
                  <c:v>4.9189814814814799E-3</c:v>
                </c:pt>
                <c:pt idx="86" formatCode="h:mm:ss;@">
                  <c:v>4.9768518518518504E-3</c:v>
                </c:pt>
                <c:pt idx="87">
                  <c:v>5.0347222222222199E-3</c:v>
                </c:pt>
                <c:pt idx="88">
                  <c:v>5.0925925925925904E-3</c:v>
                </c:pt>
                <c:pt idx="89" formatCode="h:mm:ss;@">
                  <c:v>5.15046296296296E-3</c:v>
                </c:pt>
                <c:pt idx="90">
                  <c:v>5.2083333333333296E-3</c:v>
                </c:pt>
                <c:pt idx="91">
                  <c:v>5.2662037037037E-3</c:v>
                </c:pt>
                <c:pt idx="92" formatCode="h:mm:ss;@">
                  <c:v>5.3240740740740696E-3</c:v>
                </c:pt>
                <c:pt idx="93">
                  <c:v>5.3819444444444401E-3</c:v>
                </c:pt>
                <c:pt idx="94">
                  <c:v>5.4398148148148097E-3</c:v>
                </c:pt>
                <c:pt idx="95" formatCode="h:mm:ss;@">
                  <c:v>5.4976851851851801E-3</c:v>
                </c:pt>
                <c:pt idx="96" formatCode="h:mm:ss;@">
                  <c:v>5.5555555555555497E-3</c:v>
                </c:pt>
                <c:pt idx="97">
                  <c:v>5.6134259259259297E-3</c:v>
                </c:pt>
                <c:pt idx="98">
                  <c:v>5.6712962962963001E-3</c:v>
                </c:pt>
                <c:pt idx="99" formatCode="h:mm:ss;@">
                  <c:v>5.7291666666666697E-3</c:v>
                </c:pt>
                <c:pt idx="100">
                  <c:v>5.7870370370370402E-3</c:v>
                </c:pt>
                <c:pt idx="101">
                  <c:v>5.8449074074074098E-3</c:v>
                </c:pt>
                <c:pt idx="102" formatCode="h:mm:ss;@">
                  <c:v>5.9027777777777802E-3</c:v>
                </c:pt>
                <c:pt idx="103">
                  <c:v>5.9606481481481498E-3</c:v>
                </c:pt>
                <c:pt idx="104">
                  <c:v>6.0185185185185203E-3</c:v>
                </c:pt>
                <c:pt idx="105" formatCode="h:mm:ss;@">
                  <c:v>6.0763888888888899E-3</c:v>
                </c:pt>
                <c:pt idx="106">
                  <c:v>6.1342592592592603E-3</c:v>
                </c:pt>
                <c:pt idx="107">
                  <c:v>6.1921296296296299E-3</c:v>
                </c:pt>
                <c:pt idx="108" formatCode="h:mm:ss;@">
                  <c:v>6.2500000000000003E-3</c:v>
                </c:pt>
                <c:pt idx="109">
                  <c:v>6.3078703703703699E-3</c:v>
                </c:pt>
                <c:pt idx="110">
                  <c:v>6.3657407407407404E-3</c:v>
                </c:pt>
                <c:pt idx="111" formatCode="h:mm:ss;@">
                  <c:v>6.42361111111111E-3</c:v>
                </c:pt>
                <c:pt idx="112" formatCode="h:mm:ss;@">
                  <c:v>6.4814814814814804E-3</c:v>
                </c:pt>
                <c:pt idx="113">
                  <c:v>6.53935185185185E-3</c:v>
                </c:pt>
                <c:pt idx="114">
                  <c:v>6.5972222222222196E-3</c:v>
                </c:pt>
                <c:pt idx="115" formatCode="h:mm:ss;@">
                  <c:v>6.6550925925925901E-3</c:v>
                </c:pt>
                <c:pt idx="116">
                  <c:v>6.7129629629629596E-3</c:v>
                </c:pt>
                <c:pt idx="117">
                  <c:v>6.7708333333333301E-3</c:v>
                </c:pt>
                <c:pt idx="118" formatCode="h:mm:ss;@">
                  <c:v>6.8287037037036997E-3</c:v>
                </c:pt>
                <c:pt idx="119">
                  <c:v>6.8865740740740701E-3</c:v>
                </c:pt>
                <c:pt idx="120">
                  <c:v>6.9444444444444397E-3</c:v>
                </c:pt>
                <c:pt idx="121" formatCode="h:mm:ss;@">
                  <c:v>7.0023148148148102E-3</c:v>
                </c:pt>
                <c:pt idx="122">
                  <c:v>7.0601851851851798E-3</c:v>
                </c:pt>
                <c:pt idx="123">
                  <c:v>7.1180555555555598E-3</c:v>
                </c:pt>
                <c:pt idx="124" formatCode="h:mm:ss;@">
                  <c:v>7.1759259259259302E-3</c:v>
                </c:pt>
                <c:pt idx="125">
                  <c:v>7.2337962962962998E-3</c:v>
                </c:pt>
                <c:pt idx="126">
                  <c:v>7.2916666666666703E-3</c:v>
                </c:pt>
                <c:pt idx="127" formatCode="h:mm:ss;@">
                  <c:v>7.3495370370370398E-3</c:v>
                </c:pt>
                <c:pt idx="128" formatCode="h:mm:ss;@">
                  <c:v>7.4074074074074103E-3</c:v>
                </c:pt>
                <c:pt idx="129">
                  <c:v>7.4652777777777799E-3</c:v>
                </c:pt>
                <c:pt idx="130">
                  <c:v>7.5231481481481503E-3</c:v>
                </c:pt>
                <c:pt idx="131" formatCode="h:mm:ss;@">
                  <c:v>7.5810185185185199E-3</c:v>
                </c:pt>
                <c:pt idx="132">
                  <c:v>7.6388888888888904E-3</c:v>
                </c:pt>
                <c:pt idx="133">
                  <c:v>7.69675925925926E-3</c:v>
                </c:pt>
                <c:pt idx="134" formatCode="h:mm:ss;@">
                  <c:v>7.7546296296296304E-3</c:v>
                </c:pt>
                <c:pt idx="135">
                  <c:v>7.8125E-3</c:v>
                </c:pt>
                <c:pt idx="136">
                  <c:v>7.8703703703703696E-3</c:v>
                </c:pt>
                <c:pt idx="137" formatCode="h:mm:ss;@">
                  <c:v>7.9282407407407392E-3</c:v>
                </c:pt>
                <c:pt idx="138">
                  <c:v>7.9861111111111105E-3</c:v>
                </c:pt>
                <c:pt idx="139">
                  <c:v>8.0439814814814801E-3</c:v>
                </c:pt>
                <c:pt idx="140" formatCode="h:mm:ss;@">
                  <c:v>8.1018518518518497E-3</c:v>
                </c:pt>
                <c:pt idx="141">
                  <c:v>8.1597222222222193E-3</c:v>
                </c:pt>
                <c:pt idx="142">
                  <c:v>8.2175925925925906E-3</c:v>
                </c:pt>
                <c:pt idx="143" formatCode="h:mm:ss;@">
                  <c:v>8.2754629629629602E-3</c:v>
                </c:pt>
                <c:pt idx="144" formatCode="h:mm:ss;@">
                  <c:v>8.3333333333333297E-3</c:v>
                </c:pt>
                <c:pt idx="145">
                  <c:v>8.3912037037036993E-3</c:v>
                </c:pt>
                <c:pt idx="146">
                  <c:v>8.4490740740740707E-3</c:v>
                </c:pt>
                <c:pt idx="147" formatCode="h:mm:ss;@">
                  <c:v>8.5069444444444402E-3</c:v>
                </c:pt>
                <c:pt idx="148">
                  <c:v>8.5648148148148098E-3</c:v>
                </c:pt>
                <c:pt idx="149">
                  <c:v>8.6226851851851794E-3</c:v>
                </c:pt>
                <c:pt idx="150" formatCode="h:mm:ss;@">
                  <c:v>8.6805555555555507E-3</c:v>
                </c:pt>
                <c:pt idx="151">
                  <c:v>8.7384259259259307E-3</c:v>
                </c:pt>
                <c:pt idx="152">
                  <c:v>8.7962962962963003E-3</c:v>
                </c:pt>
                <c:pt idx="153" formatCode="h:mm:ss;@">
                  <c:v>8.8541666666666699E-3</c:v>
                </c:pt>
                <c:pt idx="154">
                  <c:v>8.9120370370370395E-3</c:v>
                </c:pt>
                <c:pt idx="155">
                  <c:v>8.9699074074074108E-3</c:v>
                </c:pt>
                <c:pt idx="156" formatCode="h:mm:ss;@">
                  <c:v>9.0277777777777804E-3</c:v>
                </c:pt>
                <c:pt idx="157">
                  <c:v>9.08564814814815E-3</c:v>
                </c:pt>
                <c:pt idx="158">
                  <c:v>9.1435185185185196E-3</c:v>
                </c:pt>
                <c:pt idx="159" formatCode="h:mm:ss;@">
                  <c:v>9.2013888888888892E-3</c:v>
                </c:pt>
                <c:pt idx="160" formatCode="h:mm:ss;@">
                  <c:v>9.2592592592592605E-3</c:v>
                </c:pt>
                <c:pt idx="161">
                  <c:v>9.3171296296296301E-3</c:v>
                </c:pt>
                <c:pt idx="162">
                  <c:v>9.3749999999999997E-3</c:v>
                </c:pt>
                <c:pt idx="163" formatCode="h:mm:ss;@">
                  <c:v>9.4328703703703692E-3</c:v>
                </c:pt>
                <c:pt idx="164">
                  <c:v>9.4907407407407406E-3</c:v>
                </c:pt>
                <c:pt idx="165">
                  <c:v>9.5486111111111101E-3</c:v>
                </c:pt>
                <c:pt idx="166" formatCode="h:mm:ss;@">
                  <c:v>9.6064814814814797E-3</c:v>
                </c:pt>
                <c:pt idx="167">
                  <c:v>9.6643518518518493E-3</c:v>
                </c:pt>
                <c:pt idx="168">
                  <c:v>9.7222222222222206E-3</c:v>
                </c:pt>
                <c:pt idx="169" formatCode="h:mm:ss;@">
                  <c:v>9.7800925925925902E-3</c:v>
                </c:pt>
                <c:pt idx="170">
                  <c:v>9.8379629629629598E-3</c:v>
                </c:pt>
                <c:pt idx="171">
                  <c:v>9.8958333333333294E-3</c:v>
                </c:pt>
                <c:pt idx="172" formatCode="h:mm:ss;@">
                  <c:v>9.9537037037037007E-3</c:v>
                </c:pt>
                <c:pt idx="173">
                  <c:v>1.00115740740741E-2</c:v>
                </c:pt>
                <c:pt idx="174">
                  <c:v>1.00694444444444E-2</c:v>
                </c:pt>
                <c:pt idx="175" formatCode="h:mm:ss;@">
                  <c:v>1.0127314814814801E-2</c:v>
                </c:pt>
                <c:pt idx="176" formatCode="h:mm:ss;@">
                  <c:v>1.01851851851852E-2</c:v>
                </c:pt>
                <c:pt idx="177">
                  <c:v>1.0243055555555601E-2</c:v>
                </c:pt>
                <c:pt idx="178">
                  <c:v>1.0300925925925899E-2</c:v>
                </c:pt>
                <c:pt idx="179" formatCode="h:mm:ss;@">
                  <c:v>1.03587962962963E-2</c:v>
                </c:pt>
                <c:pt idx="180">
                  <c:v>1.0416666666666701E-2</c:v>
                </c:pt>
                <c:pt idx="181">
                  <c:v>1.0474537037036999E-2</c:v>
                </c:pt>
                <c:pt idx="182" formatCode="h:mm:ss;@">
                  <c:v>1.05324074074074E-2</c:v>
                </c:pt>
                <c:pt idx="183">
                  <c:v>1.0590277777777799E-2</c:v>
                </c:pt>
                <c:pt idx="184">
                  <c:v>1.0648148148148099E-2</c:v>
                </c:pt>
                <c:pt idx="185" formatCode="h:mm:ss;@">
                  <c:v>1.07060185185185E-2</c:v>
                </c:pt>
                <c:pt idx="186">
                  <c:v>1.0763888888888899E-2</c:v>
                </c:pt>
                <c:pt idx="187">
                  <c:v>1.08217592592593E-2</c:v>
                </c:pt>
                <c:pt idx="188" formatCode="h:mm:ss;@">
                  <c:v>1.08796296296296E-2</c:v>
                </c:pt>
                <c:pt idx="189">
                  <c:v>1.0937499999999999E-2</c:v>
                </c:pt>
                <c:pt idx="190">
                  <c:v>1.09953703703704E-2</c:v>
                </c:pt>
                <c:pt idx="191" formatCode="h:mm:ss;@">
                  <c:v>1.10532407407407E-2</c:v>
                </c:pt>
                <c:pt idx="192" formatCode="h:mm:ss;@">
                  <c:v>1.1111111111111099E-2</c:v>
                </c:pt>
                <c:pt idx="193">
                  <c:v>1.11689814814815E-2</c:v>
                </c:pt>
                <c:pt idx="194">
                  <c:v>1.1226851851851899E-2</c:v>
                </c:pt>
                <c:pt idx="195" formatCode="h:mm:ss;@">
                  <c:v>1.1284722222222199E-2</c:v>
                </c:pt>
                <c:pt idx="196">
                  <c:v>1.13425925925926E-2</c:v>
                </c:pt>
                <c:pt idx="197">
                  <c:v>1.1400462962962999E-2</c:v>
                </c:pt>
                <c:pt idx="198" formatCode="h:mm:ss;@">
                  <c:v>1.14583333333333E-2</c:v>
                </c:pt>
                <c:pt idx="199">
                  <c:v>1.15162037037037E-2</c:v>
                </c:pt>
                <c:pt idx="200">
                  <c:v>1.1574074074074099E-2</c:v>
                </c:pt>
                <c:pt idx="201" formatCode="h:mm:ss;@">
                  <c:v>1.16319444444444E-2</c:v>
                </c:pt>
                <c:pt idx="202">
                  <c:v>1.16898148148148E-2</c:v>
                </c:pt>
                <c:pt idx="203">
                  <c:v>1.17476851851852E-2</c:v>
                </c:pt>
                <c:pt idx="204" formatCode="h:mm:ss;@">
                  <c:v>1.18055555555556E-2</c:v>
                </c:pt>
                <c:pt idx="205">
                  <c:v>1.1863425925925901E-2</c:v>
                </c:pt>
                <c:pt idx="206">
                  <c:v>1.19212962962963E-2</c:v>
                </c:pt>
                <c:pt idx="207" formatCode="h:mm:ss;@">
                  <c:v>1.19791666666667E-2</c:v>
                </c:pt>
                <c:pt idx="208" formatCode="h:mm:ss;@">
                  <c:v>1.2037037037037001E-2</c:v>
                </c:pt>
                <c:pt idx="209">
                  <c:v>1.20949074074074E-2</c:v>
                </c:pt>
                <c:pt idx="210">
                  <c:v>1.2152777777777801E-2</c:v>
                </c:pt>
                <c:pt idx="211" formatCode="h:mm:ss;@">
                  <c:v>1.2210648148148101E-2</c:v>
                </c:pt>
                <c:pt idx="212">
                  <c:v>1.22685185185185E-2</c:v>
                </c:pt>
                <c:pt idx="213">
                  <c:v>1.2326388888888901E-2</c:v>
                </c:pt>
                <c:pt idx="214" formatCode="h:mm:ss;@">
                  <c:v>1.23842592592593E-2</c:v>
                </c:pt>
                <c:pt idx="215">
                  <c:v>1.24421296296296E-2</c:v>
                </c:pt>
                <c:pt idx="216">
                  <c:v>1.2500000000000001E-2</c:v>
                </c:pt>
                <c:pt idx="217" formatCode="h:mm:ss;@">
                  <c:v>1.25578703703704E-2</c:v>
                </c:pt>
                <c:pt idx="218">
                  <c:v>1.26157407407407E-2</c:v>
                </c:pt>
                <c:pt idx="219">
                  <c:v>1.2673611111111101E-2</c:v>
                </c:pt>
                <c:pt idx="220" formatCode="h:mm:ss;@">
                  <c:v>1.27314814814815E-2</c:v>
                </c:pt>
                <c:pt idx="221">
                  <c:v>1.2789351851851901E-2</c:v>
                </c:pt>
                <c:pt idx="222">
                  <c:v>1.2847222222222201E-2</c:v>
                </c:pt>
                <c:pt idx="223" formatCode="h:mm:ss;@">
                  <c:v>1.29050925925926E-2</c:v>
                </c:pt>
                <c:pt idx="224" formatCode="h:mm:ss;@">
                  <c:v>1.2962962962963001E-2</c:v>
                </c:pt>
                <c:pt idx="225">
                  <c:v>1.3020833333333299E-2</c:v>
                </c:pt>
                <c:pt idx="226">
                  <c:v>1.30787037037037E-2</c:v>
                </c:pt>
                <c:pt idx="227" formatCode="h:mm:ss;@">
                  <c:v>1.3136574074074101E-2</c:v>
                </c:pt>
                <c:pt idx="228">
                  <c:v>1.3194444444444399E-2</c:v>
                </c:pt>
                <c:pt idx="229">
                  <c:v>1.32523148148148E-2</c:v>
                </c:pt>
                <c:pt idx="230" formatCode="h:mm:ss;@">
                  <c:v>1.3310185185185199E-2</c:v>
                </c:pt>
                <c:pt idx="231">
                  <c:v>1.33680555555556E-2</c:v>
                </c:pt>
                <c:pt idx="232">
                  <c:v>1.34259259259259E-2</c:v>
                </c:pt>
                <c:pt idx="233" formatCode="h:mm:ss;@">
                  <c:v>1.3483796296296299E-2</c:v>
                </c:pt>
                <c:pt idx="234">
                  <c:v>1.35416666666667E-2</c:v>
                </c:pt>
                <c:pt idx="235">
                  <c:v>1.3599537037037E-2</c:v>
                </c:pt>
                <c:pt idx="236" formatCode="h:mm:ss;@">
                  <c:v>1.3657407407407399E-2</c:v>
                </c:pt>
                <c:pt idx="237">
                  <c:v>1.37152777777778E-2</c:v>
                </c:pt>
                <c:pt idx="238">
                  <c:v>1.37731481481481E-2</c:v>
                </c:pt>
                <c:pt idx="239" formatCode="h:mm:ss;@">
                  <c:v>1.3831018518518499E-2</c:v>
                </c:pt>
                <c:pt idx="240" formatCode="h:mm:ss;@">
                  <c:v>1.38888888888889E-2</c:v>
                </c:pt>
                <c:pt idx="241">
                  <c:v>1.3946759259259299E-2</c:v>
                </c:pt>
                <c:pt idx="242">
                  <c:v>1.40046296296296E-2</c:v>
                </c:pt>
                <c:pt idx="243" formatCode="h:mm:ss;@">
                  <c:v>1.40625E-2</c:v>
                </c:pt>
                <c:pt idx="244">
                  <c:v>1.4120370370370399E-2</c:v>
                </c:pt>
                <c:pt idx="245">
                  <c:v>1.41782407407407E-2</c:v>
                </c:pt>
                <c:pt idx="246" formatCode="h:mm:ss;@">
                  <c:v>1.42361111111111E-2</c:v>
                </c:pt>
                <c:pt idx="247">
                  <c:v>1.42939814814815E-2</c:v>
                </c:pt>
                <c:pt idx="248">
                  <c:v>1.43518518518519E-2</c:v>
                </c:pt>
                <c:pt idx="249" formatCode="h:mm:ss;@">
                  <c:v>1.4409722222222201E-2</c:v>
                </c:pt>
                <c:pt idx="250">
                  <c:v>1.44675925925926E-2</c:v>
                </c:pt>
                <c:pt idx="251">
                  <c:v>1.4525462962963E-2</c:v>
                </c:pt>
                <c:pt idx="252" formatCode="h:mm:ss;@">
                  <c:v>1.4583333333333301E-2</c:v>
                </c:pt>
                <c:pt idx="253">
                  <c:v>1.46412037037037E-2</c:v>
                </c:pt>
                <c:pt idx="254">
                  <c:v>1.46990740740741E-2</c:v>
                </c:pt>
                <c:pt idx="255" formatCode="h:mm:ss;@">
                  <c:v>1.4756944444444401E-2</c:v>
                </c:pt>
                <c:pt idx="256" formatCode="h:mm:ss;@">
                  <c:v>1.48148148148148E-2</c:v>
                </c:pt>
                <c:pt idx="257">
                  <c:v>1.4872685185185201E-2</c:v>
                </c:pt>
                <c:pt idx="258">
                  <c:v>1.49305555555556E-2</c:v>
                </c:pt>
                <c:pt idx="259" formatCode="h:mm:ss;@">
                  <c:v>1.49884259259259E-2</c:v>
                </c:pt>
                <c:pt idx="260">
                  <c:v>1.5046296296296301E-2</c:v>
                </c:pt>
                <c:pt idx="261">
                  <c:v>1.51041666666667E-2</c:v>
                </c:pt>
                <c:pt idx="262" formatCode="h:mm:ss;@">
                  <c:v>1.5162037037037E-2</c:v>
                </c:pt>
                <c:pt idx="263">
                  <c:v>1.5219907407407401E-2</c:v>
                </c:pt>
                <c:pt idx="264">
                  <c:v>1.52777777777778E-2</c:v>
                </c:pt>
                <c:pt idx="265" formatCode="h:mm:ss;@">
                  <c:v>1.53356481481481E-2</c:v>
                </c:pt>
                <c:pt idx="266">
                  <c:v>1.5393518518518501E-2</c:v>
                </c:pt>
                <c:pt idx="267">
                  <c:v>1.54513888888889E-2</c:v>
                </c:pt>
                <c:pt idx="268" formatCode="h:mm:ss;@">
                  <c:v>1.5509259259259301E-2</c:v>
                </c:pt>
                <c:pt idx="269">
                  <c:v>1.5567129629629599E-2</c:v>
                </c:pt>
                <c:pt idx="270">
                  <c:v>1.5625E-2</c:v>
                </c:pt>
                <c:pt idx="271" formatCode="h:mm:ss;@">
                  <c:v>1.5682870370370399E-2</c:v>
                </c:pt>
                <c:pt idx="272" formatCode="h:mm:ss;@">
                  <c:v>1.5740740740740701E-2</c:v>
                </c:pt>
                <c:pt idx="273">
                  <c:v>1.57986111111111E-2</c:v>
                </c:pt>
                <c:pt idx="274">
                  <c:v>1.5856481481481499E-2</c:v>
                </c:pt>
                <c:pt idx="275" formatCode="h:mm:ss;@">
                  <c:v>1.5914351851851801E-2</c:v>
                </c:pt>
                <c:pt idx="276">
                  <c:v>1.59722222222222E-2</c:v>
                </c:pt>
                <c:pt idx="277">
                  <c:v>1.6030092592592599E-2</c:v>
                </c:pt>
                <c:pt idx="278" formatCode="h:mm:ss;@">
                  <c:v>1.6087962962962998E-2</c:v>
                </c:pt>
                <c:pt idx="279">
                  <c:v>1.61458333333333E-2</c:v>
                </c:pt>
                <c:pt idx="280">
                  <c:v>1.6203703703703699E-2</c:v>
                </c:pt>
                <c:pt idx="281" formatCode="h:mm:ss;@">
                  <c:v>1.6261574074074098E-2</c:v>
                </c:pt>
                <c:pt idx="282">
                  <c:v>1.63194444444444E-2</c:v>
                </c:pt>
                <c:pt idx="283">
                  <c:v>1.6377314814814799E-2</c:v>
                </c:pt>
                <c:pt idx="284" formatCode="h:mm:ss;@">
                  <c:v>1.6435185185185198E-2</c:v>
                </c:pt>
                <c:pt idx="285">
                  <c:v>1.6493055555555601E-2</c:v>
                </c:pt>
                <c:pt idx="286">
                  <c:v>1.65509259259259E-2</c:v>
                </c:pt>
                <c:pt idx="287" formatCode="h:mm:ss;@">
                  <c:v>1.6608796296296299E-2</c:v>
                </c:pt>
                <c:pt idx="288" formatCode="h:mm:ss;@">
                  <c:v>1.6666666666666701E-2</c:v>
                </c:pt>
                <c:pt idx="289">
                  <c:v>1.6724537037037E-2</c:v>
                </c:pt>
                <c:pt idx="290">
                  <c:v>1.6782407407407399E-2</c:v>
                </c:pt>
                <c:pt idx="291" formatCode="h:mm:ss;@">
                  <c:v>1.6840277777777801E-2</c:v>
                </c:pt>
                <c:pt idx="292">
                  <c:v>1.68981481481481E-2</c:v>
                </c:pt>
                <c:pt idx="293">
                  <c:v>1.6956018518518499E-2</c:v>
                </c:pt>
                <c:pt idx="294" formatCode="h:mm:ss;@">
                  <c:v>1.7013888888888901E-2</c:v>
                </c:pt>
                <c:pt idx="295">
                  <c:v>1.70717592592593E-2</c:v>
                </c:pt>
                <c:pt idx="296">
                  <c:v>1.7129629629629599E-2</c:v>
                </c:pt>
                <c:pt idx="297" formatCode="h:mm:ss;@">
                  <c:v>1.7187500000000001E-2</c:v>
                </c:pt>
                <c:pt idx="298">
                  <c:v>1.72453703703704E-2</c:v>
                </c:pt>
                <c:pt idx="299">
                  <c:v>1.7303240740740699E-2</c:v>
                </c:pt>
                <c:pt idx="300" formatCode="h:mm:ss;@">
                  <c:v>1.7361111111111101E-2</c:v>
                </c:pt>
                <c:pt idx="301">
                  <c:v>1.7418981481481501E-2</c:v>
                </c:pt>
                <c:pt idx="302">
                  <c:v>1.74768518518519E-2</c:v>
                </c:pt>
                <c:pt idx="303" formatCode="h:mm:ss;@">
                  <c:v>1.7534722222222202E-2</c:v>
                </c:pt>
                <c:pt idx="304" formatCode="h:mm:ss;@">
                  <c:v>1.7592592592592601E-2</c:v>
                </c:pt>
                <c:pt idx="305">
                  <c:v>1.7650462962963E-2</c:v>
                </c:pt>
                <c:pt idx="306">
                  <c:v>1.7708333333333302E-2</c:v>
                </c:pt>
                <c:pt idx="307" formatCode="h:mm:ss;@">
                  <c:v>1.7766203703703701E-2</c:v>
                </c:pt>
                <c:pt idx="308">
                  <c:v>1.78240740740741E-2</c:v>
                </c:pt>
                <c:pt idx="309">
                  <c:v>1.7881944444444402E-2</c:v>
                </c:pt>
                <c:pt idx="310" formatCode="h:mm:ss;@">
                  <c:v>1.7939814814814801E-2</c:v>
                </c:pt>
                <c:pt idx="311">
                  <c:v>1.79976851851852E-2</c:v>
                </c:pt>
                <c:pt idx="312">
                  <c:v>1.8055555555555599E-2</c:v>
                </c:pt>
                <c:pt idx="313" formatCode="h:mm:ss;@">
                  <c:v>1.8113425925925901E-2</c:v>
                </c:pt>
                <c:pt idx="314">
                  <c:v>1.81712962962963E-2</c:v>
                </c:pt>
                <c:pt idx="315">
                  <c:v>1.8229166666666699E-2</c:v>
                </c:pt>
                <c:pt idx="316" formatCode="h:mm:ss;@">
                  <c:v>1.8287037037037001E-2</c:v>
                </c:pt>
                <c:pt idx="317">
                  <c:v>1.83449074074074E-2</c:v>
                </c:pt>
                <c:pt idx="318">
                  <c:v>1.8402777777777799E-2</c:v>
                </c:pt>
                <c:pt idx="319" formatCode="h:mm:ss;@">
                  <c:v>1.8460648148148101E-2</c:v>
                </c:pt>
                <c:pt idx="320" formatCode="h:mm:ss;@">
                  <c:v>1.85185185185185E-2</c:v>
                </c:pt>
                <c:pt idx="321">
                  <c:v>1.8576388888888899E-2</c:v>
                </c:pt>
                <c:pt idx="322">
                  <c:v>1.8634259259259298E-2</c:v>
                </c:pt>
                <c:pt idx="323" formatCode="h:mm:ss;@">
                  <c:v>1.86921296296296E-2</c:v>
                </c:pt>
                <c:pt idx="324">
                  <c:v>1.8749999999999999E-2</c:v>
                </c:pt>
                <c:pt idx="325">
                  <c:v>1.8807870370370398E-2</c:v>
                </c:pt>
                <c:pt idx="326" formatCode="h:mm:ss;@">
                  <c:v>1.88657407407407E-2</c:v>
                </c:pt>
                <c:pt idx="327">
                  <c:v>1.8923611111111099E-2</c:v>
                </c:pt>
                <c:pt idx="328">
                  <c:v>1.8981481481481498E-2</c:v>
                </c:pt>
                <c:pt idx="329" formatCode="h:mm:ss;@">
                  <c:v>1.90393518518518E-2</c:v>
                </c:pt>
                <c:pt idx="330">
                  <c:v>1.9097222222222199E-2</c:v>
                </c:pt>
                <c:pt idx="331">
                  <c:v>1.9155092592592599E-2</c:v>
                </c:pt>
                <c:pt idx="332" formatCode="h:mm:ss;@">
                  <c:v>1.9212962962963001E-2</c:v>
                </c:pt>
                <c:pt idx="333">
                  <c:v>1.92708333333333E-2</c:v>
                </c:pt>
                <c:pt idx="334">
                  <c:v>1.9328703703703699E-2</c:v>
                </c:pt>
                <c:pt idx="335" formatCode="h:mm:ss;@">
                  <c:v>1.9386574074074101E-2</c:v>
                </c:pt>
                <c:pt idx="336" formatCode="h:mm:ss;@">
                  <c:v>1.94444444444444E-2</c:v>
                </c:pt>
                <c:pt idx="337">
                  <c:v>1.9502314814814799E-2</c:v>
                </c:pt>
                <c:pt idx="338">
                  <c:v>1.9560185185185201E-2</c:v>
                </c:pt>
                <c:pt idx="339" formatCode="h:mm:ss;@">
                  <c:v>1.96180555555556E-2</c:v>
                </c:pt>
                <c:pt idx="340">
                  <c:v>1.9675925925925899E-2</c:v>
                </c:pt>
                <c:pt idx="341">
                  <c:v>1.9733796296296301E-2</c:v>
                </c:pt>
                <c:pt idx="342" formatCode="h:mm:ss;@">
                  <c:v>1.97916666666667E-2</c:v>
                </c:pt>
                <c:pt idx="343">
                  <c:v>1.9849537037036999E-2</c:v>
                </c:pt>
                <c:pt idx="344">
                  <c:v>1.9907407407407401E-2</c:v>
                </c:pt>
                <c:pt idx="345" formatCode="h:mm:ss;@">
                  <c:v>1.9965277777777801E-2</c:v>
                </c:pt>
                <c:pt idx="346">
                  <c:v>2.0023148148148099E-2</c:v>
                </c:pt>
                <c:pt idx="347">
                  <c:v>2.0081018518518502E-2</c:v>
                </c:pt>
                <c:pt idx="348" formatCode="h:mm:ss;@">
                  <c:v>2.0138888888888901E-2</c:v>
                </c:pt>
                <c:pt idx="349">
                  <c:v>2.01967592592593E-2</c:v>
                </c:pt>
                <c:pt idx="350">
                  <c:v>2.0254629629629602E-2</c:v>
                </c:pt>
                <c:pt idx="351" formatCode="h:mm:ss;@">
                  <c:v>2.0312500000000001E-2</c:v>
                </c:pt>
                <c:pt idx="352" formatCode="h:mm:ss;@">
                  <c:v>2.03703703703704E-2</c:v>
                </c:pt>
                <c:pt idx="353">
                  <c:v>2.0428240740740702E-2</c:v>
                </c:pt>
                <c:pt idx="354">
                  <c:v>2.0486111111111101E-2</c:v>
                </c:pt>
                <c:pt idx="355" formatCode="h:mm:ss;@">
                  <c:v>2.05439814814815E-2</c:v>
                </c:pt>
                <c:pt idx="356">
                  <c:v>2.0601851851851899E-2</c:v>
                </c:pt>
                <c:pt idx="357">
                  <c:v>2.0659722222222201E-2</c:v>
                </c:pt>
                <c:pt idx="358" formatCode="h:mm:ss;@">
                  <c:v>2.07175925925926E-2</c:v>
                </c:pt>
                <c:pt idx="359">
                  <c:v>2.0775462962962999E-2</c:v>
                </c:pt>
                <c:pt idx="360">
                  <c:v>2.0833333333333301E-2</c:v>
                </c:pt>
                <c:pt idx="361" formatCode="h:mm:ss;@">
                  <c:v>2.08912037037037E-2</c:v>
                </c:pt>
                <c:pt idx="362">
                  <c:v>2.0949074074074099E-2</c:v>
                </c:pt>
                <c:pt idx="363">
                  <c:v>2.1006944444444401E-2</c:v>
                </c:pt>
                <c:pt idx="364" formatCode="h:mm:ss;@">
                  <c:v>2.10648148148148E-2</c:v>
                </c:pt>
                <c:pt idx="365">
                  <c:v>2.1122685185185199E-2</c:v>
                </c:pt>
                <c:pt idx="366">
                  <c:v>2.1180555555555598E-2</c:v>
                </c:pt>
                <c:pt idx="367" formatCode="h:mm:ss;@">
                  <c:v>2.12384259259259E-2</c:v>
                </c:pt>
                <c:pt idx="368" formatCode="h:mm:ss;@">
                  <c:v>2.1296296296296299E-2</c:v>
                </c:pt>
                <c:pt idx="369">
                  <c:v>2.1354166666666698E-2</c:v>
                </c:pt>
                <c:pt idx="370">
                  <c:v>2.1412037037037E-2</c:v>
                </c:pt>
                <c:pt idx="371" formatCode="h:mm:ss;@">
                  <c:v>2.1469907407407399E-2</c:v>
                </c:pt>
                <c:pt idx="372">
                  <c:v>2.1527777777777798E-2</c:v>
                </c:pt>
                <c:pt idx="373">
                  <c:v>2.15856481481481E-2</c:v>
                </c:pt>
                <c:pt idx="374" formatCode="h:mm:ss;@">
                  <c:v>2.1643518518518499E-2</c:v>
                </c:pt>
                <c:pt idx="375">
                  <c:v>2.1701388888888899E-2</c:v>
                </c:pt>
                <c:pt idx="376">
                  <c:v>2.1759259259259301E-2</c:v>
                </c:pt>
                <c:pt idx="377" formatCode="h:mm:ss;@">
                  <c:v>2.18171296296296E-2</c:v>
                </c:pt>
                <c:pt idx="378">
                  <c:v>2.1874999999999999E-2</c:v>
                </c:pt>
                <c:pt idx="379">
                  <c:v>2.1932870370370401E-2</c:v>
                </c:pt>
                <c:pt idx="380" formatCode="h:mm:ss;@">
                  <c:v>2.19907407407407E-2</c:v>
                </c:pt>
                <c:pt idx="381">
                  <c:v>2.2048611111111099E-2</c:v>
                </c:pt>
                <c:pt idx="382">
                  <c:v>2.2106481481481501E-2</c:v>
                </c:pt>
                <c:pt idx="383" formatCode="h:mm:ss;@">
                  <c:v>2.21643518518519E-2</c:v>
                </c:pt>
                <c:pt idx="384" formatCode="h:mm:ss;@">
                  <c:v>2.2222222222222199E-2</c:v>
                </c:pt>
                <c:pt idx="385">
                  <c:v>2.2280092592592601E-2</c:v>
                </c:pt>
                <c:pt idx="386">
                  <c:v>2.2337962962963E-2</c:v>
                </c:pt>
                <c:pt idx="387" formatCode="h:mm:ss;@">
                  <c:v>2.2395833333333299E-2</c:v>
                </c:pt>
                <c:pt idx="388">
                  <c:v>2.2453703703703701E-2</c:v>
                </c:pt>
                <c:pt idx="389">
                  <c:v>2.25115740740741E-2</c:v>
                </c:pt>
                <c:pt idx="390" formatCode="h:mm:ss;@">
                  <c:v>2.2569444444444399E-2</c:v>
                </c:pt>
                <c:pt idx="391">
                  <c:v>2.2627314814814802E-2</c:v>
                </c:pt>
                <c:pt idx="392">
                  <c:v>2.2685185185185201E-2</c:v>
                </c:pt>
                <c:pt idx="393" formatCode="h:mm:ss;@">
                  <c:v>2.27430555555556E-2</c:v>
                </c:pt>
                <c:pt idx="394">
                  <c:v>2.2800925925925902E-2</c:v>
                </c:pt>
                <c:pt idx="395">
                  <c:v>2.2858796296296301E-2</c:v>
                </c:pt>
                <c:pt idx="396" formatCode="h:mm:ss;@">
                  <c:v>2.29166666666667E-2</c:v>
                </c:pt>
                <c:pt idx="397">
                  <c:v>2.2974537037037002E-2</c:v>
                </c:pt>
                <c:pt idx="398">
                  <c:v>2.3032407407407401E-2</c:v>
                </c:pt>
                <c:pt idx="399" formatCode="h:mm:ss;@">
                  <c:v>2.30902777777778E-2</c:v>
                </c:pt>
                <c:pt idx="400" formatCode="h:mm:ss;@">
                  <c:v>2.3148148148148098E-2</c:v>
                </c:pt>
                <c:pt idx="401">
                  <c:v>2.3206018518518501E-2</c:v>
                </c:pt>
                <c:pt idx="402">
                  <c:v>2.32638888888889E-2</c:v>
                </c:pt>
                <c:pt idx="403" formatCode="h:mm:ss;@">
                  <c:v>2.3321759259259299E-2</c:v>
                </c:pt>
                <c:pt idx="404">
                  <c:v>2.3379629629629601E-2</c:v>
                </c:pt>
                <c:pt idx="405">
                  <c:v>2.34375E-2</c:v>
                </c:pt>
                <c:pt idx="406" formatCode="h:mm:ss;@">
                  <c:v>2.3495370370370399E-2</c:v>
                </c:pt>
                <c:pt idx="407">
                  <c:v>2.3553240740740701E-2</c:v>
                </c:pt>
                <c:pt idx="408">
                  <c:v>2.36111111111111E-2</c:v>
                </c:pt>
                <c:pt idx="409" formatCode="h:mm:ss;@">
                  <c:v>2.3668981481481499E-2</c:v>
                </c:pt>
                <c:pt idx="410">
                  <c:v>2.3726851851851801E-2</c:v>
                </c:pt>
                <c:pt idx="411">
                  <c:v>2.37847222222222E-2</c:v>
                </c:pt>
                <c:pt idx="412" formatCode="h:mm:ss;@">
                  <c:v>2.3842592592592599E-2</c:v>
                </c:pt>
                <c:pt idx="413">
                  <c:v>2.3900462962962998E-2</c:v>
                </c:pt>
                <c:pt idx="414">
                  <c:v>2.39583333333333E-2</c:v>
                </c:pt>
                <c:pt idx="415" formatCode="h:mm:ss;@">
                  <c:v>2.4016203703703699E-2</c:v>
                </c:pt>
                <c:pt idx="416" formatCode="h:mm:ss;@">
                  <c:v>2.4074074074074098E-2</c:v>
                </c:pt>
                <c:pt idx="417">
                  <c:v>2.41319444444444E-2</c:v>
                </c:pt>
                <c:pt idx="418">
                  <c:v>2.4189814814814799E-2</c:v>
                </c:pt>
                <c:pt idx="419" formatCode="h:mm:ss;@">
                  <c:v>2.4247685185185198E-2</c:v>
                </c:pt>
                <c:pt idx="420">
                  <c:v>2.4305555555555601E-2</c:v>
                </c:pt>
                <c:pt idx="421">
                  <c:v>2.43634259259259E-2</c:v>
                </c:pt>
                <c:pt idx="422" formatCode="h:mm:ss;@">
                  <c:v>2.4421296296296299E-2</c:v>
                </c:pt>
                <c:pt idx="423">
                  <c:v>2.4479166666666701E-2</c:v>
                </c:pt>
                <c:pt idx="424">
                  <c:v>2.4537037037037E-2</c:v>
                </c:pt>
                <c:pt idx="425" formatCode="h:mm:ss;@">
                  <c:v>2.4594907407407399E-2</c:v>
                </c:pt>
                <c:pt idx="426">
                  <c:v>2.4652777777777801E-2</c:v>
                </c:pt>
                <c:pt idx="427">
                  <c:v>2.47106481481481E-2</c:v>
                </c:pt>
                <c:pt idx="428" formatCode="h:mm:ss;@">
                  <c:v>2.4768518518518499E-2</c:v>
                </c:pt>
                <c:pt idx="429">
                  <c:v>2.4826388888888901E-2</c:v>
                </c:pt>
                <c:pt idx="430">
                  <c:v>2.48842592592593E-2</c:v>
                </c:pt>
                <c:pt idx="431" formatCode="h:mm:ss;@">
                  <c:v>2.4942129629629599E-2</c:v>
                </c:pt>
                <c:pt idx="432" formatCode="h:mm:ss;@">
                  <c:v>2.5000000000000001E-2</c:v>
                </c:pt>
                <c:pt idx="433">
                  <c:v>2.50578703703704E-2</c:v>
                </c:pt>
                <c:pt idx="434">
                  <c:v>2.5115740740740699E-2</c:v>
                </c:pt>
                <c:pt idx="435" formatCode="h:mm:ss;@">
                  <c:v>2.5173611111111101E-2</c:v>
                </c:pt>
                <c:pt idx="436">
                  <c:v>2.5231481481481501E-2</c:v>
                </c:pt>
                <c:pt idx="437">
                  <c:v>2.52893518518519E-2</c:v>
                </c:pt>
                <c:pt idx="438" formatCode="h:mm:ss;@">
                  <c:v>2.5347222222222202E-2</c:v>
                </c:pt>
                <c:pt idx="439">
                  <c:v>2.5405092592592601E-2</c:v>
                </c:pt>
                <c:pt idx="440">
                  <c:v>2.5462962962963E-2</c:v>
                </c:pt>
                <c:pt idx="441" formatCode="h:mm:ss;@">
                  <c:v>2.5520833333333302E-2</c:v>
                </c:pt>
                <c:pt idx="442">
                  <c:v>2.5578703703703701E-2</c:v>
                </c:pt>
                <c:pt idx="443">
                  <c:v>2.56365740740741E-2</c:v>
                </c:pt>
                <c:pt idx="444" formatCode="h:mm:ss;@">
                  <c:v>2.5694444444444402E-2</c:v>
                </c:pt>
                <c:pt idx="445">
                  <c:v>2.5752314814814801E-2</c:v>
                </c:pt>
                <c:pt idx="446">
                  <c:v>2.58101851851852E-2</c:v>
                </c:pt>
                <c:pt idx="447" formatCode="h:mm:ss;@">
                  <c:v>2.5868055555555599E-2</c:v>
                </c:pt>
                <c:pt idx="448" formatCode="h:mm:ss;@">
                  <c:v>2.5925925925925901E-2</c:v>
                </c:pt>
                <c:pt idx="449">
                  <c:v>2.59837962962963E-2</c:v>
                </c:pt>
                <c:pt idx="450">
                  <c:v>2.6041666666666699E-2</c:v>
                </c:pt>
                <c:pt idx="451" formatCode="h:mm:ss;@">
                  <c:v>2.6099537037037001E-2</c:v>
                </c:pt>
                <c:pt idx="452">
                  <c:v>2.61574074074074E-2</c:v>
                </c:pt>
                <c:pt idx="453">
                  <c:v>2.6215277777777799E-2</c:v>
                </c:pt>
                <c:pt idx="454" formatCode="h:mm:ss;@">
                  <c:v>2.6273148148148101E-2</c:v>
                </c:pt>
                <c:pt idx="455">
                  <c:v>2.63310185185185E-2</c:v>
                </c:pt>
                <c:pt idx="456">
                  <c:v>2.6388888888888899E-2</c:v>
                </c:pt>
                <c:pt idx="457" formatCode="h:mm:ss;@">
                  <c:v>2.6446759259259298E-2</c:v>
                </c:pt>
                <c:pt idx="458">
                  <c:v>2.65046296296296E-2</c:v>
                </c:pt>
                <c:pt idx="459">
                  <c:v>2.6562499999999999E-2</c:v>
                </c:pt>
                <c:pt idx="460" formatCode="h:mm:ss;@">
                  <c:v>2.6620370370370398E-2</c:v>
                </c:pt>
                <c:pt idx="461">
                  <c:v>2.66782407407407E-2</c:v>
                </c:pt>
                <c:pt idx="462">
                  <c:v>2.6736111111111099E-2</c:v>
                </c:pt>
                <c:pt idx="463" formatCode="h:mm:ss;@">
                  <c:v>2.6793981481481498E-2</c:v>
                </c:pt>
                <c:pt idx="464" formatCode="h:mm:ss;@">
                  <c:v>2.68518518518518E-2</c:v>
                </c:pt>
                <c:pt idx="465">
                  <c:v>2.6909722222222199E-2</c:v>
                </c:pt>
                <c:pt idx="466">
                  <c:v>2.6967592592592599E-2</c:v>
                </c:pt>
                <c:pt idx="467" formatCode="h:mm:ss;@">
                  <c:v>2.7025462962963001E-2</c:v>
                </c:pt>
                <c:pt idx="468">
                  <c:v>2.70833333333333E-2</c:v>
                </c:pt>
                <c:pt idx="469">
                  <c:v>2.7141203703703699E-2</c:v>
                </c:pt>
                <c:pt idx="470" formatCode="h:mm:ss;@">
                  <c:v>2.7199074074074101E-2</c:v>
                </c:pt>
                <c:pt idx="471">
                  <c:v>2.72569444444444E-2</c:v>
                </c:pt>
                <c:pt idx="472">
                  <c:v>2.7314814814814799E-2</c:v>
                </c:pt>
                <c:pt idx="473" formatCode="h:mm:ss;@">
                  <c:v>2.7372685185185201E-2</c:v>
                </c:pt>
                <c:pt idx="474">
                  <c:v>2.74305555555556E-2</c:v>
                </c:pt>
                <c:pt idx="475">
                  <c:v>2.7488425925925899E-2</c:v>
                </c:pt>
                <c:pt idx="476" formatCode="h:mm:ss;@">
                  <c:v>2.7546296296296301E-2</c:v>
                </c:pt>
                <c:pt idx="477">
                  <c:v>2.76041666666667E-2</c:v>
                </c:pt>
                <c:pt idx="478">
                  <c:v>2.7662037037036999E-2</c:v>
                </c:pt>
                <c:pt idx="479" formatCode="h:mm:ss;@">
                  <c:v>2.7719907407407401E-2</c:v>
                </c:pt>
                <c:pt idx="480" formatCode="h:mm:ss;@">
                  <c:v>2.7777777777777801E-2</c:v>
                </c:pt>
                <c:pt idx="481">
                  <c:v>2.7835648148148099E-2</c:v>
                </c:pt>
                <c:pt idx="482">
                  <c:v>2.7893518518518502E-2</c:v>
                </c:pt>
                <c:pt idx="483" formatCode="h:mm:ss;@">
                  <c:v>2.7951388888888901E-2</c:v>
                </c:pt>
                <c:pt idx="484">
                  <c:v>2.80092592592593E-2</c:v>
                </c:pt>
                <c:pt idx="485">
                  <c:v>2.8067129629629602E-2</c:v>
                </c:pt>
                <c:pt idx="486" formatCode="h:mm:ss;@">
                  <c:v>2.8125000000000001E-2</c:v>
                </c:pt>
                <c:pt idx="487">
                  <c:v>2.81828703703704E-2</c:v>
                </c:pt>
                <c:pt idx="488">
                  <c:v>2.8240740740740702E-2</c:v>
                </c:pt>
                <c:pt idx="489" formatCode="h:mm:ss;@">
                  <c:v>2.8298611111111101E-2</c:v>
                </c:pt>
                <c:pt idx="490">
                  <c:v>2.83564814814815E-2</c:v>
                </c:pt>
                <c:pt idx="491">
                  <c:v>2.8414351851851899E-2</c:v>
                </c:pt>
                <c:pt idx="492" formatCode="h:mm:ss;@">
                  <c:v>2.8472222222222201E-2</c:v>
                </c:pt>
                <c:pt idx="493">
                  <c:v>2.85300925925926E-2</c:v>
                </c:pt>
                <c:pt idx="494">
                  <c:v>2.8587962962962999E-2</c:v>
                </c:pt>
                <c:pt idx="495" formatCode="h:mm:ss;@">
                  <c:v>2.8645833333333301E-2</c:v>
                </c:pt>
                <c:pt idx="496" formatCode="h:mm:ss;@">
                  <c:v>2.87037037037037E-2</c:v>
                </c:pt>
                <c:pt idx="497">
                  <c:v>2.8761574074074099E-2</c:v>
                </c:pt>
                <c:pt idx="498">
                  <c:v>2.8819444444444401E-2</c:v>
                </c:pt>
                <c:pt idx="499" formatCode="h:mm:ss;@">
                  <c:v>2.88773148148148E-2</c:v>
                </c:pt>
                <c:pt idx="500">
                  <c:v>2.8935185185185199E-2</c:v>
                </c:pt>
                <c:pt idx="501">
                  <c:v>2.8993055555555598E-2</c:v>
                </c:pt>
                <c:pt idx="502" formatCode="h:mm:ss;@">
                  <c:v>2.90509259259259E-2</c:v>
                </c:pt>
                <c:pt idx="503">
                  <c:v>2.9108796296296299E-2</c:v>
                </c:pt>
                <c:pt idx="504">
                  <c:v>2.9166666666666698E-2</c:v>
                </c:pt>
                <c:pt idx="505" formatCode="h:mm:ss;@">
                  <c:v>2.9224537037037E-2</c:v>
                </c:pt>
                <c:pt idx="506">
                  <c:v>2.9282407407407399E-2</c:v>
                </c:pt>
                <c:pt idx="507">
                  <c:v>2.9340277777777798E-2</c:v>
                </c:pt>
                <c:pt idx="508" formatCode="h:mm:ss;@">
                  <c:v>2.93981481481481E-2</c:v>
                </c:pt>
                <c:pt idx="509">
                  <c:v>2.9456018518518499E-2</c:v>
                </c:pt>
                <c:pt idx="510">
                  <c:v>2.9513888888888899E-2</c:v>
                </c:pt>
                <c:pt idx="511" formatCode="h:mm:ss;@">
                  <c:v>2.9571759259259301E-2</c:v>
                </c:pt>
                <c:pt idx="512" formatCode="h:mm:ss;@">
                  <c:v>2.96296296296296E-2</c:v>
                </c:pt>
                <c:pt idx="513">
                  <c:v>2.9687499999999999E-2</c:v>
                </c:pt>
                <c:pt idx="514">
                  <c:v>2.9745370370370401E-2</c:v>
                </c:pt>
                <c:pt idx="515" formatCode="h:mm:ss;@">
                  <c:v>2.98032407407407E-2</c:v>
                </c:pt>
                <c:pt idx="516">
                  <c:v>2.9861111111111099E-2</c:v>
                </c:pt>
                <c:pt idx="517">
                  <c:v>2.9918981481481501E-2</c:v>
                </c:pt>
                <c:pt idx="518" formatCode="h:mm:ss;@">
                  <c:v>2.99768518518518E-2</c:v>
                </c:pt>
                <c:pt idx="519">
                  <c:v>3.0034722222222199E-2</c:v>
                </c:pt>
                <c:pt idx="520">
                  <c:v>3.0092592592592601E-2</c:v>
                </c:pt>
                <c:pt idx="521" formatCode="h:mm:ss;@">
                  <c:v>3.0150462962963E-2</c:v>
                </c:pt>
                <c:pt idx="522">
                  <c:v>3.0208333333333299E-2</c:v>
                </c:pt>
                <c:pt idx="523">
                  <c:v>3.0266203703703701E-2</c:v>
                </c:pt>
                <c:pt idx="524" formatCode="h:mm:ss;@">
                  <c:v>3.03240740740741E-2</c:v>
                </c:pt>
                <c:pt idx="525">
                  <c:v>3.0381944444444399E-2</c:v>
                </c:pt>
                <c:pt idx="526">
                  <c:v>3.0439814814814802E-2</c:v>
                </c:pt>
                <c:pt idx="527" formatCode="h:mm:ss;@">
                  <c:v>3.0497685185185201E-2</c:v>
                </c:pt>
                <c:pt idx="528" formatCode="h:mm:ss;@">
                  <c:v>3.05555555555556E-2</c:v>
                </c:pt>
                <c:pt idx="529">
                  <c:v>3.0613425925925902E-2</c:v>
                </c:pt>
                <c:pt idx="530">
                  <c:v>3.0671296296296301E-2</c:v>
                </c:pt>
                <c:pt idx="531" formatCode="h:mm:ss;@">
                  <c:v>3.07291666666667E-2</c:v>
                </c:pt>
                <c:pt idx="532">
                  <c:v>3.0787037037037002E-2</c:v>
                </c:pt>
                <c:pt idx="533">
                  <c:v>3.0844907407407401E-2</c:v>
                </c:pt>
                <c:pt idx="534" formatCode="h:mm:ss;@">
                  <c:v>3.09027777777778E-2</c:v>
                </c:pt>
                <c:pt idx="535">
                  <c:v>3.0960648148148098E-2</c:v>
                </c:pt>
                <c:pt idx="536">
                  <c:v>3.1018518518518501E-2</c:v>
                </c:pt>
                <c:pt idx="537" formatCode="h:mm:ss;@">
                  <c:v>3.10763888888889E-2</c:v>
                </c:pt>
                <c:pt idx="538">
                  <c:v>3.1134259259259299E-2</c:v>
                </c:pt>
                <c:pt idx="539">
                  <c:v>3.1192129629629601E-2</c:v>
                </c:pt>
                <c:pt idx="540" formatCode="h:mm:ss;@">
                  <c:v>3.125E-2</c:v>
                </c:pt>
                <c:pt idx="541">
                  <c:v>3.1307870370370403E-2</c:v>
                </c:pt>
                <c:pt idx="542">
                  <c:v>3.1365740740740701E-2</c:v>
                </c:pt>
                <c:pt idx="543" formatCode="h:mm:ss;@">
                  <c:v>3.1423611111111097E-2</c:v>
                </c:pt>
                <c:pt idx="544" formatCode="h:mm:ss;@">
                  <c:v>3.1481481481481499E-2</c:v>
                </c:pt>
                <c:pt idx="545">
                  <c:v>3.1539351851851798E-2</c:v>
                </c:pt>
                <c:pt idx="546">
                  <c:v>3.15972222222222E-2</c:v>
                </c:pt>
                <c:pt idx="547" formatCode="h:mm:ss;@">
                  <c:v>3.1655092592592603E-2</c:v>
                </c:pt>
                <c:pt idx="548">
                  <c:v>3.1712962962962998E-2</c:v>
                </c:pt>
                <c:pt idx="549">
                  <c:v>3.1770833333333297E-2</c:v>
                </c:pt>
                <c:pt idx="550" formatCode="h:mm:ss;@">
                  <c:v>3.1828703703703699E-2</c:v>
                </c:pt>
                <c:pt idx="551">
                  <c:v>3.1886574074074102E-2</c:v>
                </c:pt>
                <c:pt idx="552">
                  <c:v>3.19444444444444E-2</c:v>
                </c:pt>
                <c:pt idx="553" formatCode="h:mm:ss;@">
                  <c:v>3.2002314814814803E-2</c:v>
                </c:pt>
                <c:pt idx="554">
                  <c:v>3.2060185185185198E-2</c:v>
                </c:pt>
                <c:pt idx="555">
                  <c:v>3.2118055555555601E-2</c:v>
                </c:pt>
                <c:pt idx="556" formatCode="h:mm:ss;@">
                  <c:v>3.21759259259259E-2</c:v>
                </c:pt>
                <c:pt idx="557">
                  <c:v>3.2233796296296302E-2</c:v>
                </c:pt>
                <c:pt idx="558">
                  <c:v>3.2291666666666698E-2</c:v>
                </c:pt>
                <c:pt idx="559" formatCode="h:mm:ss;@">
                  <c:v>3.2349537037037003E-2</c:v>
                </c:pt>
                <c:pt idx="560" formatCode="h:mm:ss;@">
                  <c:v>3.2407407407407399E-2</c:v>
                </c:pt>
                <c:pt idx="561">
                  <c:v>3.2465277777777801E-2</c:v>
                </c:pt>
                <c:pt idx="562">
                  <c:v>3.25231481481481E-2</c:v>
                </c:pt>
                <c:pt idx="563" formatCode="h:mm:ss;@">
                  <c:v>3.2581018518518502E-2</c:v>
                </c:pt>
                <c:pt idx="564">
                  <c:v>3.2638888888888898E-2</c:v>
                </c:pt>
                <c:pt idx="565">
                  <c:v>3.26967592592593E-2</c:v>
                </c:pt>
                <c:pt idx="566" formatCode="h:mm:ss;@">
                  <c:v>3.2754629629629599E-2</c:v>
                </c:pt>
                <c:pt idx="567">
                  <c:v>3.2812500000000001E-2</c:v>
                </c:pt>
                <c:pt idx="568">
                  <c:v>3.2870370370370397E-2</c:v>
                </c:pt>
                <c:pt idx="569" formatCode="h:mm:ss;@">
                  <c:v>3.2928240740740702E-2</c:v>
                </c:pt>
                <c:pt idx="570">
                  <c:v>3.2986111111111098E-2</c:v>
                </c:pt>
                <c:pt idx="571">
                  <c:v>3.3043981481481501E-2</c:v>
                </c:pt>
                <c:pt idx="572" formatCode="h:mm:ss;@">
                  <c:v>3.3101851851851799E-2</c:v>
                </c:pt>
                <c:pt idx="573">
                  <c:v>3.3159722222222202E-2</c:v>
                </c:pt>
                <c:pt idx="574">
                  <c:v>3.3217592592592597E-2</c:v>
                </c:pt>
                <c:pt idx="575" formatCode="h:mm:ss;@">
                  <c:v>3.3275462962963E-2</c:v>
                </c:pt>
                <c:pt idx="576" formatCode="h:mm:ss;@">
                  <c:v>3.3333333333333298E-2</c:v>
                </c:pt>
                <c:pt idx="577">
                  <c:v>3.3391203703703701E-2</c:v>
                </c:pt>
                <c:pt idx="578">
                  <c:v>3.3449074074074103E-2</c:v>
                </c:pt>
                <c:pt idx="579" formatCode="h:mm:ss;@">
                  <c:v>3.3506944444444402E-2</c:v>
                </c:pt>
                <c:pt idx="580">
                  <c:v>3.3564814814814797E-2</c:v>
                </c:pt>
                <c:pt idx="581">
                  <c:v>3.36226851851852E-2</c:v>
                </c:pt>
                <c:pt idx="582" formatCode="h:mm:ss;@">
                  <c:v>3.3680555555555602E-2</c:v>
                </c:pt>
                <c:pt idx="583">
                  <c:v>3.3738425925925901E-2</c:v>
                </c:pt>
                <c:pt idx="584">
                  <c:v>3.3796296296296303E-2</c:v>
                </c:pt>
                <c:pt idx="585" formatCode="h:mm:ss;@">
                  <c:v>3.3854166666666699E-2</c:v>
                </c:pt>
                <c:pt idx="586">
                  <c:v>3.3912037037036998E-2</c:v>
                </c:pt>
                <c:pt idx="587">
                  <c:v>3.39699074074074E-2</c:v>
                </c:pt>
                <c:pt idx="588" formatCode="h:mm:ss;@">
                  <c:v>3.4027777777777803E-2</c:v>
                </c:pt>
                <c:pt idx="589">
                  <c:v>3.4085648148148101E-2</c:v>
                </c:pt>
                <c:pt idx="590">
                  <c:v>3.4143518518518497E-2</c:v>
                </c:pt>
                <c:pt idx="591" formatCode="h:mm:ss;@">
                  <c:v>3.4201388888888899E-2</c:v>
                </c:pt>
                <c:pt idx="592" formatCode="h:mm:ss;@">
                  <c:v>3.4259259259259302E-2</c:v>
                </c:pt>
                <c:pt idx="593">
                  <c:v>3.43171296296296E-2</c:v>
                </c:pt>
                <c:pt idx="594">
                  <c:v>3.4375000000000003E-2</c:v>
                </c:pt>
                <c:pt idx="595" formatCode="h:mm:ss;@">
                  <c:v>3.4432870370370398E-2</c:v>
                </c:pt>
                <c:pt idx="596">
                  <c:v>3.4490740740740697E-2</c:v>
                </c:pt>
                <c:pt idx="597">
                  <c:v>3.4548611111111099E-2</c:v>
                </c:pt>
                <c:pt idx="598" formatCode="h:mm:ss;@">
                  <c:v>3.4606481481481502E-2</c:v>
                </c:pt>
                <c:pt idx="599">
                  <c:v>3.46643518518518E-2</c:v>
                </c:pt>
                <c:pt idx="600">
                  <c:v>3.4722222222222203E-2</c:v>
                </c:pt>
                <c:pt idx="601" formatCode="h:mm:ss;@">
                  <c:v>3.4780092592592599E-2</c:v>
                </c:pt>
                <c:pt idx="602">
                  <c:v>3.4837962962963001E-2</c:v>
                </c:pt>
                <c:pt idx="603">
                  <c:v>3.48958333333333E-2</c:v>
                </c:pt>
                <c:pt idx="604" formatCode="h:mm:ss;@">
                  <c:v>3.4953703703703702E-2</c:v>
                </c:pt>
                <c:pt idx="605">
                  <c:v>3.5011574074074098E-2</c:v>
                </c:pt>
                <c:pt idx="606">
                  <c:v>3.5069444444444403E-2</c:v>
                </c:pt>
                <c:pt idx="607" formatCode="h:mm:ss;@">
                  <c:v>3.5127314814814799E-2</c:v>
                </c:pt>
                <c:pt idx="608" formatCode="h:mm:ss;@">
                  <c:v>3.5185185185185201E-2</c:v>
                </c:pt>
                <c:pt idx="609">
                  <c:v>3.5243055555555597E-2</c:v>
                </c:pt>
                <c:pt idx="610">
                  <c:v>3.5300925925925902E-2</c:v>
                </c:pt>
                <c:pt idx="611" formatCode="h:mm:ss;@">
                  <c:v>3.5358796296296298E-2</c:v>
                </c:pt>
                <c:pt idx="612">
                  <c:v>3.54166666666667E-2</c:v>
                </c:pt>
                <c:pt idx="613">
                  <c:v>3.5474537037036999E-2</c:v>
                </c:pt>
                <c:pt idx="614" formatCode="h:mm:ss;@">
                  <c:v>3.5532407407407401E-2</c:v>
                </c:pt>
                <c:pt idx="615">
                  <c:v>3.5590277777777797E-2</c:v>
                </c:pt>
                <c:pt idx="616">
                  <c:v>3.5648148148148102E-2</c:v>
                </c:pt>
                <c:pt idx="617" formatCode="h:mm:ss;@">
                  <c:v>3.5706018518518498E-2</c:v>
                </c:pt>
                <c:pt idx="618">
                  <c:v>3.5763888888888901E-2</c:v>
                </c:pt>
                <c:pt idx="619">
                  <c:v>3.5821759259259303E-2</c:v>
                </c:pt>
                <c:pt idx="620" formatCode="h:mm:ss;@">
                  <c:v>3.5879629629629602E-2</c:v>
                </c:pt>
                <c:pt idx="621">
                  <c:v>3.5937499999999997E-2</c:v>
                </c:pt>
                <c:pt idx="622">
                  <c:v>3.59953703703704E-2</c:v>
                </c:pt>
                <c:pt idx="623" formatCode="h:mm:ss;@">
                  <c:v>3.6053240740740698E-2</c:v>
                </c:pt>
                <c:pt idx="624" formatCode="h:mm:ss;@">
                  <c:v>3.6111111111111101E-2</c:v>
                </c:pt>
                <c:pt idx="625">
                  <c:v>3.6168981481481503E-2</c:v>
                </c:pt>
                <c:pt idx="626">
                  <c:v>3.6226851851851899E-2</c:v>
                </c:pt>
                <c:pt idx="627" formatCode="h:mm:ss;@">
                  <c:v>3.6284722222222197E-2</c:v>
                </c:pt>
                <c:pt idx="628">
                  <c:v>3.63425925925926E-2</c:v>
                </c:pt>
                <c:pt idx="629">
                  <c:v>3.6400462962963002E-2</c:v>
                </c:pt>
                <c:pt idx="630" formatCode="h:mm:ss;@">
                  <c:v>3.6458333333333301E-2</c:v>
                </c:pt>
                <c:pt idx="631">
                  <c:v>3.6516203703703697E-2</c:v>
                </c:pt>
                <c:pt idx="632">
                  <c:v>3.6574074074074099E-2</c:v>
                </c:pt>
                <c:pt idx="633" formatCode="h:mm:ss;@">
                  <c:v>3.6631944444444398E-2</c:v>
                </c:pt>
                <c:pt idx="634">
                  <c:v>3.66898148148148E-2</c:v>
                </c:pt>
                <c:pt idx="635">
                  <c:v>3.6747685185185203E-2</c:v>
                </c:pt>
                <c:pt idx="636" formatCode="h:mm:ss;@">
                  <c:v>3.6805555555555501E-2</c:v>
                </c:pt>
                <c:pt idx="637">
                  <c:v>3.6863425925925897E-2</c:v>
                </c:pt>
                <c:pt idx="638">
                  <c:v>3.6921296296296299E-2</c:v>
                </c:pt>
                <c:pt idx="639" formatCode="h:mm:ss;@">
                  <c:v>3.6979166666666702E-2</c:v>
                </c:pt>
                <c:pt idx="640" formatCode="h:mm:ss;@">
                  <c:v>3.7037037037037E-2</c:v>
                </c:pt>
                <c:pt idx="641">
                  <c:v>3.7094907407407403E-2</c:v>
                </c:pt>
                <c:pt idx="642">
                  <c:v>3.7152777777777798E-2</c:v>
                </c:pt>
                <c:pt idx="643" formatCode="h:mm:ss;@">
                  <c:v>3.7210648148148097E-2</c:v>
                </c:pt>
                <c:pt idx="644">
                  <c:v>3.7268518518518499E-2</c:v>
                </c:pt>
                <c:pt idx="645">
                  <c:v>3.7326388888888902E-2</c:v>
                </c:pt>
                <c:pt idx="646" formatCode="h:mm:ss;@">
                  <c:v>3.7384259259259298E-2</c:v>
                </c:pt>
                <c:pt idx="647">
                  <c:v>3.7442129629629603E-2</c:v>
                </c:pt>
                <c:pt idx="648">
                  <c:v>3.7499999999999999E-2</c:v>
                </c:pt>
                <c:pt idx="649" formatCode="h:mm:ss;@">
                  <c:v>3.7557870370370401E-2</c:v>
                </c:pt>
                <c:pt idx="650">
                  <c:v>3.76157407407407E-2</c:v>
                </c:pt>
                <c:pt idx="651">
                  <c:v>3.7673611111111102E-2</c:v>
                </c:pt>
                <c:pt idx="652" formatCode="h:mm:ss;@">
                  <c:v>3.7731481481481498E-2</c:v>
                </c:pt>
                <c:pt idx="653">
                  <c:v>3.77893518518519E-2</c:v>
                </c:pt>
                <c:pt idx="654">
                  <c:v>3.7847222222222199E-2</c:v>
                </c:pt>
                <c:pt idx="655" formatCode="h:mm:ss;@">
                  <c:v>3.7905092592592601E-2</c:v>
                </c:pt>
                <c:pt idx="656" formatCode="h:mm:ss;@">
                  <c:v>3.7962962962962997E-2</c:v>
                </c:pt>
                <c:pt idx="657">
                  <c:v>3.8020833333333302E-2</c:v>
                </c:pt>
                <c:pt idx="658">
                  <c:v>3.8078703703703698E-2</c:v>
                </c:pt>
                <c:pt idx="659" formatCode="h:mm:ss;@">
                  <c:v>3.81365740740741E-2</c:v>
                </c:pt>
                <c:pt idx="660">
                  <c:v>3.8194444444444399E-2</c:v>
                </c:pt>
                <c:pt idx="661">
                  <c:v>3.8252314814814802E-2</c:v>
                </c:pt>
                <c:pt idx="662" formatCode="h:mm:ss;@">
                  <c:v>3.8310185185185197E-2</c:v>
                </c:pt>
                <c:pt idx="663">
                  <c:v>3.83680555555556E-2</c:v>
                </c:pt>
                <c:pt idx="664">
                  <c:v>3.8425925925925898E-2</c:v>
                </c:pt>
                <c:pt idx="665" formatCode="h:mm:ss;@">
                  <c:v>3.8483796296296301E-2</c:v>
                </c:pt>
                <c:pt idx="666">
                  <c:v>3.8541666666666703E-2</c:v>
                </c:pt>
                <c:pt idx="667">
                  <c:v>3.8599537037037002E-2</c:v>
                </c:pt>
                <c:pt idx="668" formatCode="h:mm:ss;@">
                  <c:v>3.8657407407407397E-2</c:v>
                </c:pt>
                <c:pt idx="669">
                  <c:v>3.87152777777778E-2</c:v>
                </c:pt>
                <c:pt idx="670">
                  <c:v>3.8773148148148098E-2</c:v>
                </c:pt>
                <c:pt idx="671" formatCode="h:mm:ss;@">
                  <c:v>3.8831018518518501E-2</c:v>
                </c:pt>
                <c:pt idx="672" formatCode="h:mm:ss;@">
                  <c:v>3.8888888888888903E-2</c:v>
                </c:pt>
                <c:pt idx="673">
                  <c:v>3.8946759259259299E-2</c:v>
                </c:pt>
                <c:pt idx="674">
                  <c:v>3.9004629629629597E-2</c:v>
                </c:pt>
                <c:pt idx="675" formatCode="h:mm:ss;@">
                  <c:v>3.90625E-2</c:v>
                </c:pt>
                <c:pt idx="676">
                  <c:v>3.9120370370370403E-2</c:v>
                </c:pt>
                <c:pt idx="677">
                  <c:v>3.9178240740740701E-2</c:v>
                </c:pt>
                <c:pt idx="678" formatCode="h:mm:ss;@">
                  <c:v>3.9236111111111097E-2</c:v>
                </c:pt>
                <c:pt idx="679">
                  <c:v>3.9293981481481499E-2</c:v>
                </c:pt>
                <c:pt idx="680">
                  <c:v>3.9351851851851798E-2</c:v>
                </c:pt>
                <c:pt idx="681" formatCode="h:mm:ss;@">
                  <c:v>3.94097222222222E-2</c:v>
                </c:pt>
                <c:pt idx="682">
                  <c:v>3.9467592592592603E-2</c:v>
                </c:pt>
                <c:pt idx="683">
                  <c:v>3.9525462962962998E-2</c:v>
                </c:pt>
                <c:pt idx="684" formatCode="h:mm:ss;@">
                  <c:v>3.9583333333333297E-2</c:v>
                </c:pt>
                <c:pt idx="685">
                  <c:v>3.9641203703703699E-2</c:v>
                </c:pt>
                <c:pt idx="686">
                  <c:v>3.9699074074074102E-2</c:v>
                </c:pt>
                <c:pt idx="687" formatCode="h:mm:ss;@">
                  <c:v>3.97569444444444E-2</c:v>
                </c:pt>
                <c:pt idx="688" formatCode="h:mm:ss;@">
                  <c:v>3.9814814814814803E-2</c:v>
                </c:pt>
                <c:pt idx="689">
                  <c:v>3.9872685185185198E-2</c:v>
                </c:pt>
                <c:pt idx="690">
                  <c:v>3.9930555555555601E-2</c:v>
                </c:pt>
                <c:pt idx="691" formatCode="h:mm:ss;@">
                  <c:v>3.99884259259259E-2</c:v>
                </c:pt>
                <c:pt idx="692">
                  <c:v>4.0046296296296302E-2</c:v>
                </c:pt>
                <c:pt idx="693">
                  <c:v>4.0104166666666698E-2</c:v>
                </c:pt>
                <c:pt idx="694" formatCode="h:mm:ss;@">
                  <c:v>4.0162037037037003E-2</c:v>
                </c:pt>
                <c:pt idx="695">
                  <c:v>4.0219907407407399E-2</c:v>
                </c:pt>
                <c:pt idx="696">
                  <c:v>4.0277777777777801E-2</c:v>
                </c:pt>
                <c:pt idx="697" formatCode="h:mm:ss;@">
                  <c:v>4.03356481481481E-2</c:v>
                </c:pt>
                <c:pt idx="698">
                  <c:v>4.0393518518518502E-2</c:v>
                </c:pt>
                <c:pt idx="699">
                  <c:v>4.0451388888888898E-2</c:v>
                </c:pt>
                <c:pt idx="700" formatCode="h:mm:ss;@">
                  <c:v>4.05092592592593E-2</c:v>
                </c:pt>
                <c:pt idx="701">
                  <c:v>4.0567129629629599E-2</c:v>
                </c:pt>
                <c:pt idx="702">
                  <c:v>4.0625000000000001E-2</c:v>
                </c:pt>
                <c:pt idx="703" formatCode="h:mm:ss;@">
                  <c:v>4.0682870370370397E-2</c:v>
                </c:pt>
                <c:pt idx="704" formatCode="h:mm:ss;@">
                  <c:v>4.0740740740740702E-2</c:v>
                </c:pt>
                <c:pt idx="705">
                  <c:v>4.0798611111111098E-2</c:v>
                </c:pt>
                <c:pt idx="706">
                  <c:v>4.0856481481481501E-2</c:v>
                </c:pt>
                <c:pt idx="707" formatCode="h:mm:ss;@">
                  <c:v>4.0914351851851799E-2</c:v>
                </c:pt>
                <c:pt idx="708">
                  <c:v>4.0972222222222202E-2</c:v>
                </c:pt>
                <c:pt idx="709">
                  <c:v>4.1030092592592597E-2</c:v>
                </c:pt>
                <c:pt idx="710" formatCode="h:mm:ss;@">
                  <c:v>4.1087962962963E-2</c:v>
                </c:pt>
                <c:pt idx="711">
                  <c:v>4.1145833333333298E-2</c:v>
                </c:pt>
                <c:pt idx="712">
                  <c:v>4.1203703703703701E-2</c:v>
                </c:pt>
                <c:pt idx="713" formatCode="h:mm:ss;@">
                  <c:v>4.1261574074074103E-2</c:v>
                </c:pt>
                <c:pt idx="714">
                  <c:v>4.1319444444444402E-2</c:v>
                </c:pt>
                <c:pt idx="715">
                  <c:v>4.1377314814814797E-2</c:v>
                </c:pt>
                <c:pt idx="716" formatCode="h:mm:ss;@">
                  <c:v>4.14351851851852E-2</c:v>
                </c:pt>
                <c:pt idx="717">
                  <c:v>4.1493055555555602E-2</c:v>
                </c:pt>
                <c:pt idx="718">
                  <c:v>4.1550925925925901E-2</c:v>
                </c:pt>
                <c:pt idx="719" formatCode="h:mm:ss;@">
                  <c:v>4.1608796296296303E-2</c:v>
                </c:pt>
                <c:pt idx="720" formatCode="h:mm:ss;@">
                  <c:v>4.1666666666666699E-2</c:v>
                </c:pt>
                <c:pt idx="721">
                  <c:v>4.1724537037036998E-2</c:v>
                </c:pt>
                <c:pt idx="722">
                  <c:v>4.17824074074074E-2</c:v>
                </c:pt>
                <c:pt idx="723" formatCode="h:mm:ss;@">
                  <c:v>4.1840277777777803E-2</c:v>
                </c:pt>
                <c:pt idx="724">
                  <c:v>4.1898148148148101E-2</c:v>
                </c:pt>
                <c:pt idx="725">
                  <c:v>4.1956018518518497E-2</c:v>
                </c:pt>
                <c:pt idx="726" formatCode="h:mm:ss;@">
                  <c:v>4.2013888888888899E-2</c:v>
                </c:pt>
                <c:pt idx="727">
                  <c:v>4.2071759259259302E-2</c:v>
                </c:pt>
                <c:pt idx="728">
                  <c:v>4.21296296296296E-2</c:v>
                </c:pt>
                <c:pt idx="729" formatCode="h:mm:ss;@">
                  <c:v>4.2187500000000003E-2</c:v>
                </c:pt>
                <c:pt idx="730">
                  <c:v>4.2245370370370398E-2</c:v>
                </c:pt>
                <c:pt idx="731">
                  <c:v>4.2303240740740697E-2</c:v>
                </c:pt>
                <c:pt idx="732" formatCode="h:mm:ss;@">
                  <c:v>4.2361111111111099E-2</c:v>
                </c:pt>
                <c:pt idx="733">
                  <c:v>4.2418981481481502E-2</c:v>
                </c:pt>
                <c:pt idx="734">
                  <c:v>4.24768518518518E-2</c:v>
                </c:pt>
                <c:pt idx="735" formatCode="h:mm:ss;@">
                  <c:v>4.2534722222222203E-2</c:v>
                </c:pt>
                <c:pt idx="736" formatCode="h:mm:ss;@">
                  <c:v>4.2592592592592599E-2</c:v>
                </c:pt>
                <c:pt idx="737">
                  <c:v>4.2650462962963001E-2</c:v>
                </c:pt>
                <c:pt idx="738">
                  <c:v>4.27083333333333E-2</c:v>
                </c:pt>
                <c:pt idx="739" formatCode="h:mm:ss;@">
                  <c:v>4.2766203703703702E-2</c:v>
                </c:pt>
                <c:pt idx="740">
                  <c:v>4.2824074074074098E-2</c:v>
                </c:pt>
                <c:pt idx="741">
                  <c:v>4.2881944444444403E-2</c:v>
                </c:pt>
                <c:pt idx="742" formatCode="h:mm:ss;@">
                  <c:v>4.2939814814814799E-2</c:v>
                </c:pt>
                <c:pt idx="743">
                  <c:v>4.2997685185185201E-2</c:v>
                </c:pt>
                <c:pt idx="744">
                  <c:v>4.3055555555555597E-2</c:v>
                </c:pt>
                <c:pt idx="745" formatCode="h:mm:ss;@">
                  <c:v>4.3113425925925902E-2</c:v>
                </c:pt>
                <c:pt idx="746">
                  <c:v>4.3171296296296298E-2</c:v>
                </c:pt>
                <c:pt idx="747">
                  <c:v>4.32291666666667E-2</c:v>
                </c:pt>
                <c:pt idx="748" formatCode="h:mm:ss;@">
                  <c:v>4.3287037037036999E-2</c:v>
                </c:pt>
                <c:pt idx="749">
                  <c:v>4.3344907407407401E-2</c:v>
                </c:pt>
                <c:pt idx="750">
                  <c:v>4.3402777777777797E-2</c:v>
                </c:pt>
                <c:pt idx="751" formatCode="h:mm:ss;@">
                  <c:v>4.3460648148148102E-2</c:v>
                </c:pt>
                <c:pt idx="752" formatCode="h:mm:ss;@">
                  <c:v>4.3518518518518498E-2</c:v>
                </c:pt>
                <c:pt idx="753">
                  <c:v>4.3576388888888901E-2</c:v>
                </c:pt>
                <c:pt idx="754">
                  <c:v>4.3634259259259303E-2</c:v>
                </c:pt>
                <c:pt idx="755" formatCode="h:mm:ss;@">
                  <c:v>4.3692129629629602E-2</c:v>
                </c:pt>
                <c:pt idx="756">
                  <c:v>4.3749999999999997E-2</c:v>
                </c:pt>
                <c:pt idx="757">
                  <c:v>4.38078703703704E-2</c:v>
                </c:pt>
                <c:pt idx="758" formatCode="h:mm:ss;@">
                  <c:v>4.3865740740740698E-2</c:v>
                </c:pt>
                <c:pt idx="759">
                  <c:v>4.3923611111111101E-2</c:v>
                </c:pt>
                <c:pt idx="760">
                  <c:v>4.3981481481481503E-2</c:v>
                </c:pt>
                <c:pt idx="761" formatCode="h:mm:ss;@">
                  <c:v>4.4039351851851899E-2</c:v>
                </c:pt>
                <c:pt idx="762">
                  <c:v>4.4097222222222197E-2</c:v>
                </c:pt>
                <c:pt idx="763">
                  <c:v>4.41550925925926E-2</c:v>
                </c:pt>
                <c:pt idx="764" formatCode="h:mm:ss;@">
                  <c:v>4.4212962962963002E-2</c:v>
                </c:pt>
                <c:pt idx="765">
                  <c:v>4.4270833333333301E-2</c:v>
                </c:pt>
                <c:pt idx="766">
                  <c:v>4.4328703703703697E-2</c:v>
                </c:pt>
                <c:pt idx="767" formatCode="h:mm:ss;@">
                  <c:v>4.4386574074074099E-2</c:v>
                </c:pt>
                <c:pt idx="768" formatCode="h:mm:ss;@">
                  <c:v>4.4444444444444398E-2</c:v>
                </c:pt>
                <c:pt idx="769">
                  <c:v>4.45023148148148E-2</c:v>
                </c:pt>
                <c:pt idx="770">
                  <c:v>4.4560185185185203E-2</c:v>
                </c:pt>
                <c:pt idx="771" formatCode="h:mm:ss;@">
                  <c:v>4.4618055555555501E-2</c:v>
                </c:pt>
                <c:pt idx="772">
                  <c:v>4.4675925925925897E-2</c:v>
                </c:pt>
                <c:pt idx="773">
                  <c:v>4.4733796296296299E-2</c:v>
                </c:pt>
                <c:pt idx="774" formatCode="h:mm:ss;@">
                  <c:v>4.4791666666666702E-2</c:v>
                </c:pt>
                <c:pt idx="775">
                  <c:v>4.4849537037037E-2</c:v>
                </c:pt>
                <c:pt idx="776">
                  <c:v>4.4907407407407403E-2</c:v>
                </c:pt>
                <c:pt idx="777" formatCode="h:mm:ss;@">
                  <c:v>4.4965277777777798E-2</c:v>
                </c:pt>
                <c:pt idx="778">
                  <c:v>4.5023148148148097E-2</c:v>
                </c:pt>
                <c:pt idx="779">
                  <c:v>4.5081018518518499E-2</c:v>
                </c:pt>
                <c:pt idx="780" formatCode="h:mm:ss;@">
                  <c:v>4.5138888888888902E-2</c:v>
                </c:pt>
                <c:pt idx="781">
                  <c:v>4.5196759259259298E-2</c:v>
                </c:pt>
                <c:pt idx="782">
                  <c:v>4.5254629629629603E-2</c:v>
                </c:pt>
                <c:pt idx="783" formatCode="h:mm:ss;@">
                  <c:v>4.5312499999999999E-2</c:v>
                </c:pt>
                <c:pt idx="784" formatCode="h:mm:ss;@">
                  <c:v>4.5370370370370401E-2</c:v>
                </c:pt>
                <c:pt idx="785">
                  <c:v>4.54282407407407E-2</c:v>
                </c:pt>
                <c:pt idx="786">
                  <c:v>4.5486111111111102E-2</c:v>
                </c:pt>
                <c:pt idx="787" formatCode="h:mm:ss;@">
                  <c:v>4.5543981481481498E-2</c:v>
                </c:pt>
                <c:pt idx="788">
                  <c:v>4.5601851851851803E-2</c:v>
                </c:pt>
                <c:pt idx="789">
                  <c:v>4.5659722222222199E-2</c:v>
                </c:pt>
                <c:pt idx="790" formatCode="h:mm:ss;@">
                  <c:v>4.5717592592592601E-2</c:v>
                </c:pt>
                <c:pt idx="791">
                  <c:v>4.5775462962962997E-2</c:v>
                </c:pt>
                <c:pt idx="792">
                  <c:v>4.5833333333333302E-2</c:v>
                </c:pt>
                <c:pt idx="793" formatCode="h:mm:ss;@">
                  <c:v>4.5891203703703698E-2</c:v>
                </c:pt>
                <c:pt idx="794">
                  <c:v>4.59490740740741E-2</c:v>
                </c:pt>
                <c:pt idx="795">
                  <c:v>4.6006944444444399E-2</c:v>
                </c:pt>
                <c:pt idx="796" formatCode="h:mm:ss;@">
                  <c:v>4.6064814814814802E-2</c:v>
                </c:pt>
                <c:pt idx="797">
                  <c:v>4.6122685185185197E-2</c:v>
                </c:pt>
                <c:pt idx="798">
                  <c:v>4.61805555555556E-2</c:v>
                </c:pt>
                <c:pt idx="799" formatCode="h:mm:ss;@">
                  <c:v>4.6238425925925898E-2</c:v>
                </c:pt>
                <c:pt idx="800" formatCode="h:mm:ss;@">
                  <c:v>4.6296296296296301E-2</c:v>
                </c:pt>
                <c:pt idx="801">
                  <c:v>4.6354166666666703E-2</c:v>
                </c:pt>
                <c:pt idx="802">
                  <c:v>4.6412037037037002E-2</c:v>
                </c:pt>
                <c:pt idx="803" formatCode="h:mm:ss;@">
                  <c:v>4.6469907407407397E-2</c:v>
                </c:pt>
                <c:pt idx="804">
                  <c:v>4.65277777777778E-2</c:v>
                </c:pt>
                <c:pt idx="805">
                  <c:v>4.6585648148148098E-2</c:v>
                </c:pt>
                <c:pt idx="806" formatCode="h:mm:ss;@">
                  <c:v>4.6643518518518501E-2</c:v>
                </c:pt>
                <c:pt idx="807">
                  <c:v>4.6701388888888903E-2</c:v>
                </c:pt>
                <c:pt idx="808">
                  <c:v>4.6759259259259299E-2</c:v>
                </c:pt>
                <c:pt idx="809" formatCode="h:mm:ss;@">
                  <c:v>4.6817129629629597E-2</c:v>
                </c:pt>
                <c:pt idx="810">
                  <c:v>4.6875E-2</c:v>
                </c:pt>
                <c:pt idx="811">
                  <c:v>4.6932870370370403E-2</c:v>
                </c:pt>
                <c:pt idx="812" formatCode="h:mm:ss;@">
                  <c:v>4.6990740740740701E-2</c:v>
                </c:pt>
                <c:pt idx="813">
                  <c:v>4.7048611111111097E-2</c:v>
                </c:pt>
                <c:pt idx="814">
                  <c:v>4.7106481481481499E-2</c:v>
                </c:pt>
                <c:pt idx="815" formatCode="h:mm:ss;@">
                  <c:v>4.7164351851851798E-2</c:v>
                </c:pt>
                <c:pt idx="816" formatCode="h:mm:ss;@">
                  <c:v>4.72222222222222E-2</c:v>
                </c:pt>
                <c:pt idx="817">
                  <c:v>4.7280092592592603E-2</c:v>
                </c:pt>
                <c:pt idx="818">
                  <c:v>4.7337962962962998E-2</c:v>
                </c:pt>
                <c:pt idx="819" formatCode="h:mm:ss;@">
                  <c:v>4.7395833333333297E-2</c:v>
                </c:pt>
                <c:pt idx="820">
                  <c:v>4.7453703703703699E-2</c:v>
                </c:pt>
                <c:pt idx="821">
                  <c:v>4.7511574074074102E-2</c:v>
                </c:pt>
                <c:pt idx="822" formatCode="h:mm:ss;@">
                  <c:v>4.75694444444444E-2</c:v>
                </c:pt>
                <c:pt idx="823">
                  <c:v>4.7627314814814803E-2</c:v>
                </c:pt>
                <c:pt idx="824">
                  <c:v>4.7685185185185198E-2</c:v>
                </c:pt>
                <c:pt idx="825" formatCode="h:mm:ss;@">
                  <c:v>4.7743055555555601E-2</c:v>
                </c:pt>
                <c:pt idx="826">
                  <c:v>4.78009259259259E-2</c:v>
                </c:pt>
                <c:pt idx="827">
                  <c:v>4.7858796296296302E-2</c:v>
                </c:pt>
                <c:pt idx="828" formatCode="h:mm:ss;@">
                  <c:v>4.7916666666666698E-2</c:v>
                </c:pt>
                <c:pt idx="829">
                  <c:v>4.7974537037037003E-2</c:v>
                </c:pt>
                <c:pt idx="830">
                  <c:v>4.8032407407407399E-2</c:v>
                </c:pt>
                <c:pt idx="831" formatCode="h:mm:ss;@">
                  <c:v>4.8090277777777801E-2</c:v>
                </c:pt>
                <c:pt idx="832" formatCode="h:mm:ss;@">
                  <c:v>4.81481481481481E-2</c:v>
                </c:pt>
                <c:pt idx="833">
                  <c:v>4.8206018518518502E-2</c:v>
                </c:pt>
                <c:pt idx="834">
                  <c:v>4.8263888888888898E-2</c:v>
                </c:pt>
                <c:pt idx="835" formatCode="h:mm:ss;@">
                  <c:v>4.83217592592593E-2</c:v>
                </c:pt>
                <c:pt idx="836">
                  <c:v>4.8379629629629599E-2</c:v>
                </c:pt>
                <c:pt idx="837">
                  <c:v>4.8437500000000001E-2</c:v>
                </c:pt>
                <c:pt idx="838" formatCode="h:mm:ss;@">
                  <c:v>4.8495370370370397E-2</c:v>
                </c:pt>
                <c:pt idx="839">
                  <c:v>4.8553240740740702E-2</c:v>
                </c:pt>
                <c:pt idx="840">
                  <c:v>4.8611111111111098E-2</c:v>
                </c:pt>
                <c:pt idx="841" formatCode="h:mm:ss;@">
                  <c:v>4.8668981481481501E-2</c:v>
                </c:pt>
                <c:pt idx="842">
                  <c:v>4.8726851851851799E-2</c:v>
                </c:pt>
                <c:pt idx="843">
                  <c:v>4.8784722222222202E-2</c:v>
                </c:pt>
                <c:pt idx="844" formatCode="h:mm:ss;@">
                  <c:v>4.8842592592592597E-2</c:v>
                </c:pt>
                <c:pt idx="845">
                  <c:v>4.8900462962963E-2</c:v>
                </c:pt>
                <c:pt idx="846">
                  <c:v>4.8958333333333298E-2</c:v>
                </c:pt>
                <c:pt idx="847" formatCode="h:mm:ss;@">
                  <c:v>4.9016203703703701E-2</c:v>
                </c:pt>
                <c:pt idx="848" formatCode="h:mm:ss;@">
                  <c:v>4.9074074074074103E-2</c:v>
                </c:pt>
                <c:pt idx="849">
                  <c:v>4.9131944444444402E-2</c:v>
                </c:pt>
                <c:pt idx="850">
                  <c:v>4.9189814814814797E-2</c:v>
                </c:pt>
                <c:pt idx="851" formatCode="h:mm:ss;@">
                  <c:v>4.92476851851852E-2</c:v>
                </c:pt>
                <c:pt idx="852">
                  <c:v>4.9305555555555602E-2</c:v>
                </c:pt>
                <c:pt idx="853">
                  <c:v>4.9363425925925901E-2</c:v>
                </c:pt>
                <c:pt idx="854" formatCode="h:mm:ss;@">
                  <c:v>4.9421296296296303E-2</c:v>
                </c:pt>
                <c:pt idx="855">
                  <c:v>4.9479166666666699E-2</c:v>
                </c:pt>
                <c:pt idx="856">
                  <c:v>4.9537037037036998E-2</c:v>
                </c:pt>
                <c:pt idx="857" formatCode="h:mm:ss;@">
                  <c:v>4.95949074074074E-2</c:v>
                </c:pt>
                <c:pt idx="858">
                  <c:v>4.9652777777777803E-2</c:v>
                </c:pt>
                <c:pt idx="859">
                  <c:v>4.9710648148148101E-2</c:v>
                </c:pt>
                <c:pt idx="860" formatCode="h:mm:ss;@">
                  <c:v>4.9768518518518497E-2</c:v>
                </c:pt>
                <c:pt idx="861">
                  <c:v>4.9826388888888899E-2</c:v>
                </c:pt>
                <c:pt idx="862">
                  <c:v>4.9884259259259302E-2</c:v>
                </c:pt>
                <c:pt idx="863" formatCode="h:mm:ss;@">
                  <c:v>4.99421296296296E-2</c:v>
                </c:pt>
                <c:pt idx="864" formatCode="h:mm:ss;@">
                  <c:v>0.05</c:v>
                </c:pt>
                <c:pt idx="865">
                  <c:v>5.0057870370370398E-2</c:v>
                </c:pt>
                <c:pt idx="866">
                  <c:v>5.0115740740740697E-2</c:v>
                </c:pt>
                <c:pt idx="867" formatCode="h:mm:ss;@">
                  <c:v>5.0173611111111099E-2</c:v>
                </c:pt>
                <c:pt idx="868">
                  <c:v>5.0231481481481502E-2</c:v>
                </c:pt>
                <c:pt idx="869">
                  <c:v>5.02893518518518E-2</c:v>
                </c:pt>
                <c:pt idx="870" formatCode="h:mm:ss;@">
                  <c:v>5.0347222222222203E-2</c:v>
                </c:pt>
                <c:pt idx="871">
                  <c:v>5.0405092592592599E-2</c:v>
                </c:pt>
                <c:pt idx="872">
                  <c:v>5.0462962962963001E-2</c:v>
                </c:pt>
                <c:pt idx="873" formatCode="h:mm:ss;@">
                  <c:v>5.05208333333333E-2</c:v>
                </c:pt>
                <c:pt idx="874">
                  <c:v>5.0578703703703702E-2</c:v>
                </c:pt>
                <c:pt idx="875">
                  <c:v>5.0636574074074098E-2</c:v>
                </c:pt>
                <c:pt idx="876" formatCode="h:mm:ss;@">
                  <c:v>5.0694444444444403E-2</c:v>
                </c:pt>
                <c:pt idx="877">
                  <c:v>5.0752314814814799E-2</c:v>
                </c:pt>
                <c:pt idx="878">
                  <c:v>5.0810185185185201E-2</c:v>
                </c:pt>
                <c:pt idx="879" formatCode="h:mm:ss;@">
                  <c:v>5.08680555555555E-2</c:v>
                </c:pt>
                <c:pt idx="880" formatCode="h:mm:ss;@">
                  <c:v>5.0925925925925902E-2</c:v>
                </c:pt>
                <c:pt idx="881">
                  <c:v>5.0983796296296298E-2</c:v>
                </c:pt>
                <c:pt idx="882">
                  <c:v>5.10416666666667E-2</c:v>
                </c:pt>
                <c:pt idx="883" formatCode="h:mm:ss;@">
                  <c:v>5.1099537037036999E-2</c:v>
                </c:pt>
                <c:pt idx="884">
                  <c:v>5.1157407407407401E-2</c:v>
                </c:pt>
                <c:pt idx="885">
                  <c:v>5.1215277777777797E-2</c:v>
                </c:pt>
                <c:pt idx="886" formatCode="h:mm:ss;@">
                  <c:v>5.1273148148148102E-2</c:v>
                </c:pt>
                <c:pt idx="887">
                  <c:v>5.1331018518518498E-2</c:v>
                </c:pt>
                <c:pt idx="888">
                  <c:v>5.1388888888888901E-2</c:v>
                </c:pt>
                <c:pt idx="889" formatCode="h:mm:ss;@">
                  <c:v>5.1446759259259303E-2</c:v>
                </c:pt>
                <c:pt idx="890">
                  <c:v>5.1504629629629602E-2</c:v>
                </c:pt>
                <c:pt idx="891">
                  <c:v>5.1562499999999997E-2</c:v>
                </c:pt>
                <c:pt idx="892" formatCode="h:mm:ss;@">
                  <c:v>5.16203703703704E-2</c:v>
                </c:pt>
                <c:pt idx="893">
                  <c:v>5.1678240740740698E-2</c:v>
                </c:pt>
                <c:pt idx="894">
                  <c:v>5.1736111111111101E-2</c:v>
                </c:pt>
                <c:pt idx="895" formatCode="h:mm:ss;@">
                  <c:v>5.1793981481481503E-2</c:v>
                </c:pt>
                <c:pt idx="896" formatCode="h:mm:ss;@">
                  <c:v>5.1851851851851899E-2</c:v>
                </c:pt>
                <c:pt idx="897">
                  <c:v>5.1909722222222197E-2</c:v>
                </c:pt>
                <c:pt idx="898">
                  <c:v>5.19675925925926E-2</c:v>
                </c:pt>
                <c:pt idx="899" formatCode="h:mm:ss;@">
                  <c:v>5.2025462962963002E-2</c:v>
                </c:pt>
                <c:pt idx="900">
                  <c:v>5.2083333333333301E-2</c:v>
                </c:pt>
                <c:pt idx="901">
                  <c:v>5.2141203703703697E-2</c:v>
                </c:pt>
                <c:pt idx="902" formatCode="h:mm:ss;@">
                  <c:v>5.2199074074074099E-2</c:v>
                </c:pt>
                <c:pt idx="903">
                  <c:v>5.2256944444444398E-2</c:v>
                </c:pt>
                <c:pt idx="904">
                  <c:v>5.23148148148148E-2</c:v>
                </c:pt>
                <c:pt idx="905" formatCode="h:mm:ss;@">
                  <c:v>5.2372685185185203E-2</c:v>
                </c:pt>
                <c:pt idx="906">
                  <c:v>5.2430555555555501E-2</c:v>
                </c:pt>
                <c:pt idx="907">
                  <c:v>5.2488425925925897E-2</c:v>
                </c:pt>
                <c:pt idx="908" formatCode="h:mm:ss;@">
                  <c:v>5.2546296296296299E-2</c:v>
                </c:pt>
                <c:pt idx="909">
                  <c:v>5.2604166666666702E-2</c:v>
                </c:pt>
                <c:pt idx="910">
                  <c:v>5.2662037037037E-2</c:v>
                </c:pt>
                <c:pt idx="911" formatCode="h:mm:ss;@">
                  <c:v>5.2719907407407403E-2</c:v>
                </c:pt>
                <c:pt idx="912" formatCode="h:mm:ss;@">
                  <c:v>5.2777777777777798E-2</c:v>
                </c:pt>
                <c:pt idx="913">
                  <c:v>5.2835648148148097E-2</c:v>
                </c:pt>
                <c:pt idx="914">
                  <c:v>5.2893518518518499E-2</c:v>
                </c:pt>
                <c:pt idx="915" formatCode="h:mm:ss;@">
                  <c:v>5.2951388888888902E-2</c:v>
                </c:pt>
                <c:pt idx="916">
                  <c:v>5.3009259259259298E-2</c:v>
                </c:pt>
                <c:pt idx="917">
                  <c:v>5.3067129629629603E-2</c:v>
                </c:pt>
                <c:pt idx="918" formatCode="h:mm:ss;@">
                  <c:v>5.3124999999999999E-2</c:v>
                </c:pt>
                <c:pt idx="919">
                  <c:v>5.3182870370370401E-2</c:v>
                </c:pt>
                <c:pt idx="920">
                  <c:v>5.32407407407407E-2</c:v>
                </c:pt>
                <c:pt idx="921" formatCode="h:mm:ss;@">
                  <c:v>5.3298611111111102E-2</c:v>
                </c:pt>
                <c:pt idx="922">
                  <c:v>5.3356481481481498E-2</c:v>
                </c:pt>
                <c:pt idx="923">
                  <c:v>5.3414351851851803E-2</c:v>
                </c:pt>
                <c:pt idx="924" formatCode="h:mm:ss;@">
                  <c:v>5.3472222222222199E-2</c:v>
                </c:pt>
                <c:pt idx="925">
                  <c:v>5.3530092592592601E-2</c:v>
                </c:pt>
                <c:pt idx="926">
                  <c:v>5.3587962962962997E-2</c:v>
                </c:pt>
                <c:pt idx="927" formatCode="h:mm:ss;@">
                  <c:v>5.3645833333333302E-2</c:v>
                </c:pt>
                <c:pt idx="928" formatCode="h:mm:ss;@">
                  <c:v>5.3703703703703698E-2</c:v>
                </c:pt>
                <c:pt idx="929">
                  <c:v>5.37615740740741E-2</c:v>
                </c:pt>
                <c:pt idx="930">
                  <c:v>5.3819444444444399E-2</c:v>
                </c:pt>
                <c:pt idx="931" formatCode="h:mm:ss;@">
                  <c:v>5.3877314814814802E-2</c:v>
                </c:pt>
                <c:pt idx="932">
                  <c:v>5.3935185185185197E-2</c:v>
                </c:pt>
                <c:pt idx="933">
                  <c:v>5.39930555555556E-2</c:v>
                </c:pt>
                <c:pt idx="934" formatCode="h:mm:ss;@">
                  <c:v>5.4050925925925898E-2</c:v>
                </c:pt>
                <c:pt idx="935">
                  <c:v>5.4108796296296301E-2</c:v>
                </c:pt>
                <c:pt idx="936">
                  <c:v>5.4166666666666703E-2</c:v>
                </c:pt>
                <c:pt idx="937" formatCode="h:mm:ss;@">
                  <c:v>5.4224537037037002E-2</c:v>
                </c:pt>
                <c:pt idx="938">
                  <c:v>5.4282407407407397E-2</c:v>
                </c:pt>
                <c:pt idx="939">
                  <c:v>5.43402777777778E-2</c:v>
                </c:pt>
                <c:pt idx="940" formatCode="h:mm:ss;@">
                  <c:v>5.4398148148148098E-2</c:v>
                </c:pt>
                <c:pt idx="941">
                  <c:v>5.4456018518518501E-2</c:v>
                </c:pt>
                <c:pt idx="942">
                  <c:v>5.4513888888888903E-2</c:v>
                </c:pt>
                <c:pt idx="943" formatCode="h:mm:ss;@">
                  <c:v>5.4571759259259299E-2</c:v>
                </c:pt>
                <c:pt idx="944" formatCode="h:mm:ss;@">
                  <c:v>5.4629629629629597E-2</c:v>
                </c:pt>
                <c:pt idx="945">
                  <c:v>5.46875E-2</c:v>
                </c:pt>
                <c:pt idx="946">
                  <c:v>5.4745370370370403E-2</c:v>
                </c:pt>
                <c:pt idx="947" formatCode="h:mm:ss;@">
                  <c:v>5.4803240740740701E-2</c:v>
                </c:pt>
                <c:pt idx="948">
                  <c:v>5.4861111111111097E-2</c:v>
                </c:pt>
                <c:pt idx="949">
                  <c:v>5.4918981481481499E-2</c:v>
                </c:pt>
                <c:pt idx="950" formatCode="h:mm:ss;@">
                  <c:v>5.4976851851851798E-2</c:v>
                </c:pt>
                <c:pt idx="951">
                  <c:v>5.50347222222222E-2</c:v>
                </c:pt>
                <c:pt idx="952">
                  <c:v>5.5092592592592603E-2</c:v>
                </c:pt>
                <c:pt idx="953" formatCode="h:mm:ss;@">
                  <c:v>5.5150462962962998E-2</c:v>
                </c:pt>
                <c:pt idx="954">
                  <c:v>5.5208333333333297E-2</c:v>
                </c:pt>
                <c:pt idx="955">
                  <c:v>5.5266203703703699E-2</c:v>
                </c:pt>
                <c:pt idx="956" formatCode="h:mm:ss;@">
                  <c:v>5.5324074074074102E-2</c:v>
                </c:pt>
                <c:pt idx="957">
                  <c:v>5.53819444444444E-2</c:v>
                </c:pt>
                <c:pt idx="958">
                  <c:v>5.5439814814814803E-2</c:v>
                </c:pt>
                <c:pt idx="959" formatCode="h:mm:ss;@">
                  <c:v>5.5497685185185198E-2</c:v>
                </c:pt>
                <c:pt idx="960" formatCode="h:mm:ss;@">
                  <c:v>5.5555555555555601E-2</c:v>
                </c:pt>
                <c:pt idx="961">
                  <c:v>5.56134259259259E-2</c:v>
                </c:pt>
                <c:pt idx="962">
                  <c:v>5.5671296296296302E-2</c:v>
                </c:pt>
                <c:pt idx="963" formatCode="h:mm:ss;@">
                  <c:v>5.5729166666666698E-2</c:v>
                </c:pt>
                <c:pt idx="964">
                  <c:v>5.5787037037037003E-2</c:v>
                </c:pt>
                <c:pt idx="965">
                  <c:v>5.5844907407407399E-2</c:v>
                </c:pt>
                <c:pt idx="966" formatCode="h:mm:ss;@">
                  <c:v>5.5902777777777801E-2</c:v>
                </c:pt>
                <c:pt idx="967">
                  <c:v>5.59606481481481E-2</c:v>
                </c:pt>
                <c:pt idx="968">
                  <c:v>5.6018518518518502E-2</c:v>
                </c:pt>
                <c:pt idx="969" formatCode="h:mm:ss;@">
                  <c:v>5.6076388888888898E-2</c:v>
                </c:pt>
                <c:pt idx="970">
                  <c:v>5.61342592592593E-2</c:v>
                </c:pt>
                <c:pt idx="971">
                  <c:v>5.6192129629629599E-2</c:v>
                </c:pt>
                <c:pt idx="972" formatCode="h:mm:ss;@">
                  <c:v>5.6250000000000001E-2</c:v>
                </c:pt>
                <c:pt idx="973">
                  <c:v>5.6307870370370397E-2</c:v>
                </c:pt>
                <c:pt idx="974">
                  <c:v>5.6365740740740702E-2</c:v>
                </c:pt>
                <c:pt idx="975" formatCode="h:mm:ss;@">
                  <c:v>5.6423611111111098E-2</c:v>
                </c:pt>
                <c:pt idx="976" formatCode="h:mm:ss;@">
                  <c:v>5.6481481481481501E-2</c:v>
                </c:pt>
                <c:pt idx="977">
                  <c:v>5.6539351851851799E-2</c:v>
                </c:pt>
                <c:pt idx="978">
                  <c:v>5.6597222222222202E-2</c:v>
                </c:pt>
                <c:pt idx="979" formatCode="h:mm:ss;@">
                  <c:v>5.6655092592592597E-2</c:v>
                </c:pt>
                <c:pt idx="980">
                  <c:v>5.6712962962963E-2</c:v>
                </c:pt>
                <c:pt idx="981">
                  <c:v>5.6770833333333298E-2</c:v>
                </c:pt>
                <c:pt idx="982" formatCode="h:mm:ss;@">
                  <c:v>5.6828703703703701E-2</c:v>
                </c:pt>
                <c:pt idx="983">
                  <c:v>5.6886574074074103E-2</c:v>
                </c:pt>
                <c:pt idx="984">
                  <c:v>5.6944444444444402E-2</c:v>
                </c:pt>
                <c:pt idx="985" formatCode="h:mm:ss;@">
                  <c:v>5.7002314814814797E-2</c:v>
                </c:pt>
                <c:pt idx="986">
                  <c:v>5.70601851851852E-2</c:v>
                </c:pt>
                <c:pt idx="987">
                  <c:v>5.7118055555555602E-2</c:v>
                </c:pt>
                <c:pt idx="988" formatCode="h:mm:ss;@">
                  <c:v>5.7175925925925901E-2</c:v>
                </c:pt>
                <c:pt idx="989">
                  <c:v>5.7233796296296303E-2</c:v>
                </c:pt>
                <c:pt idx="990">
                  <c:v>5.7291666666666699E-2</c:v>
                </c:pt>
                <c:pt idx="991" formatCode="h:mm:ss;@">
                  <c:v>5.7349537037036998E-2</c:v>
                </c:pt>
                <c:pt idx="992" formatCode="h:mm:ss;@">
                  <c:v>5.74074074074074E-2</c:v>
                </c:pt>
                <c:pt idx="993">
                  <c:v>5.7465277777777803E-2</c:v>
                </c:pt>
                <c:pt idx="994">
                  <c:v>5.7523148148148101E-2</c:v>
                </c:pt>
                <c:pt idx="995" formatCode="h:mm:ss;@">
                  <c:v>5.7581018518518497E-2</c:v>
                </c:pt>
                <c:pt idx="996">
                  <c:v>5.7638888888888899E-2</c:v>
                </c:pt>
                <c:pt idx="997">
                  <c:v>5.7696759259259302E-2</c:v>
                </c:pt>
                <c:pt idx="998" formatCode="h:mm:ss;@">
                  <c:v>5.77546296296296E-2</c:v>
                </c:pt>
                <c:pt idx="999">
                  <c:v>5.7812500000000003E-2</c:v>
                </c:pt>
                <c:pt idx="1000">
                  <c:v>5.7870370370370398E-2</c:v>
                </c:pt>
                <c:pt idx="1001" formatCode="h:mm:ss;@">
                  <c:v>5.7928240740740697E-2</c:v>
                </c:pt>
                <c:pt idx="1002">
                  <c:v>5.7986111111111099E-2</c:v>
                </c:pt>
                <c:pt idx="1003">
                  <c:v>5.8043981481481502E-2</c:v>
                </c:pt>
                <c:pt idx="1004" formatCode="h:mm:ss;@">
                  <c:v>5.81018518518518E-2</c:v>
                </c:pt>
                <c:pt idx="1005">
                  <c:v>5.8159722222222203E-2</c:v>
                </c:pt>
                <c:pt idx="1006">
                  <c:v>5.8217592592592599E-2</c:v>
                </c:pt>
                <c:pt idx="1007" formatCode="h:mm:ss;@">
                  <c:v>5.8275462962963001E-2</c:v>
                </c:pt>
                <c:pt idx="1008" formatCode="h:mm:ss;@">
                  <c:v>5.83333333333333E-2</c:v>
                </c:pt>
                <c:pt idx="1009">
                  <c:v>5.8391203703703702E-2</c:v>
                </c:pt>
                <c:pt idx="1010">
                  <c:v>5.8449074074074098E-2</c:v>
                </c:pt>
                <c:pt idx="1011" formatCode="h:mm:ss;@">
                  <c:v>5.8506944444444403E-2</c:v>
                </c:pt>
                <c:pt idx="1012">
                  <c:v>5.8564814814814799E-2</c:v>
                </c:pt>
                <c:pt idx="1013">
                  <c:v>5.8622685185185201E-2</c:v>
                </c:pt>
                <c:pt idx="1014" formatCode="h:mm:ss;@">
                  <c:v>5.86805555555555E-2</c:v>
                </c:pt>
                <c:pt idx="1015">
                  <c:v>5.8738425925925902E-2</c:v>
                </c:pt>
                <c:pt idx="1016">
                  <c:v>5.8796296296296298E-2</c:v>
                </c:pt>
                <c:pt idx="1017" formatCode="h:mm:ss;@">
                  <c:v>5.88541666666667E-2</c:v>
                </c:pt>
                <c:pt idx="1018">
                  <c:v>5.8912037037036999E-2</c:v>
                </c:pt>
                <c:pt idx="1019">
                  <c:v>5.8969907407407401E-2</c:v>
                </c:pt>
                <c:pt idx="1020" formatCode="h:mm:ss;@">
                  <c:v>5.9027777777777797E-2</c:v>
                </c:pt>
                <c:pt idx="1021">
                  <c:v>5.9085648148148102E-2</c:v>
                </c:pt>
                <c:pt idx="1022">
                  <c:v>5.9143518518518498E-2</c:v>
                </c:pt>
                <c:pt idx="1023" formatCode="h:mm:ss;@">
                  <c:v>5.9201388888888901E-2</c:v>
                </c:pt>
                <c:pt idx="1024" formatCode="h:mm:ss;@">
                  <c:v>5.9259259259259303E-2</c:v>
                </c:pt>
                <c:pt idx="1025">
                  <c:v>5.9317129629629602E-2</c:v>
                </c:pt>
                <c:pt idx="1026">
                  <c:v>5.9374999999999997E-2</c:v>
                </c:pt>
                <c:pt idx="1027" formatCode="h:mm:ss;@">
                  <c:v>5.94328703703704E-2</c:v>
                </c:pt>
                <c:pt idx="1028">
                  <c:v>5.9490740740740698E-2</c:v>
                </c:pt>
                <c:pt idx="1029">
                  <c:v>5.9548611111111101E-2</c:v>
                </c:pt>
                <c:pt idx="1030" formatCode="h:mm:ss;@">
                  <c:v>5.9606481481481503E-2</c:v>
                </c:pt>
                <c:pt idx="1031">
                  <c:v>5.9664351851851899E-2</c:v>
                </c:pt>
                <c:pt idx="1032">
                  <c:v>5.9722222222222197E-2</c:v>
                </c:pt>
                <c:pt idx="1033" formatCode="h:mm:ss;@">
                  <c:v>5.97800925925926E-2</c:v>
                </c:pt>
                <c:pt idx="1034">
                  <c:v>5.9837962962963002E-2</c:v>
                </c:pt>
                <c:pt idx="1035">
                  <c:v>5.9895833333333301E-2</c:v>
                </c:pt>
                <c:pt idx="1036" formatCode="h:mm:ss;@">
                  <c:v>5.9953703703703697E-2</c:v>
                </c:pt>
                <c:pt idx="1037">
                  <c:v>6.0011574074074099E-2</c:v>
                </c:pt>
                <c:pt idx="1038">
                  <c:v>6.0069444444444398E-2</c:v>
                </c:pt>
                <c:pt idx="1039" formatCode="h:mm:ss;@">
                  <c:v>6.01273148148148E-2</c:v>
                </c:pt>
                <c:pt idx="1040" formatCode="h:mm:ss;@">
                  <c:v>6.0185185185185203E-2</c:v>
                </c:pt>
                <c:pt idx="1041">
                  <c:v>6.0243055555555501E-2</c:v>
                </c:pt>
                <c:pt idx="1042">
                  <c:v>6.0300925925925897E-2</c:v>
                </c:pt>
                <c:pt idx="1043" formatCode="h:mm:ss;@">
                  <c:v>6.0358796296296299E-2</c:v>
                </c:pt>
                <c:pt idx="1044">
                  <c:v>6.0416666666666702E-2</c:v>
                </c:pt>
                <c:pt idx="1045">
                  <c:v>6.0474537037037E-2</c:v>
                </c:pt>
                <c:pt idx="1046" formatCode="h:mm:ss;@">
                  <c:v>6.0532407407407403E-2</c:v>
                </c:pt>
                <c:pt idx="1047">
                  <c:v>6.0590277777777798E-2</c:v>
                </c:pt>
                <c:pt idx="1048">
                  <c:v>6.0648148148148097E-2</c:v>
                </c:pt>
                <c:pt idx="1049" formatCode="h:mm:ss;@">
                  <c:v>6.0706018518518499E-2</c:v>
                </c:pt>
                <c:pt idx="1050">
                  <c:v>6.0763888888888902E-2</c:v>
                </c:pt>
                <c:pt idx="1051">
                  <c:v>6.0821759259259298E-2</c:v>
                </c:pt>
                <c:pt idx="1052" formatCode="h:mm:ss;@">
                  <c:v>6.0879629629629603E-2</c:v>
                </c:pt>
                <c:pt idx="1053">
                  <c:v>6.0937499999999999E-2</c:v>
                </c:pt>
                <c:pt idx="1054">
                  <c:v>6.0995370370370401E-2</c:v>
                </c:pt>
                <c:pt idx="1055" formatCode="h:mm:ss;@">
                  <c:v>6.10532407407407E-2</c:v>
                </c:pt>
                <c:pt idx="1056" formatCode="h:mm:ss;@">
                  <c:v>6.1111111111111102E-2</c:v>
                </c:pt>
                <c:pt idx="1057">
                  <c:v>6.1168981481481498E-2</c:v>
                </c:pt>
                <c:pt idx="1058">
                  <c:v>6.1226851851851803E-2</c:v>
                </c:pt>
                <c:pt idx="1059" formatCode="h:mm:ss;@">
                  <c:v>6.1284722222222199E-2</c:v>
                </c:pt>
                <c:pt idx="1060">
                  <c:v>6.1342592592592601E-2</c:v>
                </c:pt>
                <c:pt idx="1061">
                  <c:v>6.1400462962962997E-2</c:v>
                </c:pt>
                <c:pt idx="1062" formatCode="h:mm:ss;@">
                  <c:v>6.1458333333333302E-2</c:v>
                </c:pt>
                <c:pt idx="1063">
                  <c:v>6.1516203703703698E-2</c:v>
                </c:pt>
                <c:pt idx="1064">
                  <c:v>6.15740740740741E-2</c:v>
                </c:pt>
                <c:pt idx="1065" formatCode="h:mm:ss;@">
                  <c:v>6.1631944444444399E-2</c:v>
                </c:pt>
                <c:pt idx="1066">
                  <c:v>6.1689814814814802E-2</c:v>
                </c:pt>
                <c:pt idx="1067">
                  <c:v>6.1747685185185197E-2</c:v>
                </c:pt>
                <c:pt idx="1068" formatCode="h:mm:ss;@">
                  <c:v>6.18055555555556E-2</c:v>
                </c:pt>
                <c:pt idx="1069">
                  <c:v>6.1863425925925898E-2</c:v>
                </c:pt>
                <c:pt idx="1070">
                  <c:v>6.1921296296296301E-2</c:v>
                </c:pt>
                <c:pt idx="1071" formatCode="h:mm:ss;@">
                  <c:v>6.1979166666666703E-2</c:v>
                </c:pt>
                <c:pt idx="1072" formatCode="h:mm:ss;@">
                  <c:v>6.2037037037037002E-2</c:v>
                </c:pt>
                <c:pt idx="1073">
                  <c:v>6.2094907407407397E-2</c:v>
                </c:pt>
                <c:pt idx="1074">
                  <c:v>6.21527777777778E-2</c:v>
                </c:pt>
                <c:pt idx="1075" formatCode="h:mm:ss;@">
                  <c:v>6.2210648148148098E-2</c:v>
                </c:pt>
                <c:pt idx="1076">
                  <c:v>6.2268518518518501E-2</c:v>
                </c:pt>
                <c:pt idx="1077">
                  <c:v>6.2326388888888903E-2</c:v>
                </c:pt>
                <c:pt idx="1078" formatCode="h:mm:ss;@">
                  <c:v>6.2384259259259299E-2</c:v>
                </c:pt>
                <c:pt idx="1079">
                  <c:v>6.2442129629629597E-2</c:v>
                </c:pt>
                <c:pt idx="1080">
                  <c:v>6.25E-2</c:v>
                </c:pt>
                <c:pt idx="1081" formatCode="h:mm:ss;@">
                  <c:v>6.2557870370370403E-2</c:v>
                </c:pt>
                <c:pt idx="1082">
                  <c:v>6.2615740740740694E-2</c:v>
                </c:pt>
                <c:pt idx="1083">
                  <c:v>6.2673611111111097E-2</c:v>
                </c:pt>
                <c:pt idx="1084" formatCode="h:mm:ss;@">
                  <c:v>6.2731481481481499E-2</c:v>
                </c:pt>
                <c:pt idx="1085">
                  <c:v>6.2789351851851805E-2</c:v>
                </c:pt>
                <c:pt idx="1086">
                  <c:v>6.2847222222222193E-2</c:v>
                </c:pt>
                <c:pt idx="1087" formatCode="h:mm:ss;@">
                  <c:v>6.2905092592592596E-2</c:v>
                </c:pt>
                <c:pt idx="1088" formatCode="h:mm:ss;@">
                  <c:v>6.2962962962962998E-2</c:v>
                </c:pt>
                <c:pt idx="1089">
                  <c:v>6.3020833333333304E-2</c:v>
                </c:pt>
                <c:pt idx="1090">
                  <c:v>6.3078703703703706E-2</c:v>
                </c:pt>
                <c:pt idx="1091" formatCode="h:mm:ss;@">
                  <c:v>6.3136574074074095E-2</c:v>
                </c:pt>
                <c:pt idx="1092">
                  <c:v>6.31944444444444E-2</c:v>
                </c:pt>
                <c:pt idx="1093">
                  <c:v>6.3252314814814803E-2</c:v>
                </c:pt>
                <c:pt idx="1094" formatCode="h:mm:ss;@">
                  <c:v>6.3310185185185205E-2</c:v>
                </c:pt>
                <c:pt idx="1095">
                  <c:v>6.3368055555555594E-2</c:v>
                </c:pt>
                <c:pt idx="1096">
                  <c:v>6.34259259259259E-2</c:v>
                </c:pt>
                <c:pt idx="1097" formatCode="h:mm:ss;@">
                  <c:v>6.3483796296296302E-2</c:v>
                </c:pt>
                <c:pt idx="1098">
                  <c:v>6.3541666666666705E-2</c:v>
                </c:pt>
                <c:pt idx="1099">
                  <c:v>6.3599537037036996E-2</c:v>
                </c:pt>
                <c:pt idx="1100" formatCode="h:mm:ss;@">
                  <c:v>6.3657407407407399E-2</c:v>
                </c:pt>
                <c:pt idx="1101">
                  <c:v>6.3715277777777801E-2</c:v>
                </c:pt>
                <c:pt idx="1102">
                  <c:v>6.3773148148148107E-2</c:v>
                </c:pt>
                <c:pt idx="1103" formatCode="h:mm:ss;@">
                  <c:v>6.3831018518518495E-2</c:v>
                </c:pt>
                <c:pt idx="1104" formatCode="h:mm:ss;@">
                  <c:v>6.3888888888888898E-2</c:v>
                </c:pt>
                <c:pt idx="1105">
                  <c:v>6.39467592592593E-2</c:v>
                </c:pt>
                <c:pt idx="1106">
                  <c:v>6.4004629629629606E-2</c:v>
                </c:pt>
                <c:pt idx="1107" formatCode="h:mm:ss;@">
                  <c:v>6.4062499999999994E-2</c:v>
                </c:pt>
                <c:pt idx="1108">
                  <c:v>6.4120370370370397E-2</c:v>
                </c:pt>
                <c:pt idx="1109">
                  <c:v>6.4178240740740702E-2</c:v>
                </c:pt>
                <c:pt idx="1110" formatCode="h:mm:ss;@">
                  <c:v>6.4236111111111105E-2</c:v>
                </c:pt>
                <c:pt idx="1111">
                  <c:v>6.4293981481481494E-2</c:v>
                </c:pt>
                <c:pt idx="1112">
                  <c:v>6.4351851851851799E-2</c:v>
                </c:pt>
                <c:pt idx="1113" formatCode="h:mm:ss;@">
                  <c:v>6.4409722222222202E-2</c:v>
                </c:pt>
                <c:pt idx="1114">
                  <c:v>6.4467592592592604E-2</c:v>
                </c:pt>
                <c:pt idx="1115">
                  <c:v>6.4525462962963007E-2</c:v>
                </c:pt>
                <c:pt idx="1116" formatCode="h:mm:ss;@">
                  <c:v>6.4583333333333298E-2</c:v>
                </c:pt>
                <c:pt idx="1117">
                  <c:v>6.4641203703703701E-2</c:v>
                </c:pt>
                <c:pt idx="1118">
                  <c:v>6.4699074074074103E-2</c:v>
                </c:pt>
                <c:pt idx="1119" formatCode="h:mm:ss;@">
                  <c:v>6.4756944444444395E-2</c:v>
                </c:pt>
                <c:pt idx="1120" formatCode="h:mm:ss;@">
                  <c:v>6.4814814814814797E-2</c:v>
                </c:pt>
                <c:pt idx="1121">
                  <c:v>6.48726851851852E-2</c:v>
                </c:pt>
                <c:pt idx="1122">
                  <c:v>6.4930555555555505E-2</c:v>
                </c:pt>
                <c:pt idx="1123" formatCode="h:mm:ss;@">
                  <c:v>6.4988425925925894E-2</c:v>
                </c:pt>
                <c:pt idx="1124">
                  <c:v>6.5046296296296297E-2</c:v>
                </c:pt>
                <c:pt idx="1125">
                  <c:v>6.5104166666666699E-2</c:v>
                </c:pt>
                <c:pt idx="1126" formatCode="h:mm:ss;@">
                  <c:v>6.5162037037037004E-2</c:v>
                </c:pt>
                <c:pt idx="1127">
                  <c:v>6.5219907407407393E-2</c:v>
                </c:pt>
                <c:pt idx="1128">
                  <c:v>6.5277777777777796E-2</c:v>
                </c:pt>
                <c:pt idx="1129" formatCode="h:mm:ss;@">
                  <c:v>6.5335648148148101E-2</c:v>
                </c:pt>
                <c:pt idx="1130">
                  <c:v>6.5393518518518504E-2</c:v>
                </c:pt>
                <c:pt idx="1131">
                  <c:v>6.5451388888888906E-2</c:v>
                </c:pt>
                <c:pt idx="1132" formatCode="h:mm:ss;@">
                  <c:v>6.5509259259259295E-2</c:v>
                </c:pt>
                <c:pt idx="1133">
                  <c:v>6.55671296296296E-2</c:v>
                </c:pt>
                <c:pt idx="1134">
                  <c:v>6.5625000000000003E-2</c:v>
                </c:pt>
                <c:pt idx="1135" formatCode="h:mm:ss;@">
                  <c:v>6.5682870370370405E-2</c:v>
                </c:pt>
                <c:pt idx="1136" formatCode="h:mm:ss;@">
                  <c:v>6.5740740740740697E-2</c:v>
                </c:pt>
                <c:pt idx="1137">
                  <c:v>6.5798611111111099E-2</c:v>
                </c:pt>
                <c:pt idx="1138">
                  <c:v>6.5856481481481502E-2</c:v>
                </c:pt>
                <c:pt idx="1139" formatCode="h:mm:ss;@">
                  <c:v>6.5914351851851793E-2</c:v>
                </c:pt>
                <c:pt idx="1140">
                  <c:v>6.5972222222222196E-2</c:v>
                </c:pt>
                <c:pt idx="1141">
                  <c:v>6.6030092592592599E-2</c:v>
                </c:pt>
                <c:pt idx="1142" formatCode="h:mm:ss;@">
                  <c:v>6.6087962962963001E-2</c:v>
                </c:pt>
                <c:pt idx="1143">
                  <c:v>6.6145833333333307E-2</c:v>
                </c:pt>
                <c:pt idx="1144">
                  <c:v>6.6203703703703695E-2</c:v>
                </c:pt>
                <c:pt idx="1145" formatCode="h:mm:ss;@">
                  <c:v>6.6261574074074098E-2</c:v>
                </c:pt>
                <c:pt idx="1146">
                  <c:v>6.6319444444444403E-2</c:v>
                </c:pt>
                <c:pt idx="1147">
                  <c:v>6.6377314814814806E-2</c:v>
                </c:pt>
                <c:pt idx="1148" formatCode="h:mm:ss;@">
                  <c:v>6.6435185185185194E-2</c:v>
                </c:pt>
                <c:pt idx="1149">
                  <c:v>6.6493055555555597E-2</c:v>
                </c:pt>
                <c:pt idx="1150">
                  <c:v>6.6550925925925902E-2</c:v>
                </c:pt>
                <c:pt idx="1151" formatCode="h:mm:ss;@">
                  <c:v>6.6608796296296305E-2</c:v>
                </c:pt>
                <c:pt idx="1152" formatCode="h:mm:ss;@">
                  <c:v>6.6666666666666693E-2</c:v>
                </c:pt>
                <c:pt idx="1153">
                  <c:v>6.6724537037036999E-2</c:v>
                </c:pt>
                <c:pt idx="1154">
                  <c:v>6.6782407407407401E-2</c:v>
                </c:pt>
                <c:pt idx="1155" formatCode="h:mm:ss;@">
                  <c:v>6.6840277777777804E-2</c:v>
                </c:pt>
                <c:pt idx="1156">
                  <c:v>6.6898148148148096E-2</c:v>
                </c:pt>
                <c:pt idx="1157">
                  <c:v>6.6956018518518498E-2</c:v>
                </c:pt>
                <c:pt idx="1158" formatCode="h:mm:ss;@">
                  <c:v>6.7013888888888901E-2</c:v>
                </c:pt>
                <c:pt idx="1159">
                  <c:v>6.7071759259259206E-2</c:v>
                </c:pt>
                <c:pt idx="1160">
                  <c:v>6.7129629629629595E-2</c:v>
                </c:pt>
                <c:pt idx="1161" formatCode="h:mm:ss;@">
                  <c:v>6.7187499999999997E-2</c:v>
                </c:pt>
                <c:pt idx="1162">
                  <c:v>6.72453703703704E-2</c:v>
                </c:pt>
                <c:pt idx="1163">
                  <c:v>6.7303240740740705E-2</c:v>
                </c:pt>
                <c:pt idx="1164" formatCode="h:mm:ss;@">
                  <c:v>6.7361111111111094E-2</c:v>
                </c:pt>
                <c:pt idx="1165">
                  <c:v>6.7418981481481496E-2</c:v>
                </c:pt>
                <c:pt idx="1166">
                  <c:v>6.7476851851851802E-2</c:v>
                </c:pt>
                <c:pt idx="1167" formatCode="h:mm:ss;@">
                  <c:v>6.7534722222222204E-2</c:v>
                </c:pt>
                <c:pt idx="1168" formatCode="h:mm:ss;@">
                  <c:v>6.7592592592592607E-2</c:v>
                </c:pt>
                <c:pt idx="1169">
                  <c:v>6.7650462962962996E-2</c:v>
                </c:pt>
                <c:pt idx="1170">
                  <c:v>6.7708333333333301E-2</c:v>
                </c:pt>
                <c:pt idx="1171" formatCode="h:mm:ss;@">
                  <c:v>6.7766203703703703E-2</c:v>
                </c:pt>
                <c:pt idx="1172">
                  <c:v>6.7824074074074106E-2</c:v>
                </c:pt>
                <c:pt idx="1173">
                  <c:v>6.7881944444444398E-2</c:v>
                </c:pt>
                <c:pt idx="1174" formatCode="h:mm:ss;@">
                  <c:v>6.79398148148148E-2</c:v>
                </c:pt>
                <c:pt idx="1175">
                  <c:v>6.7997685185185203E-2</c:v>
                </c:pt>
                <c:pt idx="1176">
                  <c:v>6.8055555555555494E-2</c:v>
                </c:pt>
                <c:pt idx="1177" formatCode="h:mm:ss;@">
                  <c:v>6.8113425925925897E-2</c:v>
                </c:pt>
                <c:pt idx="1178">
                  <c:v>6.8171296296296299E-2</c:v>
                </c:pt>
                <c:pt idx="1179">
                  <c:v>6.8229166666666702E-2</c:v>
                </c:pt>
                <c:pt idx="1180" formatCode="h:mm:ss;@">
                  <c:v>6.8287037037036993E-2</c:v>
                </c:pt>
                <c:pt idx="1181">
                  <c:v>6.8344907407407396E-2</c:v>
                </c:pt>
                <c:pt idx="1182">
                  <c:v>6.8402777777777798E-2</c:v>
                </c:pt>
                <c:pt idx="1183" formatCode="h:mm:ss;@">
                  <c:v>6.8460648148148104E-2</c:v>
                </c:pt>
                <c:pt idx="1184" formatCode="h:mm:ss;@">
                  <c:v>6.8518518518518506E-2</c:v>
                </c:pt>
                <c:pt idx="1185">
                  <c:v>6.8576388888888895E-2</c:v>
                </c:pt>
                <c:pt idx="1186">
                  <c:v>6.8634259259259298E-2</c:v>
                </c:pt>
                <c:pt idx="1187" formatCode="h:mm:ss;@">
                  <c:v>6.8692129629629603E-2</c:v>
                </c:pt>
                <c:pt idx="1188">
                  <c:v>6.8750000000000006E-2</c:v>
                </c:pt>
                <c:pt idx="1189">
                  <c:v>6.8807870370370394E-2</c:v>
                </c:pt>
                <c:pt idx="1190" formatCode="h:mm:ss;@">
                  <c:v>6.88657407407407E-2</c:v>
                </c:pt>
                <c:pt idx="1191">
                  <c:v>6.8923611111111102E-2</c:v>
                </c:pt>
                <c:pt idx="1192">
                  <c:v>6.8981481481481505E-2</c:v>
                </c:pt>
                <c:pt idx="1193" formatCode="h:mm:ss;@">
                  <c:v>6.9039351851851893E-2</c:v>
                </c:pt>
                <c:pt idx="1194">
                  <c:v>6.9097222222222199E-2</c:v>
                </c:pt>
                <c:pt idx="1195">
                  <c:v>6.9155092592592601E-2</c:v>
                </c:pt>
                <c:pt idx="1196" formatCode="h:mm:ss;@">
                  <c:v>6.9212962962963004E-2</c:v>
                </c:pt>
                <c:pt idx="1197">
                  <c:v>6.9270833333333295E-2</c:v>
                </c:pt>
                <c:pt idx="1198">
                  <c:v>6.9328703703703698E-2</c:v>
                </c:pt>
                <c:pt idx="1199" formatCode="h:mm:ss;@">
                  <c:v>6.93865740740741E-2</c:v>
                </c:pt>
                <c:pt idx="1200" formatCode="h:mm:ss;@">
                  <c:v>6.9444444444444406E-2</c:v>
                </c:pt>
                <c:pt idx="1201">
                  <c:v>6.9502314814814795E-2</c:v>
                </c:pt>
                <c:pt idx="1202">
                  <c:v>6.9560185185185197E-2</c:v>
                </c:pt>
                <c:pt idx="1203" formatCode="h:mm:ss;@">
                  <c:v>6.9618055555555503E-2</c:v>
                </c:pt>
                <c:pt idx="1204">
                  <c:v>6.9675925925925905E-2</c:v>
                </c:pt>
                <c:pt idx="1205">
                  <c:v>6.9733796296296294E-2</c:v>
                </c:pt>
                <c:pt idx="1206" formatCode="h:mm:ss;@">
                  <c:v>6.9791666666666696E-2</c:v>
                </c:pt>
                <c:pt idx="1207">
                  <c:v>6.9849537037037002E-2</c:v>
                </c:pt>
                <c:pt idx="1208">
                  <c:v>6.9907407407407404E-2</c:v>
                </c:pt>
                <c:pt idx="1209" formatCode="h:mm:ss;@">
                  <c:v>6.9965277777777807E-2</c:v>
                </c:pt>
                <c:pt idx="1210">
                  <c:v>7.0023148148148098E-2</c:v>
                </c:pt>
                <c:pt idx="1211">
                  <c:v>7.0081018518518501E-2</c:v>
                </c:pt>
                <c:pt idx="1212" formatCode="h:mm:ss;@">
                  <c:v>7.0138888888888903E-2</c:v>
                </c:pt>
                <c:pt idx="1213">
                  <c:v>7.0196759259259306E-2</c:v>
                </c:pt>
                <c:pt idx="1214">
                  <c:v>7.0254629629629597E-2</c:v>
                </c:pt>
                <c:pt idx="1215" formatCode="h:mm:ss;@">
                  <c:v>7.03125E-2</c:v>
                </c:pt>
                <c:pt idx="1216" formatCode="h:mm:ss;@">
                  <c:v>7.0370370370370403E-2</c:v>
                </c:pt>
                <c:pt idx="1217">
                  <c:v>7.0428240740740694E-2</c:v>
                </c:pt>
                <c:pt idx="1218">
                  <c:v>7.0486111111111097E-2</c:v>
                </c:pt>
                <c:pt idx="1219" formatCode="h:mm:ss;@">
                  <c:v>7.0543981481481499E-2</c:v>
                </c:pt>
                <c:pt idx="1220">
                  <c:v>7.0601851851851805E-2</c:v>
                </c:pt>
                <c:pt idx="1221">
                  <c:v>7.0659722222222193E-2</c:v>
                </c:pt>
                <c:pt idx="1222" formatCode="h:mm:ss;@">
                  <c:v>7.0717592592592596E-2</c:v>
                </c:pt>
                <c:pt idx="1223">
                  <c:v>7.0775462962962998E-2</c:v>
                </c:pt>
                <c:pt idx="1224">
                  <c:v>7.0833333333333304E-2</c:v>
                </c:pt>
                <c:pt idx="1225" formatCode="h:mm:ss;@">
                  <c:v>7.0891203703703706E-2</c:v>
                </c:pt>
                <c:pt idx="1226">
                  <c:v>7.0949074074074095E-2</c:v>
                </c:pt>
                <c:pt idx="1227">
                  <c:v>7.10069444444444E-2</c:v>
                </c:pt>
                <c:pt idx="1228" formatCode="h:mm:ss;@">
                  <c:v>7.1064814814814803E-2</c:v>
                </c:pt>
                <c:pt idx="1229">
                  <c:v>7.1122685185185205E-2</c:v>
                </c:pt>
                <c:pt idx="1230">
                  <c:v>7.1180555555555594E-2</c:v>
                </c:pt>
                <c:pt idx="1231" formatCode="h:mm:ss;@">
                  <c:v>7.12384259259259E-2</c:v>
                </c:pt>
                <c:pt idx="1232" formatCode="h:mm:ss;@">
                  <c:v>7.1296296296296302E-2</c:v>
                </c:pt>
                <c:pt idx="1233">
                  <c:v>7.1354166666666705E-2</c:v>
                </c:pt>
                <c:pt idx="1234">
                  <c:v>7.1412037037036996E-2</c:v>
                </c:pt>
                <c:pt idx="1235" formatCode="h:mm:ss;@">
                  <c:v>7.1469907407407399E-2</c:v>
                </c:pt>
                <c:pt idx="1236">
                  <c:v>7.1527777777777801E-2</c:v>
                </c:pt>
                <c:pt idx="1237">
                  <c:v>7.1585648148148107E-2</c:v>
                </c:pt>
                <c:pt idx="1238" formatCode="h:mm:ss;@">
                  <c:v>7.1643518518518495E-2</c:v>
                </c:pt>
                <c:pt idx="1239">
                  <c:v>7.1701388888888898E-2</c:v>
                </c:pt>
                <c:pt idx="1240">
                  <c:v>7.17592592592593E-2</c:v>
                </c:pt>
                <c:pt idx="1241" formatCode="h:mm:ss;@">
                  <c:v>7.1817129629629606E-2</c:v>
                </c:pt>
                <c:pt idx="1242">
                  <c:v>7.1874999999999994E-2</c:v>
                </c:pt>
                <c:pt idx="1243">
                  <c:v>7.1932870370370397E-2</c:v>
                </c:pt>
                <c:pt idx="1244" formatCode="h:mm:ss;@">
                  <c:v>7.1990740740740702E-2</c:v>
                </c:pt>
                <c:pt idx="1245">
                  <c:v>7.2048611111111105E-2</c:v>
                </c:pt>
                <c:pt idx="1246">
                  <c:v>7.2106481481481494E-2</c:v>
                </c:pt>
                <c:pt idx="1247" formatCode="h:mm:ss;@">
                  <c:v>7.2164351851851799E-2</c:v>
                </c:pt>
                <c:pt idx="1248" formatCode="h:mm:ss;@">
                  <c:v>7.2222222222222202E-2</c:v>
                </c:pt>
                <c:pt idx="1249">
                  <c:v>7.2280092592592604E-2</c:v>
                </c:pt>
                <c:pt idx="1250">
                  <c:v>7.2337962962963007E-2</c:v>
                </c:pt>
                <c:pt idx="1251" formatCode="h:mm:ss;@">
                  <c:v>7.2395833333333298E-2</c:v>
                </c:pt>
                <c:pt idx="1252">
                  <c:v>7.2453703703703701E-2</c:v>
                </c:pt>
                <c:pt idx="1253">
                  <c:v>7.2511574074074103E-2</c:v>
                </c:pt>
                <c:pt idx="1254" formatCode="h:mm:ss;@">
                  <c:v>7.2569444444444395E-2</c:v>
                </c:pt>
                <c:pt idx="1255">
                  <c:v>7.2627314814814797E-2</c:v>
                </c:pt>
                <c:pt idx="1256">
                  <c:v>7.26851851851852E-2</c:v>
                </c:pt>
                <c:pt idx="1257" formatCode="h:mm:ss;@">
                  <c:v>7.2743055555555505E-2</c:v>
                </c:pt>
                <c:pt idx="1258">
                  <c:v>7.2800925925925894E-2</c:v>
                </c:pt>
                <c:pt idx="1259">
                  <c:v>7.2858796296296297E-2</c:v>
                </c:pt>
                <c:pt idx="1260" formatCode="h:mm:ss;@">
                  <c:v>7.2916666666666699E-2</c:v>
                </c:pt>
                <c:pt idx="1261">
                  <c:v>7.2974537037037004E-2</c:v>
                </c:pt>
                <c:pt idx="1262">
                  <c:v>7.3032407407407393E-2</c:v>
                </c:pt>
                <c:pt idx="1263" formatCode="h:mm:ss;@">
                  <c:v>7.3090277777777796E-2</c:v>
                </c:pt>
                <c:pt idx="1264" formatCode="h:mm:ss;@">
                  <c:v>7.3148148148148101E-2</c:v>
                </c:pt>
                <c:pt idx="1265">
                  <c:v>7.3206018518518504E-2</c:v>
                </c:pt>
                <c:pt idx="1266">
                  <c:v>7.3263888888888906E-2</c:v>
                </c:pt>
                <c:pt idx="1267" formatCode="h:mm:ss;@">
                  <c:v>7.3321759259259295E-2</c:v>
                </c:pt>
                <c:pt idx="1268">
                  <c:v>7.33796296296296E-2</c:v>
                </c:pt>
                <c:pt idx="1269">
                  <c:v>7.3437500000000003E-2</c:v>
                </c:pt>
                <c:pt idx="1270" formatCode="h:mm:ss;@">
                  <c:v>7.3495370370370405E-2</c:v>
                </c:pt>
                <c:pt idx="1271">
                  <c:v>7.3553240740740697E-2</c:v>
                </c:pt>
                <c:pt idx="1272">
                  <c:v>7.3611111111111099E-2</c:v>
                </c:pt>
                <c:pt idx="1273" formatCode="h:mm:ss;@">
                  <c:v>7.3668981481481502E-2</c:v>
                </c:pt>
                <c:pt idx="1274">
                  <c:v>7.3726851851851793E-2</c:v>
                </c:pt>
                <c:pt idx="1275">
                  <c:v>7.3784722222222196E-2</c:v>
                </c:pt>
                <c:pt idx="1276" formatCode="h:mm:ss;@">
                  <c:v>7.3842592592592599E-2</c:v>
                </c:pt>
                <c:pt idx="1277">
                  <c:v>7.3900462962963001E-2</c:v>
                </c:pt>
                <c:pt idx="1278">
                  <c:v>7.3958333333333307E-2</c:v>
                </c:pt>
                <c:pt idx="1279" formatCode="h:mm:ss;@">
                  <c:v>7.4016203703703695E-2</c:v>
                </c:pt>
                <c:pt idx="1280" formatCode="h:mm:ss;@">
                  <c:v>7.4074074074074098E-2</c:v>
                </c:pt>
                <c:pt idx="1281">
                  <c:v>7.4131944444444403E-2</c:v>
                </c:pt>
                <c:pt idx="1282">
                  <c:v>7.4189814814814806E-2</c:v>
                </c:pt>
                <c:pt idx="1283" formatCode="h:mm:ss;@">
                  <c:v>7.4247685185185194E-2</c:v>
                </c:pt>
                <c:pt idx="1284">
                  <c:v>7.4305555555555597E-2</c:v>
                </c:pt>
                <c:pt idx="1285">
                  <c:v>7.4363425925925902E-2</c:v>
                </c:pt>
                <c:pt idx="1286" formatCode="h:mm:ss;@">
                  <c:v>7.4421296296296305E-2</c:v>
                </c:pt>
                <c:pt idx="1287">
                  <c:v>7.4479166666666693E-2</c:v>
                </c:pt>
                <c:pt idx="1288">
                  <c:v>7.4537037037036999E-2</c:v>
                </c:pt>
                <c:pt idx="1289" formatCode="h:mm:ss;@">
                  <c:v>7.4594907407407401E-2</c:v>
                </c:pt>
                <c:pt idx="1290">
                  <c:v>7.4652777777777804E-2</c:v>
                </c:pt>
                <c:pt idx="1291">
                  <c:v>7.4710648148148096E-2</c:v>
                </c:pt>
                <c:pt idx="1292" formatCode="h:mm:ss;@">
                  <c:v>7.4768518518518498E-2</c:v>
                </c:pt>
                <c:pt idx="1293">
                  <c:v>7.4826388888888901E-2</c:v>
                </c:pt>
                <c:pt idx="1294">
                  <c:v>7.4884259259259206E-2</c:v>
                </c:pt>
                <c:pt idx="1295" formatCode="h:mm:ss;@">
                  <c:v>7.4942129629629595E-2</c:v>
                </c:pt>
                <c:pt idx="1296" formatCode="h:mm:ss;@">
                  <c:v>7.4999999999999997E-2</c:v>
                </c:pt>
                <c:pt idx="1297">
                  <c:v>7.50578703703704E-2</c:v>
                </c:pt>
                <c:pt idx="1298">
                  <c:v>7.5115740740740705E-2</c:v>
                </c:pt>
                <c:pt idx="1299" formatCode="h:mm:ss;@">
                  <c:v>7.5173611111111094E-2</c:v>
                </c:pt>
                <c:pt idx="1300">
                  <c:v>7.5231481481481496E-2</c:v>
                </c:pt>
                <c:pt idx="1301">
                  <c:v>7.5289351851851802E-2</c:v>
                </c:pt>
                <c:pt idx="1302" formatCode="h:mm:ss;@">
                  <c:v>7.5347222222222204E-2</c:v>
                </c:pt>
                <c:pt idx="1303">
                  <c:v>7.5405092592592607E-2</c:v>
                </c:pt>
                <c:pt idx="1304">
                  <c:v>7.5462962962962996E-2</c:v>
                </c:pt>
                <c:pt idx="1305" formatCode="h:mm:ss;@">
                  <c:v>7.5520833333333301E-2</c:v>
                </c:pt>
                <c:pt idx="1306">
                  <c:v>7.5578703703703703E-2</c:v>
                </c:pt>
                <c:pt idx="1307">
                  <c:v>7.5636574074074106E-2</c:v>
                </c:pt>
                <c:pt idx="1308" formatCode="h:mm:ss;@">
                  <c:v>7.5694444444444398E-2</c:v>
                </c:pt>
                <c:pt idx="1309">
                  <c:v>7.57523148148148E-2</c:v>
                </c:pt>
                <c:pt idx="1310">
                  <c:v>7.5810185185185203E-2</c:v>
                </c:pt>
                <c:pt idx="1311" formatCode="h:mm:ss;@">
                  <c:v>7.5868055555555494E-2</c:v>
                </c:pt>
                <c:pt idx="1312" formatCode="h:mm:ss;@">
                  <c:v>7.5925925925925897E-2</c:v>
                </c:pt>
                <c:pt idx="1313">
                  <c:v>7.5983796296296299E-2</c:v>
                </c:pt>
                <c:pt idx="1314">
                  <c:v>7.6041666666666702E-2</c:v>
                </c:pt>
                <c:pt idx="1315" formatCode="h:mm:ss;@">
                  <c:v>7.6099537037036993E-2</c:v>
                </c:pt>
                <c:pt idx="1316">
                  <c:v>7.6157407407407396E-2</c:v>
                </c:pt>
                <c:pt idx="1317">
                  <c:v>7.6215277777777798E-2</c:v>
                </c:pt>
                <c:pt idx="1318" formatCode="h:mm:ss;@">
                  <c:v>7.6273148148148104E-2</c:v>
                </c:pt>
                <c:pt idx="1319">
                  <c:v>7.6331018518518506E-2</c:v>
                </c:pt>
                <c:pt idx="1320">
                  <c:v>7.6388888888888895E-2</c:v>
                </c:pt>
                <c:pt idx="1321" formatCode="h:mm:ss;@">
                  <c:v>7.6446759259259298E-2</c:v>
                </c:pt>
                <c:pt idx="1322">
                  <c:v>7.6504629629629603E-2</c:v>
                </c:pt>
                <c:pt idx="1323">
                  <c:v>7.6562500000000006E-2</c:v>
                </c:pt>
                <c:pt idx="1324" formatCode="h:mm:ss;@">
                  <c:v>7.6620370370370394E-2</c:v>
                </c:pt>
                <c:pt idx="1325">
                  <c:v>7.66782407407407E-2</c:v>
                </c:pt>
                <c:pt idx="1326">
                  <c:v>7.6736111111111102E-2</c:v>
                </c:pt>
                <c:pt idx="1327" formatCode="h:mm:ss;@">
                  <c:v>7.6793981481481505E-2</c:v>
                </c:pt>
                <c:pt idx="1328" formatCode="h:mm:ss;@">
                  <c:v>7.6851851851851893E-2</c:v>
                </c:pt>
                <c:pt idx="1329">
                  <c:v>7.6909722222222199E-2</c:v>
                </c:pt>
                <c:pt idx="1330">
                  <c:v>7.6967592592592601E-2</c:v>
                </c:pt>
                <c:pt idx="1331" formatCode="h:mm:ss;@">
                  <c:v>7.7025462962963004E-2</c:v>
                </c:pt>
                <c:pt idx="1332">
                  <c:v>7.7083333333333295E-2</c:v>
                </c:pt>
                <c:pt idx="1333">
                  <c:v>7.7141203703703698E-2</c:v>
                </c:pt>
                <c:pt idx="1334" formatCode="h:mm:ss;@">
                  <c:v>7.71990740740741E-2</c:v>
                </c:pt>
                <c:pt idx="1335">
                  <c:v>7.7256944444444406E-2</c:v>
                </c:pt>
                <c:pt idx="1336">
                  <c:v>7.7314814814814795E-2</c:v>
                </c:pt>
                <c:pt idx="1337" formatCode="h:mm:ss;@">
                  <c:v>7.7372685185185197E-2</c:v>
                </c:pt>
                <c:pt idx="1338">
                  <c:v>7.7430555555555503E-2</c:v>
                </c:pt>
                <c:pt idx="1339">
                  <c:v>7.7488425925925905E-2</c:v>
                </c:pt>
                <c:pt idx="1340" formatCode="h:mm:ss;@">
                  <c:v>7.7546296296296294E-2</c:v>
                </c:pt>
                <c:pt idx="1341">
                  <c:v>7.7604166666666696E-2</c:v>
                </c:pt>
                <c:pt idx="1342">
                  <c:v>7.7662037037037002E-2</c:v>
                </c:pt>
                <c:pt idx="1343" formatCode="h:mm:ss;@">
                  <c:v>7.7719907407407404E-2</c:v>
                </c:pt>
                <c:pt idx="1344" formatCode="h:mm:ss;@">
                  <c:v>7.7777777777777807E-2</c:v>
                </c:pt>
                <c:pt idx="1345">
                  <c:v>7.7835648148148098E-2</c:v>
                </c:pt>
                <c:pt idx="1346">
                  <c:v>7.7893518518518501E-2</c:v>
                </c:pt>
                <c:pt idx="1347" formatCode="h:mm:ss;@">
                  <c:v>7.7951388888888903E-2</c:v>
                </c:pt>
                <c:pt idx="1348">
                  <c:v>7.8009259259259306E-2</c:v>
                </c:pt>
                <c:pt idx="1349">
                  <c:v>7.8067129629629597E-2</c:v>
                </c:pt>
                <c:pt idx="1350" formatCode="h:mm:ss;@">
                  <c:v>7.8125E-2</c:v>
                </c:pt>
                <c:pt idx="1351">
                  <c:v>7.8182870370370403E-2</c:v>
                </c:pt>
                <c:pt idx="1352">
                  <c:v>7.8240740740740694E-2</c:v>
                </c:pt>
                <c:pt idx="1353" formatCode="h:mm:ss;@">
                  <c:v>7.8298611111111097E-2</c:v>
                </c:pt>
                <c:pt idx="1354">
                  <c:v>7.8356481481481499E-2</c:v>
                </c:pt>
                <c:pt idx="1355">
                  <c:v>7.8414351851851805E-2</c:v>
                </c:pt>
                <c:pt idx="1356" formatCode="h:mm:ss;@">
                  <c:v>7.8472222222222193E-2</c:v>
                </c:pt>
                <c:pt idx="1357">
                  <c:v>7.8530092592592596E-2</c:v>
                </c:pt>
                <c:pt idx="1358">
                  <c:v>7.8587962962962998E-2</c:v>
                </c:pt>
                <c:pt idx="1359" formatCode="h:mm:ss;@">
                  <c:v>7.8645833333333304E-2</c:v>
                </c:pt>
                <c:pt idx="1360" formatCode="h:mm:ss;@">
                  <c:v>7.8703703703703706E-2</c:v>
                </c:pt>
                <c:pt idx="1361">
                  <c:v>7.8761574074074095E-2</c:v>
                </c:pt>
                <c:pt idx="1362">
                  <c:v>7.88194444444444E-2</c:v>
                </c:pt>
                <c:pt idx="1363" formatCode="h:mm:ss;@">
                  <c:v>7.8877314814814803E-2</c:v>
                </c:pt>
                <c:pt idx="1364">
                  <c:v>7.8935185185185205E-2</c:v>
                </c:pt>
                <c:pt idx="1365">
                  <c:v>7.8993055555555594E-2</c:v>
                </c:pt>
                <c:pt idx="1366" formatCode="h:mm:ss;@">
                  <c:v>7.90509259259259E-2</c:v>
                </c:pt>
                <c:pt idx="1367">
                  <c:v>7.9108796296296302E-2</c:v>
                </c:pt>
                <c:pt idx="1368">
                  <c:v>7.9166666666666705E-2</c:v>
                </c:pt>
                <c:pt idx="1369" formatCode="h:mm:ss;@">
                  <c:v>7.9224537037036996E-2</c:v>
                </c:pt>
                <c:pt idx="1370">
                  <c:v>7.9282407407407399E-2</c:v>
                </c:pt>
                <c:pt idx="1371">
                  <c:v>7.9340277777777801E-2</c:v>
                </c:pt>
                <c:pt idx="1372" formatCode="h:mm:ss;@">
                  <c:v>7.9398148148148107E-2</c:v>
                </c:pt>
                <c:pt idx="1373">
                  <c:v>7.9456018518518495E-2</c:v>
                </c:pt>
                <c:pt idx="1374">
                  <c:v>7.9513888888888898E-2</c:v>
                </c:pt>
                <c:pt idx="1375" formatCode="h:mm:ss;@">
                  <c:v>7.95717592592593E-2</c:v>
                </c:pt>
                <c:pt idx="1376" formatCode="h:mm:ss;@">
                  <c:v>7.9629629629629606E-2</c:v>
                </c:pt>
                <c:pt idx="1377">
                  <c:v>7.9687499999999994E-2</c:v>
                </c:pt>
                <c:pt idx="1378">
                  <c:v>7.9745370370370397E-2</c:v>
                </c:pt>
                <c:pt idx="1379" formatCode="h:mm:ss;@">
                  <c:v>7.9803240740740702E-2</c:v>
                </c:pt>
                <c:pt idx="1380">
                  <c:v>7.9861111111111105E-2</c:v>
                </c:pt>
                <c:pt idx="1381">
                  <c:v>7.9918981481481494E-2</c:v>
                </c:pt>
                <c:pt idx="1382" formatCode="h:mm:ss;@">
                  <c:v>7.9976851851851799E-2</c:v>
                </c:pt>
                <c:pt idx="1383">
                  <c:v>8.0034722222222202E-2</c:v>
                </c:pt>
                <c:pt idx="1384">
                  <c:v>8.0092592592592604E-2</c:v>
                </c:pt>
                <c:pt idx="1385" formatCode="h:mm:ss;@">
                  <c:v>8.0150462962963007E-2</c:v>
                </c:pt>
                <c:pt idx="1386">
                  <c:v>8.0208333333333298E-2</c:v>
                </c:pt>
                <c:pt idx="1387">
                  <c:v>8.0266203703703701E-2</c:v>
                </c:pt>
                <c:pt idx="1388" formatCode="h:mm:ss;@">
                  <c:v>8.0324074074074103E-2</c:v>
                </c:pt>
                <c:pt idx="1389">
                  <c:v>8.0381944444444395E-2</c:v>
                </c:pt>
                <c:pt idx="1390">
                  <c:v>8.0439814814814797E-2</c:v>
                </c:pt>
                <c:pt idx="1391" formatCode="h:mm:ss;@">
                  <c:v>8.04976851851852E-2</c:v>
                </c:pt>
                <c:pt idx="1392" formatCode="h:mm:ss;@">
                  <c:v>8.0555555555555505E-2</c:v>
                </c:pt>
                <c:pt idx="1393">
                  <c:v>8.0613425925925894E-2</c:v>
                </c:pt>
                <c:pt idx="1394">
                  <c:v>8.0671296296296297E-2</c:v>
                </c:pt>
                <c:pt idx="1395" formatCode="h:mm:ss;@">
                  <c:v>8.0729166666666699E-2</c:v>
                </c:pt>
                <c:pt idx="1396">
                  <c:v>8.0787037037037004E-2</c:v>
                </c:pt>
                <c:pt idx="1397">
                  <c:v>8.0844907407407393E-2</c:v>
                </c:pt>
                <c:pt idx="1398" formatCode="h:mm:ss;@">
                  <c:v>8.0902777777777796E-2</c:v>
                </c:pt>
                <c:pt idx="1399">
                  <c:v>8.0960648148148101E-2</c:v>
                </c:pt>
                <c:pt idx="1400">
                  <c:v>8.1018518518518504E-2</c:v>
                </c:pt>
                <c:pt idx="1401" formatCode="h:mm:ss;@">
                  <c:v>8.1076388888888906E-2</c:v>
                </c:pt>
                <c:pt idx="1402">
                  <c:v>8.1134259259259295E-2</c:v>
                </c:pt>
                <c:pt idx="1403">
                  <c:v>8.11921296296296E-2</c:v>
                </c:pt>
                <c:pt idx="1404" formatCode="h:mm:ss;@">
                  <c:v>8.1250000000000003E-2</c:v>
                </c:pt>
                <c:pt idx="1405">
                  <c:v>8.1307870370370405E-2</c:v>
                </c:pt>
                <c:pt idx="1406">
                  <c:v>8.1365740740740697E-2</c:v>
                </c:pt>
                <c:pt idx="1407" formatCode="h:mm:ss;@">
                  <c:v>8.1423611111111099E-2</c:v>
                </c:pt>
                <c:pt idx="1408" formatCode="h:mm:ss;@">
                  <c:v>8.1481481481481502E-2</c:v>
                </c:pt>
                <c:pt idx="1409">
                  <c:v>8.1539351851851793E-2</c:v>
                </c:pt>
                <c:pt idx="1410">
                  <c:v>8.1597222222222196E-2</c:v>
                </c:pt>
                <c:pt idx="1411" formatCode="h:mm:ss;@">
                  <c:v>8.1655092592592599E-2</c:v>
                </c:pt>
                <c:pt idx="1412">
                  <c:v>8.1712962962963001E-2</c:v>
                </c:pt>
                <c:pt idx="1413">
                  <c:v>8.1770833333333307E-2</c:v>
                </c:pt>
                <c:pt idx="1414" formatCode="h:mm:ss;@">
                  <c:v>8.1828703703703695E-2</c:v>
                </c:pt>
                <c:pt idx="1415">
                  <c:v>8.1886574074074098E-2</c:v>
                </c:pt>
                <c:pt idx="1416">
                  <c:v>8.1944444444444403E-2</c:v>
                </c:pt>
                <c:pt idx="1417" formatCode="h:mm:ss;@">
                  <c:v>8.2002314814814806E-2</c:v>
                </c:pt>
                <c:pt idx="1418">
                  <c:v>8.2060185185185194E-2</c:v>
                </c:pt>
                <c:pt idx="1419">
                  <c:v>8.2118055555555597E-2</c:v>
                </c:pt>
                <c:pt idx="1420" formatCode="h:mm:ss;@">
                  <c:v>8.2175925925925902E-2</c:v>
                </c:pt>
                <c:pt idx="1421">
                  <c:v>8.2233796296296305E-2</c:v>
                </c:pt>
                <c:pt idx="1422">
                  <c:v>8.2291666666666693E-2</c:v>
                </c:pt>
                <c:pt idx="1423" formatCode="h:mm:ss;@">
                  <c:v>8.2349537037036999E-2</c:v>
                </c:pt>
                <c:pt idx="1424" formatCode="h:mm:ss;@">
                  <c:v>8.2407407407407401E-2</c:v>
                </c:pt>
                <c:pt idx="1425">
                  <c:v>8.2465277777777804E-2</c:v>
                </c:pt>
                <c:pt idx="1426">
                  <c:v>8.2523148148148096E-2</c:v>
                </c:pt>
                <c:pt idx="1427" formatCode="h:mm:ss;@">
                  <c:v>8.2581018518518498E-2</c:v>
                </c:pt>
                <c:pt idx="1428">
                  <c:v>8.2638888888888901E-2</c:v>
                </c:pt>
                <c:pt idx="1429">
                  <c:v>8.2696759259259206E-2</c:v>
                </c:pt>
                <c:pt idx="1430" formatCode="h:mm:ss;@">
                  <c:v>8.2754629629629595E-2</c:v>
                </c:pt>
                <c:pt idx="1431">
                  <c:v>8.2812499999999997E-2</c:v>
                </c:pt>
                <c:pt idx="1432">
                  <c:v>8.28703703703704E-2</c:v>
                </c:pt>
                <c:pt idx="1433" formatCode="h:mm:ss;@">
                  <c:v>8.2928240740740705E-2</c:v>
                </c:pt>
                <c:pt idx="1434">
                  <c:v>8.2986111111111094E-2</c:v>
                </c:pt>
                <c:pt idx="1435">
                  <c:v>8.3043981481481496E-2</c:v>
                </c:pt>
                <c:pt idx="1436" formatCode="h:mm:ss;@">
                  <c:v>8.3101851851851802E-2</c:v>
                </c:pt>
                <c:pt idx="1437">
                  <c:v>8.3159722222222204E-2</c:v>
                </c:pt>
                <c:pt idx="1438">
                  <c:v>8.3217592592592607E-2</c:v>
                </c:pt>
                <c:pt idx="1439" formatCode="h:mm:ss;@">
                  <c:v>8.3275462962962996E-2</c:v>
                </c:pt>
                <c:pt idx="1440" formatCode="h:mm:ss;@">
                  <c:v>8.3333333333333301E-2</c:v>
                </c:pt>
                <c:pt idx="1441">
                  <c:v>8.3391203703703703E-2</c:v>
                </c:pt>
                <c:pt idx="1442">
                  <c:v>8.3449074074074106E-2</c:v>
                </c:pt>
                <c:pt idx="1443" formatCode="h:mm:ss;@">
                  <c:v>8.3506944444444398E-2</c:v>
                </c:pt>
                <c:pt idx="1444">
                  <c:v>8.35648148148148E-2</c:v>
                </c:pt>
                <c:pt idx="1445">
                  <c:v>8.3622685185185203E-2</c:v>
                </c:pt>
                <c:pt idx="1446" formatCode="h:mm:ss;@">
                  <c:v>8.3680555555555494E-2</c:v>
                </c:pt>
                <c:pt idx="1447">
                  <c:v>8.3738425925925897E-2</c:v>
                </c:pt>
                <c:pt idx="1448">
                  <c:v>8.3796296296296299E-2</c:v>
                </c:pt>
                <c:pt idx="1449" formatCode="h:mm:ss;@">
                  <c:v>8.3854166666666702E-2</c:v>
                </c:pt>
                <c:pt idx="1450">
                  <c:v>8.3912037037036993E-2</c:v>
                </c:pt>
                <c:pt idx="1451">
                  <c:v>8.3969907407407396E-2</c:v>
                </c:pt>
                <c:pt idx="1452" formatCode="h:mm:ss;@">
                  <c:v>8.4027777777777798E-2</c:v>
                </c:pt>
                <c:pt idx="1453">
                  <c:v>8.4085648148148104E-2</c:v>
                </c:pt>
                <c:pt idx="1454">
                  <c:v>8.4143518518518506E-2</c:v>
                </c:pt>
                <c:pt idx="1455" formatCode="h:mm:ss;@">
                  <c:v>8.4201388888888895E-2</c:v>
                </c:pt>
                <c:pt idx="1456" formatCode="h:mm:ss;@">
                  <c:v>8.4259259259259298E-2</c:v>
                </c:pt>
                <c:pt idx="1457">
                  <c:v>8.4317129629629603E-2</c:v>
                </c:pt>
                <c:pt idx="1458">
                  <c:v>8.4375000000000006E-2</c:v>
                </c:pt>
                <c:pt idx="1459" formatCode="h:mm:ss;@">
                  <c:v>8.4432870370370394E-2</c:v>
                </c:pt>
                <c:pt idx="1460">
                  <c:v>8.44907407407407E-2</c:v>
                </c:pt>
                <c:pt idx="1461">
                  <c:v>8.4548611111111102E-2</c:v>
                </c:pt>
                <c:pt idx="1462" formatCode="h:mm:ss;@">
                  <c:v>8.4606481481481505E-2</c:v>
                </c:pt>
                <c:pt idx="1463">
                  <c:v>8.4664351851851893E-2</c:v>
                </c:pt>
                <c:pt idx="1464">
                  <c:v>8.4722222222222199E-2</c:v>
                </c:pt>
                <c:pt idx="1465" formatCode="h:mm:ss;@">
                  <c:v>8.4780092592592601E-2</c:v>
                </c:pt>
                <c:pt idx="1466">
                  <c:v>8.4837962962963004E-2</c:v>
                </c:pt>
                <c:pt idx="1467">
                  <c:v>8.4895833333333295E-2</c:v>
                </c:pt>
                <c:pt idx="1468" formatCode="h:mm:ss;@">
                  <c:v>8.4953703703703698E-2</c:v>
                </c:pt>
                <c:pt idx="1469">
                  <c:v>8.50115740740741E-2</c:v>
                </c:pt>
                <c:pt idx="1470">
                  <c:v>8.5069444444444406E-2</c:v>
                </c:pt>
                <c:pt idx="1471" formatCode="h:mm:ss;@">
                  <c:v>8.5127314814814795E-2</c:v>
                </c:pt>
                <c:pt idx="1472" formatCode="h:mm:ss;@">
                  <c:v>8.5185185185185197E-2</c:v>
                </c:pt>
                <c:pt idx="1473">
                  <c:v>8.5243055555555503E-2</c:v>
                </c:pt>
                <c:pt idx="1474">
                  <c:v>8.5300925925925905E-2</c:v>
                </c:pt>
                <c:pt idx="1475" formatCode="h:mm:ss;@">
                  <c:v>8.5358796296296294E-2</c:v>
                </c:pt>
                <c:pt idx="1476">
                  <c:v>8.5416666666666696E-2</c:v>
                </c:pt>
                <c:pt idx="1477">
                  <c:v>8.5474537037037002E-2</c:v>
                </c:pt>
                <c:pt idx="1478" formatCode="h:mm:ss;@">
                  <c:v>8.5532407407407404E-2</c:v>
                </c:pt>
                <c:pt idx="1479">
                  <c:v>8.5590277777777807E-2</c:v>
                </c:pt>
                <c:pt idx="1480">
                  <c:v>8.5648148148148098E-2</c:v>
                </c:pt>
                <c:pt idx="1481" formatCode="h:mm:ss;@">
                  <c:v>8.5706018518518501E-2</c:v>
                </c:pt>
                <c:pt idx="1482">
                  <c:v>8.5763888888888903E-2</c:v>
                </c:pt>
                <c:pt idx="1483">
                  <c:v>8.5821759259259306E-2</c:v>
                </c:pt>
                <c:pt idx="1484" formatCode="h:mm:ss;@">
                  <c:v>8.5879629629629597E-2</c:v>
                </c:pt>
                <c:pt idx="1485">
                  <c:v>8.59375E-2</c:v>
                </c:pt>
                <c:pt idx="1486">
                  <c:v>8.5995370370370403E-2</c:v>
                </c:pt>
                <c:pt idx="1487" formatCode="h:mm:ss;@">
                  <c:v>8.6053240740740694E-2</c:v>
                </c:pt>
                <c:pt idx="1488" formatCode="h:mm:ss;@">
                  <c:v>8.6111111111111097E-2</c:v>
                </c:pt>
                <c:pt idx="1489">
                  <c:v>8.6168981481481499E-2</c:v>
                </c:pt>
                <c:pt idx="1490">
                  <c:v>8.6226851851851805E-2</c:v>
                </c:pt>
                <c:pt idx="1491" formatCode="h:mm:ss;@">
                  <c:v>8.6284722222222193E-2</c:v>
                </c:pt>
                <c:pt idx="1492">
                  <c:v>8.6342592592592596E-2</c:v>
                </c:pt>
                <c:pt idx="1493">
                  <c:v>8.6400462962962998E-2</c:v>
                </c:pt>
                <c:pt idx="1494" formatCode="h:mm:ss;@">
                  <c:v>8.6458333333333304E-2</c:v>
                </c:pt>
                <c:pt idx="1495">
                  <c:v>8.6516203703703706E-2</c:v>
                </c:pt>
                <c:pt idx="1496">
                  <c:v>8.6574074074074095E-2</c:v>
                </c:pt>
                <c:pt idx="1497" formatCode="h:mm:ss;@">
                  <c:v>8.66319444444444E-2</c:v>
                </c:pt>
                <c:pt idx="1498">
                  <c:v>8.6689814814814803E-2</c:v>
                </c:pt>
                <c:pt idx="1499">
                  <c:v>8.6747685185185205E-2</c:v>
                </c:pt>
                <c:pt idx="1500" formatCode="h:mm:ss;@">
                  <c:v>8.6805555555555594E-2</c:v>
                </c:pt>
                <c:pt idx="1501">
                  <c:v>8.68634259259259E-2</c:v>
                </c:pt>
                <c:pt idx="1502">
                  <c:v>8.6921296296296302E-2</c:v>
                </c:pt>
                <c:pt idx="1503" formatCode="h:mm:ss;@">
                  <c:v>8.6979166666666705E-2</c:v>
                </c:pt>
                <c:pt idx="1504" formatCode="h:mm:ss;@">
                  <c:v>8.7037037037036996E-2</c:v>
                </c:pt>
                <c:pt idx="1505">
                  <c:v>8.7094907407407399E-2</c:v>
                </c:pt>
                <c:pt idx="1506">
                  <c:v>8.7152777777777801E-2</c:v>
                </c:pt>
                <c:pt idx="1507" formatCode="h:mm:ss;@">
                  <c:v>8.7210648148148107E-2</c:v>
                </c:pt>
                <c:pt idx="1508">
                  <c:v>8.7268518518518495E-2</c:v>
                </c:pt>
                <c:pt idx="1509">
                  <c:v>8.7326388888888898E-2</c:v>
                </c:pt>
                <c:pt idx="1510" formatCode="h:mm:ss;@">
                  <c:v>8.73842592592593E-2</c:v>
                </c:pt>
                <c:pt idx="1511">
                  <c:v>8.7442129629629606E-2</c:v>
                </c:pt>
                <c:pt idx="1512">
                  <c:v>8.7499999999999994E-2</c:v>
                </c:pt>
                <c:pt idx="1513" formatCode="h:mm:ss;@">
                  <c:v>8.7557870370370397E-2</c:v>
                </c:pt>
                <c:pt idx="1514">
                  <c:v>8.7615740740740702E-2</c:v>
                </c:pt>
                <c:pt idx="1515">
                  <c:v>8.7673611111111105E-2</c:v>
                </c:pt>
                <c:pt idx="1516" formatCode="h:mm:ss;@">
                  <c:v>8.7731481481481494E-2</c:v>
                </c:pt>
                <c:pt idx="1517">
                  <c:v>8.7789351851851799E-2</c:v>
                </c:pt>
                <c:pt idx="1518">
                  <c:v>8.7847222222222202E-2</c:v>
                </c:pt>
                <c:pt idx="1519" formatCode="h:mm:ss;@">
                  <c:v>8.7905092592592604E-2</c:v>
                </c:pt>
                <c:pt idx="1520" formatCode="h:mm:ss;@">
                  <c:v>8.7962962962963007E-2</c:v>
                </c:pt>
                <c:pt idx="1521">
                  <c:v>8.8020833333333298E-2</c:v>
                </c:pt>
                <c:pt idx="1522">
                  <c:v>8.8078703703703701E-2</c:v>
                </c:pt>
                <c:pt idx="1523" formatCode="h:mm:ss;@">
                  <c:v>8.8136574074074103E-2</c:v>
                </c:pt>
                <c:pt idx="1524">
                  <c:v>8.8194444444444395E-2</c:v>
                </c:pt>
                <c:pt idx="1525">
                  <c:v>8.8252314814814797E-2</c:v>
                </c:pt>
                <c:pt idx="1526" formatCode="h:mm:ss;@">
                  <c:v>8.83101851851852E-2</c:v>
                </c:pt>
                <c:pt idx="1527">
                  <c:v>8.8368055555555505E-2</c:v>
                </c:pt>
                <c:pt idx="1528">
                  <c:v>8.8425925925925894E-2</c:v>
                </c:pt>
                <c:pt idx="1529" formatCode="h:mm:ss;@">
                  <c:v>8.8483796296296297E-2</c:v>
                </c:pt>
                <c:pt idx="1530">
                  <c:v>8.8541666666666699E-2</c:v>
                </c:pt>
                <c:pt idx="1531">
                  <c:v>8.8599537037037004E-2</c:v>
                </c:pt>
                <c:pt idx="1532" formatCode="h:mm:ss;@">
                  <c:v>8.8657407407407393E-2</c:v>
                </c:pt>
                <c:pt idx="1533">
                  <c:v>8.8715277777777796E-2</c:v>
                </c:pt>
                <c:pt idx="1534">
                  <c:v>8.8773148148148101E-2</c:v>
                </c:pt>
                <c:pt idx="1535" formatCode="h:mm:ss;@">
                  <c:v>8.8831018518518504E-2</c:v>
                </c:pt>
                <c:pt idx="1536" formatCode="h:mm:ss;@">
                  <c:v>8.8888888888888906E-2</c:v>
                </c:pt>
                <c:pt idx="1537">
                  <c:v>8.8946759259259295E-2</c:v>
                </c:pt>
                <c:pt idx="1538">
                  <c:v>8.90046296296296E-2</c:v>
                </c:pt>
                <c:pt idx="1539" formatCode="h:mm:ss;@">
                  <c:v>8.9062500000000003E-2</c:v>
                </c:pt>
                <c:pt idx="1540">
                  <c:v>8.9120370370370405E-2</c:v>
                </c:pt>
                <c:pt idx="1541">
                  <c:v>8.9178240740740697E-2</c:v>
                </c:pt>
                <c:pt idx="1542" formatCode="h:mm:ss;@">
                  <c:v>8.9236111111111099E-2</c:v>
                </c:pt>
                <c:pt idx="1543">
                  <c:v>8.9293981481481502E-2</c:v>
                </c:pt>
                <c:pt idx="1544">
                  <c:v>8.9351851851851793E-2</c:v>
                </c:pt>
                <c:pt idx="1545" formatCode="h:mm:ss;@">
                  <c:v>8.9409722222222196E-2</c:v>
                </c:pt>
                <c:pt idx="1546">
                  <c:v>8.9467592592592599E-2</c:v>
                </c:pt>
                <c:pt idx="1547">
                  <c:v>8.9525462962963001E-2</c:v>
                </c:pt>
                <c:pt idx="1548" formatCode="h:mm:ss;@">
                  <c:v>8.9583333333333307E-2</c:v>
                </c:pt>
                <c:pt idx="1549">
                  <c:v>8.9641203703703695E-2</c:v>
                </c:pt>
                <c:pt idx="1550">
                  <c:v>8.9699074074074098E-2</c:v>
                </c:pt>
                <c:pt idx="1551" formatCode="h:mm:ss;@">
                  <c:v>8.9756944444444403E-2</c:v>
                </c:pt>
                <c:pt idx="1552" formatCode="h:mm:ss;@">
                  <c:v>8.9814814814814806E-2</c:v>
                </c:pt>
                <c:pt idx="1553">
                  <c:v>8.9872685185185194E-2</c:v>
                </c:pt>
                <c:pt idx="1554">
                  <c:v>8.9930555555555597E-2</c:v>
                </c:pt>
                <c:pt idx="1555" formatCode="h:mm:ss;@">
                  <c:v>8.9988425925925902E-2</c:v>
                </c:pt>
                <c:pt idx="1556">
                  <c:v>9.0046296296296305E-2</c:v>
                </c:pt>
                <c:pt idx="1557">
                  <c:v>9.0104166666666693E-2</c:v>
                </c:pt>
                <c:pt idx="1558" formatCode="h:mm:ss;@">
                  <c:v>9.0162037037036999E-2</c:v>
                </c:pt>
                <c:pt idx="1559">
                  <c:v>9.0219907407407401E-2</c:v>
                </c:pt>
                <c:pt idx="1560">
                  <c:v>9.0277777777777804E-2</c:v>
                </c:pt>
                <c:pt idx="1561" formatCode="h:mm:ss;@">
                  <c:v>9.0335648148148096E-2</c:v>
                </c:pt>
                <c:pt idx="1562">
                  <c:v>9.0393518518518498E-2</c:v>
                </c:pt>
                <c:pt idx="1563">
                  <c:v>9.0451388888888901E-2</c:v>
                </c:pt>
                <c:pt idx="1564" formatCode="h:mm:ss;@">
                  <c:v>9.0509259259259206E-2</c:v>
                </c:pt>
                <c:pt idx="1565">
                  <c:v>9.0567129629629595E-2</c:v>
                </c:pt>
                <c:pt idx="1566">
                  <c:v>9.0624999999999997E-2</c:v>
                </c:pt>
                <c:pt idx="1567" formatCode="h:mm:ss;@">
                  <c:v>9.06828703703704E-2</c:v>
                </c:pt>
                <c:pt idx="1568" formatCode="h:mm:ss;@">
                  <c:v>9.0740740740740705E-2</c:v>
                </c:pt>
                <c:pt idx="1569">
                  <c:v>9.0798611111111094E-2</c:v>
                </c:pt>
                <c:pt idx="1570">
                  <c:v>9.0856481481481496E-2</c:v>
                </c:pt>
                <c:pt idx="1571" formatCode="h:mm:ss;@">
                  <c:v>9.0914351851851802E-2</c:v>
                </c:pt>
                <c:pt idx="1572">
                  <c:v>9.0972222222222204E-2</c:v>
                </c:pt>
                <c:pt idx="1573">
                  <c:v>9.1030092592592607E-2</c:v>
                </c:pt>
                <c:pt idx="1574" formatCode="h:mm:ss;@">
                  <c:v>9.1087962962962996E-2</c:v>
                </c:pt>
                <c:pt idx="1575">
                  <c:v>9.1145833333333301E-2</c:v>
                </c:pt>
                <c:pt idx="1576">
                  <c:v>9.1203703703703703E-2</c:v>
                </c:pt>
                <c:pt idx="1577" formatCode="h:mm:ss;@">
                  <c:v>9.1261574074074106E-2</c:v>
                </c:pt>
                <c:pt idx="1578">
                  <c:v>9.1319444444444398E-2</c:v>
                </c:pt>
                <c:pt idx="1579">
                  <c:v>9.13773148148148E-2</c:v>
                </c:pt>
                <c:pt idx="1580" formatCode="h:mm:ss;@">
                  <c:v>9.1435185185185203E-2</c:v>
                </c:pt>
                <c:pt idx="1581">
                  <c:v>9.1493055555555494E-2</c:v>
                </c:pt>
                <c:pt idx="1582">
                  <c:v>9.1550925925925897E-2</c:v>
                </c:pt>
                <c:pt idx="1583" formatCode="h:mm:ss;@">
                  <c:v>9.1608796296296299E-2</c:v>
                </c:pt>
                <c:pt idx="1584" formatCode="h:mm:ss;@">
                  <c:v>9.1666666666666702E-2</c:v>
                </c:pt>
                <c:pt idx="1585">
                  <c:v>9.1724537037036993E-2</c:v>
                </c:pt>
                <c:pt idx="1586">
                  <c:v>9.1782407407407396E-2</c:v>
                </c:pt>
                <c:pt idx="1587" formatCode="h:mm:ss;@">
                  <c:v>9.1840277777777798E-2</c:v>
                </c:pt>
                <c:pt idx="1588">
                  <c:v>9.1898148148148104E-2</c:v>
                </c:pt>
                <c:pt idx="1589">
                  <c:v>9.1956018518518506E-2</c:v>
                </c:pt>
                <c:pt idx="1590" formatCode="h:mm:ss;@">
                  <c:v>9.2013888888888895E-2</c:v>
                </c:pt>
                <c:pt idx="1591">
                  <c:v>9.2071759259259298E-2</c:v>
                </c:pt>
                <c:pt idx="1592">
                  <c:v>9.2129629629629603E-2</c:v>
                </c:pt>
                <c:pt idx="1593" formatCode="h:mm:ss;@">
                  <c:v>9.2187500000000006E-2</c:v>
                </c:pt>
                <c:pt idx="1594">
                  <c:v>9.2245370370370394E-2</c:v>
                </c:pt>
                <c:pt idx="1595">
                  <c:v>9.23032407407407E-2</c:v>
                </c:pt>
                <c:pt idx="1596" formatCode="h:mm:ss;@">
                  <c:v>9.2361111111111102E-2</c:v>
                </c:pt>
                <c:pt idx="1597">
                  <c:v>9.2418981481481505E-2</c:v>
                </c:pt>
                <c:pt idx="1598">
                  <c:v>9.2476851851851796E-2</c:v>
                </c:pt>
                <c:pt idx="1599" formatCode="h:mm:ss;@">
                  <c:v>9.2534722222222199E-2</c:v>
                </c:pt>
                <c:pt idx="1600" formatCode="h:mm:ss;@">
                  <c:v>9.2592592592592601E-2</c:v>
                </c:pt>
                <c:pt idx="1601">
                  <c:v>9.2650462962963004E-2</c:v>
                </c:pt>
                <c:pt idx="1602">
                  <c:v>9.2708333333333295E-2</c:v>
                </c:pt>
                <c:pt idx="1603" formatCode="h:mm:ss;@">
                  <c:v>9.2766203703703698E-2</c:v>
                </c:pt>
                <c:pt idx="1604">
                  <c:v>9.28240740740741E-2</c:v>
                </c:pt>
                <c:pt idx="1605">
                  <c:v>9.2881944444444406E-2</c:v>
                </c:pt>
                <c:pt idx="1606" formatCode="h:mm:ss;@">
                  <c:v>9.2939814814814795E-2</c:v>
                </c:pt>
                <c:pt idx="1607">
                  <c:v>9.2997685185185197E-2</c:v>
                </c:pt>
                <c:pt idx="1608">
                  <c:v>9.3055555555555503E-2</c:v>
                </c:pt>
                <c:pt idx="1609" formatCode="h:mm:ss;@">
                  <c:v>9.3113425925925905E-2</c:v>
                </c:pt>
                <c:pt idx="1610">
                  <c:v>9.3171296296296294E-2</c:v>
                </c:pt>
                <c:pt idx="1611">
                  <c:v>9.3229166666666696E-2</c:v>
                </c:pt>
                <c:pt idx="1612" formatCode="h:mm:ss;@">
                  <c:v>9.3287037037037002E-2</c:v>
                </c:pt>
                <c:pt idx="1613">
                  <c:v>9.3344907407407404E-2</c:v>
                </c:pt>
                <c:pt idx="1614">
                  <c:v>9.3402777777777807E-2</c:v>
                </c:pt>
                <c:pt idx="1615" formatCode="h:mm:ss;@">
                  <c:v>9.3460648148148098E-2</c:v>
                </c:pt>
                <c:pt idx="1616" formatCode="h:mm:ss;@">
                  <c:v>9.3518518518518501E-2</c:v>
                </c:pt>
                <c:pt idx="1617">
                  <c:v>9.3576388888888903E-2</c:v>
                </c:pt>
                <c:pt idx="1618">
                  <c:v>9.3634259259259306E-2</c:v>
                </c:pt>
                <c:pt idx="1619" formatCode="h:mm:ss;@">
                  <c:v>9.3692129629629597E-2</c:v>
                </c:pt>
                <c:pt idx="1620">
                  <c:v>9.375E-2</c:v>
                </c:pt>
                <c:pt idx="1621">
                  <c:v>9.3807870370370403E-2</c:v>
                </c:pt>
                <c:pt idx="1622" formatCode="h:mm:ss;@">
                  <c:v>9.3865740740740694E-2</c:v>
                </c:pt>
                <c:pt idx="1623">
                  <c:v>9.3923611111111097E-2</c:v>
                </c:pt>
                <c:pt idx="1624">
                  <c:v>9.3981481481481499E-2</c:v>
                </c:pt>
                <c:pt idx="1625" formatCode="h:mm:ss;@">
                  <c:v>9.4039351851851805E-2</c:v>
                </c:pt>
                <c:pt idx="1626">
                  <c:v>9.4097222222222193E-2</c:v>
                </c:pt>
                <c:pt idx="1627">
                  <c:v>9.4155092592592596E-2</c:v>
                </c:pt>
                <c:pt idx="1628" formatCode="h:mm:ss;@">
                  <c:v>9.4212962962962998E-2</c:v>
                </c:pt>
                <c:pt idx="1629">
                  <c:v>9.4270833333333304E-2</c:v>
                </c:pt>
                <c:pt idx="1630">
                  <c:v>9.4328703703703706E-2</c:v>
                </c:pt>
                <c:pt idx="1631" formatCode="h:mm:ss;@">
                  <c:v>9.4386574074074095E-2</c:v>
                </c:pt>
                <c:pt idx="1632" formatCode="h:mm:ss;@">
                  <c:v>9.44444444444444E-2</c:v>
                </c:pt>
                <c:pt idx="1633">
                  <c:v>9.4502314814814803E-2</c:v>
                </c:pt>
                <c:pt idx="1634">
                  <c:v>9.4560185185185205E-2</c:v>
                </c:pt>
                <c:pt idx="1635" formatCode="h:mm:ss;@">
                  <c:v>9.4618055555555594E-2</c:v>
                </c:pt>
                <c:pt idx="1636">
                  <c:v>9.46759259259259E-2</c:v>
                </c:pt>
                <c:pt idx="1637">
                  <c:v>9.4733796296296302E-2</c:v>
                </c:pt>
                <c:pt idx="1638" formatCode="h:mm:ss;@">
                  <c:v>9.4791666666666705E-2</c:v>
                </c:pt>
                <c:pt idx="1639">
                  <c:v>9.4849537037036996E-2</c:v>
                </c:pt>
                <c:pt idx="1640">
                  <c:v>9.4907407407407399E-2</c:v>
                </c:pt>
                <c:pt idx="1641" formatCode="h:mm:ss;@">
                  <c:v>9.4965277777777801E-2</c:v>
                </c:pt>
                <c:pt idx="1642">
                  <c:v>9.5023148148148107E-2</c:v>
                </c:pt>
                <c:pt idx="1643">
                  <c:v>9.5081018518518495E-2</c:v>
                </c:pt>
                <c:pt idx="1644" formatCode="h:mm:ss;@">
                  <c:v>9.5138888888888898E-2</c:v>
                </c:pt>
                <c:pt idx="1645">
                  <c:v>9.5196759259259203E-2</c:v>
                </c:pt>
                <c:pt idx="1646">
                  <c:v>9.5254629629629606E-2</c:v>
                </c:pt>
                <c:pt idx="1647" formatCode="h:mm:ss;@">
                  <c:v>9.5312499999999994E-2</c:v>
                </c:pt>
                <c:pt idx="1648" formatCode="h:mm:ss;@">
                  <c:v>9.5370370370370397E-2</c:v>
                </c:pt>
                <c:pt idx="1649">
                  <c:v>9.5428240740740702E-2</c:v>
                </c:pt>
                <c:pt idx="1650">
                  <c:v>9.5486111111111105E-2</c:v>
                </c:pt>
                <c:pt idx="1651" formatCode="h:mm:ss;@">
                  <c:v>9.5543981481481494E-2</c:v>
                </c:pt>
                <c:pt idx="1652">
                  <c:v>9.5601851851851799E-2</c:v>
                </c:pt>
                <c:pt idx="1653">
                  <c:v>9.5659722222222202E-2</c:v>
                </c:pt>
                <c:pt idx="1654" formatCode="h:mm:ss;@">
                  <c:v>9.5717592592592604E-2</c:v>
                </c:pt>
                <c:pt idx="1655">
                  <c:v>9.5775462962963007E-2</c:v>
                </c:pt>
                <c:pt idx="1656">
                  <c:v>9.5833333333333298E-2</c:v>
                </c:pt>
                <c:pt idx="1657" formatCode="h:mm:ss;@">
                  <c:v>9.5891203703703701E-2</c:v>
                </c:pt>
                <c:pt idx="1658">
                  <c:v>9.5949074074074103E-2</c:v>
                </c:pt>
                <c:pt idx="1659">
                  <c:v>9.6006944444444395E-2</c:v>
                </c:pt>
                <c:pt idx="1660" formatCode="h:mm:ss;@">
                  <c:v>9.6064814814814797E-2</c:v>
                </c:pt>
                <c:pt idx="1661">
                  <c:v>9.61226851851852E-2</c:v>
                </c:pt>
                <c:pt idx="1662">
                  <c:v>9.6180555555555505E-2</c:v>
                </c:pt>
                <c:pt idx="1663" formatCode="h:mm:ss;@">
                  <c:v>9.6238425925925894E-2</c:v>
                </c:pt>
                <c:pt idx="1664" formatCode="h:mm:ss;@">
                  <c:v>9.6296296296296297E-2</c:v>
                </c:pt>
                <c:pt idx="1665">
                  <c:v>9.6354166666666699E-2</c:v>
                </c:pt>
                <c:pt idx="1666">
                  <c:v>9.6412037037037004E-2</c:v>
                </c:pt>
                <c:pt idx="1667" formatCode="h:mm:ss;@">
                  <c:v>9.6469907407407393E-2</c:v>
                </c:pt>
                <c:pt idx="1668">
                  <c:v>9.6527777777777796E-2</c:v>
                </c:pt>
                <c:pt idx="1669">
                  <c:v>9.6585648148148101E-2</c:v>
                </c:pt>
                <c:pt idx="1670" formatCode="h:mm:ss;@">
                  <c:v>9.6643518518518504E-2</c:v>
                </c:pt>
                <c:pt idx="1671">
                  <c:v>9.6701388888888906E-2</c:v>
                </c:pt>
                <c:pt idx="1672">
                  <c:v>9.6759259259259295E-2</c:v>
                </c:pt>
                <c:pt idx="1673" formatCode="h:mm:ss;@">
                  <c:v>9.68171296296296E-2</c:v>
                </c:pt>
                <c:pt idx="1674">
                  <c:v>9.6875000000000003E-2</c:v>
                </c:pt>
                <c:pt idx="1675">
                  <c:v>9.6932870370370405E-2</c:v>
                </c:pt>
                <c:pt idx="1676" formatCode="h:mm:ss;@">
                  <c:v>9.6990740740740697E-2</c:v>
                </c:pt>
                <c:pt idx="1677">
                  <c:v>9.7048611111111099E-2</c:v>
                </c:pt>
                <c:pt idx="1678">
                  <c:v>9.7106481481481502E-2</c:v>
                </c:pt>
                <c:pt idx="1679" formatCode="h:mm:ss;@">
                  <c:v>9.7164351851851793E-2</c:v>
                </c:pt>
                <c:pt idx="1680" formatCode="h:mm:ss;@">
                  <c:v>9.7222222222222196E-2</c:v>
                </c:pt>
                <c:pt idx="1681">
                  <c:v>9.7280092592592599E-2</c:v>
                </c:pt>
                <c:pt idx="1682">
                  <c:v>9.7337962962963001E-2</c:v>
                </c:pt>
                <c:pt idx="1683" formatCode="h:mm:ss;@">
                  <c:v>9.7395833333333307E-2</c:v>
                </c:pt>
                <c:pt idx="1684">
                  <c:v>9.7453703703703695E-2</c:v>
                </c:pt>
                <c:pt idx="1685">
                  <c:v>9.7511574074074098E-2</c:v>
                </c:pt>
                <c:pt idx="1686" formatCode="h:mm:ss;@">
                  <c:v>9.7569444444444403E-2</c:v>
                </c:pt>
                <c:pt idx="1687">
                  <c:v>9.7627314814814806E-2</c:v>
                </c:pt>
                <c:pt idx="1688">
                  <c:v>9.7685185185185194E-2</c:v>
                </c:pt>
                <c:pt idx="1689" formatCode="h:mm:ss;@">
                  <c:v>9.77430555555555E-2</c:v>
                </c:pt>
                <c:pt idx="1690">
                  <c:v>9.7800925925925902E-2</c:v>
                </c:pt>
                <c:pt idx="1691">
                  <c:v>9.7858796296296305E-2</c:v>
                </c:pt>
                <c:pt idx="1692" formatCode="h:mm:ss;@">
                  <c:v>9.7916666666666693E-2</c:v>
                </c:pt>
                <c:pt idx="1693">
                  <c:v>9.7974537037036999E-2</c:v>
                </c:pt>
                <c:pt idx="1694">
                  <c:v>9.8032407407407401E-2</c:v>
                </c:pt>
                <c:pt idx="1695" formatCode="h:mm:ss;@">
                  <c:v>9.8090277777777804E-2</c:v>
                </c:pt>
                <c:pt idx="1696" formatCode="h:mm:ss;@">
                  <c:v>9.8148148148148096E-2</c:v>
                </c:pt>
                <c:pt idx="1697">
                  <c:v>9.8206018518518498E-2</c:v>
                </c:pt>
                <c:pt idx="1698">
                  <c:v>9.8263888888888901E-2</c:v>
                </c:pt>
                <c:pt idx="1699" formatCode="h:mm:ss;@">
                  <c:v>9.8321759259259206E-2</c:v>
                </c:pt>
                <c:pt idx="1700">
                  <c:v>9.8379629629629595E-2</c:v>
                </c:pt>
                <c:pt idx="1701">
                  <c:v>9.8437499999999997E-2</c:v>
                </c:pt>
                <c:pt idx="1702" formatCode="h:mm:ss;@">
                  <c:v>9.84953703703704E-2</c:v>
                </c:pt>
                <c:pt idx="1703">
                  <c:v>9.8553240740740705E-2</c:v>
                </c:pt>
                <c:pt idx="1704">
                  <c:v>9.8611111111111094E-2</c:v>
                </c:pt>
                <c:pt idx="1705" formatCode="h:mm:ss;@">
                  <c:v>9.8668981481481496E-2</c:v>
                </c:pt>
                <c:pt idx="1706">
                  <c:v>9.8726851851851802E-2</c:v>
                </c:pt>
                <c:pt idx="1707">
                  <c:v>9.8784722222222204E-2</c:v>
                </c:pt>
                <c:pt idx="1708" formatCode="h:mm:ss;@">
                  <c:v>9.8842592592592607E-2</c:v>
                </c:pt>
                <c:pt idx="1709">
                  <c:v>9.8900462962962996E-2</c:v>
                </c:pt>
                <c:pt idx="1710">
                  <c:v>9.8958333333333301E-2</c:v>
                </c:pt>
                <c:pt idx="1711" formatCode="h:mm:ss;@">
                  <c:v>9.9016203703703703E-2</c:v>
                </c:pt>
                <c:pt idx="1712" formatCode="h:mm:ss;@">
                  <c:v>9.9074074074074106E-2</c:v>
                </c:pt>
                <c:pt idx="1713">
                  <c:v>9.9131944444444398E-2</c:v>
                </c:pt>
                <c:pt idx="1714">
                  <c:v>9.91898148148148E-2</c:v>
                </c:pt>
                <c:pt idx="1715" formatCode="h:mm:ss;@">
                  <c:v>9.9247685185185203E-2</c:v>
                </c:pt>
                <c:pt idx="1716">
                  <c:v>9.9305555555555494E-2</c:v>
                </c:pt>
                <c:pt idx="1717">
                  <c:v>9.9363425925925897E-2</c:v>
                </c:pt>
                <c:pt idx="1718" formatCode="h:mm:ss;@">
                  <c:v>9.9421296296296299E-2</c:v>
                </c:pt>
                <c:pt idx="1719">
                  <c:v>9.9479166666666702E-2</c:v>
                </c:pt>
                <c:pt idx="1720">
                  <c:v>9.9537037037036993E-2</c:v>
                </c:pt>
                <c:pt idx="1721" formatCode="h:mm:ss;@">
                  <c:v>9.9594907407407396E-2</c:v>
                </c:pt>
                <c:pt idx="1722">
                  <c:v>9.9652777777777798E-2</c:v>
                </c:pt>
                <c:pt idx="1723">
                  <c:v>9.9710648148148104E-2</c:v>
                </c:pt>
                <c:pt idx="1724" formatCode="h:mm:ss;@">
                  <c:v>9.9768518518518506E-2</c:v>
                </c:pt>
                <c:pt idx="1725">
                  <c:v>9.9826388888888895E-2</c:v>
                </c:pt>
                <c:pt idx="1726">
                  <c:v>9.9884259259259298E-2</c:v>
                </c:pt>
                <c:pt idx="1727" formatCode="h:mm:ss;@">
                  <c:v>9.9942129629629603E-2</c:v>
                </c:pt>
                <c:pt idx="1728" formatCode="h:mm:ss;@">
                  <c:v>0.1</c:v>
                </c:pt>
                <c:pt idx="1729">
                  <c:v>0.10005787037037001</c:v>
                </c:pt>
                <c:pt idx="1730">
                  <c:v>0.100115740740741</c:v>
                </c:pt>
                <c:pt idx="1731" formatCode="h:mm:ss;@">
                  <c:v>0.10017361111111101</c:v>
                </c:pt>
                <c:pt idx="1732">
                  <c:v>0.10023148148148101</c:v>
                </c:pt>
                <c:pt idx="1733">
                  <c:v>0.100289351851852</c:v>
                </c:pt>
                <c:pt idx="1734" formatCode="h:mm:ss;@">
                  <c:v>0.100347222222222</c:v>
                </c:pt>
                <c:pt idx="1735">
                  <c:v>0.100405092592593</c:v>
                </c:pt>
                <c:pt idx="1736">
                  <c:v>0.100462962962963</c:v>
                </c:pt>
                <c:pt idx="1737" formatCode="h:mm:ss;@">
                  <c:v>0.100520833333333</c:v>
                </c:pt>
                <c:pt idx="1738">
                  <c:v>0.100578703703704</c:v>
                </c:pt>
                <c:pt idx="1739">
                  <c:v>0.100636574074074</c:v>
                </c:pt>
                <c:pt idx="1740" formatCode="h:mm:ss;@">
                  <c:v>0.100694444444444</c:v>
                </c:pt>
                <c:pt idx="1741">
                  <c:v>0.100752314814815</c:v>
                </c:pt>
                <c:pt idx="1742">
                  <c:v>0.100810185185185</c:v>
                </c:pt>
                <c:pt idx="1743" formatCode="h:mm:ss;@">
                  <c:v>0.100868055555556</c:v>
                </c:pt>
                <c:pt idx="1744" formatCode="h:mm:ss;@">
                  <c:v>0.100925925925926</c:v>
                </c:pt>
                <c:pt idx="1745">
                  <c:v>0.100983796296296</c:v>
                </c:pt>
                <c:pt idx="1746">
                  <c:v>0.101041666666667</c:v>
                </c:pt>
                <c:pt idx="1747" formatCode="h:mm:ss;@">
                  <c:v>0.101099537037037</c:v>
                </c:pt>
                <c:pt idx="1748">
                  <c:v>0.101157407407407</c:v>
                </c:pt>
                <c:pt idx="1749">
                  <c:v>0.101215277777778</c:v>
                </c:pt>
                <c:pt idx="1750" formatCode="h:mm:ss;@">
                  <c:v>0.101273148148148</c:v>
                </c:pt>
                <c:pt idx="1751">
                  <c:v>0.101331018518519</c:v>
                </c:pt>
                <c:pt idx="1752">
                  <c:v>0.101388888888889</c:v>
                </c:pt>
                <c:pt idx="1753" formatCode="h:mm:ss;@">
                  <c:v>0.101446759259259</c:v>
                </c:pt>
                <c:pt idx="1754">
                  <c:v>0.10150462962963</c:v>
                </c:pt>
                <c:pt idx="1755">
                  <c:v>0.1015625</c:v>
                </c:pt>
                <c:pt idx="1756" formatCode="h:mm:ss;@">
                  <c:v>0.10162037037037</c:v>
                </c:pt>
                <c:pt idx="1757">
                  <c:v>0.101678240740741</c:v>
                </c:pt>
                <c:pt idx="1758">
                  <c:v>0.101736111111111</c:v>
                </c:pt>
                <c:pt idx="1759" formatCode="h:mm:ss;@">
                  <c:v>0.101793981481481</c:v>
                </c:pt>
                <c:pt idx="1760" formatCode="h:mm:ss;@">
                  <c:v>0.101851851851852</c:v>
                </c:pt>
                <c:pt idx="1761">
                  <c:v>0.101909722222222</c:v>
                </c:pt>
                <c:pt idx="1762">
                  <c:v>0.101967592592593</c:v>
                </c:pt>
                <c:pt idx="1763" formatCode="h:mm:ss;@">
                  <c:v>0.102025462962963</c:v>
                </c:pt>
                <c:pt idx="1764">
                  <c:v>0.102083333333333</c:v>
                </c:pt>
                <c:pt idx="1765">
                  <c:v>0.102141203703704</c:v>
                </c:pt>
                <c:pt idx="1766" formatCode="h:mm:ss;@">
                  <c:v>0.102199074074074</c:v>
                </c:pt>
                <c:pt idx="1767">
                  <c:v>0.102256944444444</c:v>
                </c:pt>
                <c:pt idx="1768">
                  <c:v>0.102314814814815</c:v>
                </c:pt>
                <c:pt idx="1769" formatCode="h:mm:ss;@">
                  <c:v>0.102372685185185</c:v>
                </c:pt>
                <c:pt idx="1770">
                  <c:v>0.102430555555556</c:v>
                </c:pt>
                <c:pt idx="1771">
                  <c:v>0.102488425925926</c:v>
                </c:pt>
                <c:pt idx="1772" formatCode="h:mm:ss;@">
                  <c:v>0.102546296296296</c:v>
                </c:pt>
                <c:pt idx="1773">
                  <c:v>0.102604166666667</c:v>
                </c:pt>
                <c:pt idx="1774">
                  <c:v>0.102662037037037</c:v>
                </c:pt>
                <c:pt idx="1775" formatCode="h:mm:ss;@">
                  <c:v>0.102719907407407</c:v>
                </c:pt>
                <c:pt idx="1776" formatCode="h:mm:ss;@">
                  <c:v>0.102777777777778</c:v>
                </c:pt>
                <c:pt idx="1777">
                  <c:v>0.102835648148148</c:v>
                </c:pt>
                <c:pt idx="1778">
                  <c:v>0.10289351851851899</c:v>
                </c:pt>
                <c:pt idx="1779" formatCode="h:mm:ss;@">
                  <c:v>0.10295138888888899</c:v>
                </c:pt>
                <c:pt idx="1780">
                  <c:v>0.103009259259259</c:v>
                </c:pt>
                <c:pt idx="1781">
                  <c:v>0.10306712962962999</c:v>
                </c:pt>
                <c:pt idx="1782" formatCode="h:mm:ss;@">
                  <c:v>0.10312499999999999</c:v>
                </c:pt>
                <c:pt idx="1783">
                  <c:v>0.10318287037036999</c:v>
                </c:pt>
                <c:pt idx="1784">
                  <c:v>0.10324074074074099</c:v>
                </c:pt>
                <c:pt idx="1785" formatCode="h:mm:ss;@">
                  <c:v>0.10329861111111099</c:v>
                </c:pt>
                <c:pt idx="1786">
                  <c:v>0.10335648148148099</c:v>
                </c:pt>
                <c:pt idx="1787">
                  <c:v>0.10341435185185199</c:v>
                </c:pt>
                <c:pt idx="1788" formatCode="h:mm:ss;@">
                  <c:v>0.10347222222222199</c:v>
                </c:pt>
                <c:pt idx="1789">
                  <c:v>0.10353009259259301</c:v>
                </c:pt>
                <c:pt idx="1790">
                  <c:v>0.10358796296296301</c:v>
                </c:pt>
                <c:pt idx="1791" formatCode="h:mm:ss;@">
                  <c:v>0.10364583333333301</c:v>
                </c:pt>
                <c:pt idx="1792" formatCode="h:mm:ss;@">
                  <c:v>0.10370370370370401</c:v>
                </c:pt>
                <c:pt idx="1793">
                  <c:v>0.10376157407407401</c:v>
                </c:pt>
                <c:pt idx="1794">
                  <c:v>0.10381944444444401</c:v>
                </c:pt>
                <c:pt idx="1795" formatCode="h:mm:ss;@">
                  <c:v>0.10387731481481501</c:v>
                </c:pt>
                <c:pt idx="1796">
                  <c:v>0.10393518518518501</c:v>
                </c:pt>
                <c:pt idx="1797">
                  <c:v>0.103993055555556</c:v>
                </c:pt>
                <c:pt idx="1798" formatCode="h:mm:ss;@">
                  <c:v>0.104050925925926</c:v>
                </c:pt>
                <c:pt idx="1799">
                  <c:v>0.10410879629629601</c:v>
                </c:pt>
                <c:pt idx="1800">
                  <c:v>0.104166666666667</c:v>
                </c:pt>
                <c:pt idx="1801" formatCode="h:mm:ss;@">
                  <c:v>0.104224537037037</c:v>
                </c:pt>
                <c:pt idx="1802">
                  <c:v>0.104282407407407</c:v>
                </c:pt>
                <c:pt idx="1803">
                  <c:v>0.104340277777778</c:v>
                </c:pt>
                <c:pt idx="1804" formatCode="h:mm:ss;@">
                  <c:v>0.104398148148148</c:v>
                </c:pt>
                <c:pt idx="1805">
                  <c:v>0.104456018518519</c:v>
                </c:pt>
                <c:pt idx="1806">
                  <c:v>0.104513888888889</c:v>
                </c:pt>
                <c:pt idx="1807" formatCode="h:mm:ss;@">
                  <c:v>0.104571759259259</c:v>
                </c:pt>
                <c:pt idx="1808" formatCode="h:mm:ss;@">
                  <c:v>0.10462962962963</c:v>
                </c:pt>
                <c:pt idx="1809">
                  <c:v>0.1046875</c:v>
                </c:pt>
                <c:pt idx="1810">
                  <c:v>0.10474537037037</c:v>
                </c:pt>
                <c:pt idx="1811" formatCode="h:mm:ss;@">
                  <c:v>0.104803240740741</c:v>
                </c:pt>
                <c:pt idx="1812">
                  <c:v>0.104861111111111</c:v>
                </c:pt>
                <c:pt idx="1813">
                  <c:v>0.104918981481481</c:v>
                </c:pt>
                <c:pt idx="1814" formatCode="h:mm:ss;@">
                  <c:v>0.104976851851852</c:v>
                </c:pt>
                <c:pt idx="1815">
                  <c:v>0.105034722222222</c:v>
                </c:pt>
                <c:pt idx="1816">
                  <c:v>0.105092592592593</c:v>
                </c:pt>
                <c:pt idx="1817" formatCode="h:mm:ss;@">
                  <c:v>0.105150462962963</c:v>
                </c:pt>
                <c:pt idx="1818">
                  <c:v>0.105208333333333</c:v>
                </c:pt>
                <c:pt idx="1819">
                  <c:v>0.105266203703704</c:v>
                </c:pt>
                <c:pt idx="1820" formatCode="h:mm:ss;@">
                  <c:v>0.105324074074074</c:v>
                </c:pt>
                <c:pt idx="1821">
                  <c:v>0.105381944444444</c:v>
                </c:pt>
                <c:pt idx="1822">
                  <c:v>0.105439814814815</c:v>
                </c:pt>
                <c:pt idx="1823" formatCode="h:mm:ss;@">
                  <c:v>0.105497685185185</c:v>
                </c:pt>
                <c:pt idx="1824" formatCode="h:mm:ss;@">
                  <c:v>0.105555555555556</c:v>
                </c:pt>
                <c:pt idx="1825">
                  <c:v>0.105613425925926</c:v>
                </c:pt>
                <c:pt idx="1826">
                  <c:v>0.105671296296296</c:v>
                </c:pt>
                <c:pt idx="1827" formatCode="h:mm:ss;@">
                  <c:v>0.105729166666667</c:v>
                </c:pt>
                <c:pt idx="1828">
                  <c:v>0.105787037037037</c:v>
                </c:pt>
                <c:pt idx="1829">
                  <c:v>0.105844907407407</c:v>
                </c:pt>
                <c:pt idx="1830" formatCode="h:mm:ss;@">
                  <c:v>0.105902777777778</c:v>
                </c:pt>
                <c:pt idx="1831">
                  <c:v>0.105960648148148</c:v>
                </c:pt>
                <c:pt idx="1832">
                  <c:v>0.106018518518519</c:v>
                </c:pt>
                <c:pt idx="1833" formatCode="h:mm:ss;@">
                  <c:v>0.106076388888889</c:v>
                </c:pt>
                <c:pt idx="1834">
                  <c:v>0.106134259259259</c:v>
                </c:pt>
                <c:pt idx="1835">
                  <c:v>0.10619212962963</c:v>
                </c:pt>
                <c:pt idx="1836" formatCode="h:mm:ss;@">
                  <c:v>0.10625</c:v>
                </c:pt>
                <c:pt idx="1837">
                  <c:v>0.10630787037037</c:v>
                </c:pt>
                <c:pt idx="1838">
                  <c:v>0.106365740740741</c:v>
                </c:pt>
                <c:pt idx="1839" formatCode="h:mm:ss;@">
                  <c:v>0.106423611111111</c:v>
                </c:pt>
                <c:pt idx="1840" formatCode="h:mm:ss;@">
                  <c:v>0.106481481481481</c:v>
                </c:pt>
                <c:pt idx="1841">
                  <c:v>0.106539351851852</c:v>
                </c:pt>
                <c:pt idx="1842">
                  <c:v>0.106597222222222</c:v>
                </c:pt>
                <c:pt idx="1843" formatCode="h:mm:ss;@">
                  <c:v>0.106655092592593</c:v>
                </c:pt>
                <c:pt idx="1844">
                  <c:v>0.106712962962963</c:v>
                </c:pt>
                <c:pt idx="1845">
                  <c:v>0.106770833333333</c:v>
                </c:pt>
                <c:pt idx="1846" formatCode="h:mm:ss;@">
                  <c:v>0.10682870370370399</c:v>
                </c:pt>
                <c:pt idx="1847">
                  <c:v>0.106886574074074</c:v>
                </c:pt>
                <c:pt idx="1848">
                  <c:v>0.106944444444444</c:v>
                </c:pt>
                <c:pt idx="1849" formatCode="h:mm:ss;@">
                  <c:v>0.10700231481481499</c:v>
                </c:pt>
                <c:pt idx="1850">
                  <c:v>0.10706018518518499</c:v>
                </c:pt>
                <c:pt idx="1851">
                  <c:v>0.10711805555555599</c:v>
                </c:pt>
                <c:pt idx="1852" formatCode="h:mm:ss;@">
                  <c:v>0.10717592592592599</c:v>
                </c:pt>
                <c:pt idx="1853">
                  <c:v>0.10723379629629599</c:v>
                </c:pt>
                <c:pt idx="1854">
                  <c:v>0.10729166666666699</c:v>
                </c:pt>
                <c:pt idx="1855" formatCode="h:mm:ss;@">
                  <c:v>0.10734953703703699</c:v>
                </c:pt>
                <c:pt idx="1856" formatCode="h:mm:ss;@">
                  <c:v>0.10740740740740699</c:v>
                </c:pt>
                <c:pt idx="1857">
                  <c:v>0.10746527777777801</c:v>
                </c:pt>
                <c:pt idx="1858">
                  <c:v>0.10752314814814801</c:v>
                </c:pt>
                <c:pt idx="1859" formatCode="h:mm:ss;@">
                  <c:v>0.10758101851851901</c:v>
                </c:pt>
                <c:pt idx="1860">
                  <c:v>0.10763888888888901</c:v>
                </c:pt>
                <c:pt idx="1861">
                  <c:v>0.10769675925925901</c:v>
                </c:pt>
                <c:pt idx="1862" formatCode="h:mm:ss;@">
                  <c:v>0.10775462962963001</c:v>
                </c:pt>
                <c:pt idx="1863">
                  <c:v>0.10781250000000001</c:v>
                </c:pt>
                <c:pt idx="1864">
                  <c:v>0.10787037037037001</c:v>
                </c:pt>
                <c:pt idx="1865" formatCode="h:mm:ss;@">
                  <c:v>0.107928240740741</c:v>
                </c:pt>
                <c:pt idx="1866">
                  <c:v>0.10798611111111101</c:v>
                </c:pt>
                <c:pt idx="1867">
                  <c:v>0.10804398148148101</c:v>
                </c:pt>
                <c:pt idx="1868" formatCode="h:mm:ss;@">
                  <c:v>0.108101851851852</c:v>
                </c:pt>
                <c:pt idx="1869">
                  <c:v>0.108159722222222</c:v>
                </c:pt>
                <c:pt idx="1870">
                  <c:v>0.108217592592593</c:v>
                </c:pt>
                <c:pt idx="1871" formatCode="h:mm:ss;@">
                  <c:v>0.108275462962963</c:v>
                </c:pt>
                <c:pt idx="1872" formatCode="h:mm:ss;@">
                  <c:v>0.108333333333333</c:v>
                </c:pt>
                <c:pt idx="1873">
                  <c:v>0.108391203703704</c:v>
                </c:pt>
                <c:pt idx="1874">
                  <c:v>0.108449074074074</c:v>
                </c:pt>
                <c:pt idx="1875" formatCode="h:mm:ss;@">
                  <c:v>0.108506944444444</c:v>
                </c:pt>
                <c:pt idx="1876">
                  <c:v>0.108564814814815</c:v>
                </c:pt>
                <c:pt idx="1877">
                  <c:v>0.108622685185185</c:v>
                </c:pt>
                <c:pt idx="1878" formatCode="h:mm:ss;@">
                  <c:v>0.108680555555556</c:v>
                </c:pt>
                <c:pt idx="1879">
                  <c:v>0.108738425925926</c:v>
                </c:pt>
                <c:pt idx="1880">
                  <c:v>0.108796296296296</c:v>
                </c:pt>
                <c:pt idx="1881" formatCode="h:mm:ss;@">
                  <c:v>0.108854166666667</c:v>
                </c:pt>
                <c:pt idx="1882">
                  <c:v>0.108912037037037</c:v>
                </c:pt>
                <c:pt idx="1883">
                  <c:v>0.108969907407407</c:v>
                </c:pt>
                <c:pt idx="1884" formatCode="h:mm:ss;@">
                  <c:v>0.109027777777778</c:v>
                </c:pt>
                <c:pt idx="1885">
                  <c:v>0.109085648148148</c:v>
                </c:pt>
                <c:pt idx="1886">
                  <c:v>0.109143518518519</c:v>
                </c:pt>
                <c:pt idx="1887" formatCode="h:mm:ss;@">
                  <c:v>0.109201388888889</c:v>
                </c:pt>
                <c:pt idx="1888" formatCode="h:mm:ss;@">
                  <c:v>0.109259259259259</c:v>
                </c:pt>
                <c:pt idx="1889">
                  <c:v>0.10931712962963</c:v>
                </c:pt>
                <c:pt idx="1890">
                  <c:v>0.109375</c:v>
                </c:pt>
                <c:pt idx="1891" formatCode="h:mm:ss;@">
                  <c:v>0.10943287037037</c:v>
                </c:pt>
                <c:pt idx="1892">
                  <c:v>0.109490740740741</c:v>
                </c:pt>
                <c:pt idx="1893">
                  <c:v>0.109548611111111</c:v>
                </c:pt>
                <c:pt idx="1894" formatCode="h:mm:ss;@">
                  <c:v>0.109606481481481</c:v>
                </c:pt>
                <c:pt idx="1895">
                  <c:v>0.109664351851852</c:v>
                </c:pt>
                <c:pt idx="1896">
                  <c:v>0.109722222222222</c:v>
                </c:pt>
                <c:pt idx="1897" formatCode="h:mm:ss;@">
                  <c:v>0.109780092592593</c:v>
                </c:pt>
                <c:pt idx="1898">
                  <c:v>0.109837962962963</c:v>
                </c:pt>
                <c:pt idx="1899">
                  <c:v>0.109895833333333</c:v>
                </c:pt>
                <c:pt idx="1900" formatCode="h:mm:ss;@">
                  <c:v>0.109953703703704</c:v>
                </c:pt>
                <c:pt idx="1901">
                  <c:v>0.110011574074074</c:v>
                </c:pt>
                <c:pt idx="1902">
                  <c:v>0.110069444444444</c:v>
                </c:pt>
                <c:pt idx="1903" formatCode="h:mm:ss;@">
                  <c:v>0.110127314814815</c:v>
                </c:pt>
                <c:pt idx="1904" formatCode="h:mm:ss;@">
                  <c:v>0.110185185185185</c:v>
                </c:pt>
                <c:pt idx="1905">
                  <c:v>0.110243055555556</c:v>
                </c:pt>
                <c:pt idx="1906">
                  <c:v>0.110300925925926</c:v>
                </c:pt>
                <c:pt idx="1907" formatCode="h:mm:ss;@">
                  <c:v>0.110358796296296</c:v>
                </c:pt>
                <c:pt idx="1908">
                  <c:v>0.110416666666667</c:v>
                </c:pt>
                <c:pt idx="1909">
                  <c:v>0.110474537037037</c:v>
                </c:pt>
                <c:pt idx="1910" formatCode="h:mm:ss;@">
                  <c:v>0.110532407407407</c:v>
                </c:pt>
                <c:pt idx="1911">
                  <c:v>0.110590277777778</c:v>
                </c:pt>
                <c:pt idx="1912">
                  <c:v>0.110648148148148</c:v>
                </c:pt>
                <c:pt idx="1913" formatCode="h:mm:ss;@">
                  <c:v>0.11070601851851899</c:v>
                </c:pt>
                <c:pt idx="1914">
                  <c:v>0.11076388888888899</c:v>
                </c:pt>
                <c:pt idx="1915">
                  <c:v>0.110821759259259</c:v>
                </c:pt>
                <c:pt idx="1916" formatCode="h:mm:ss;@">
                  <c:v>0.11087962962962999</c:v>
                </c:pt>
                <c:pt idx="1917">
                  <c:v>0.11093749999999999</c:v>
                </c:pt>
                <c:pt idx="1918">
                  <c:v>0.11099537037036999</c:v>
                </c:pt>
                <c:pt idx="1919" formatCode="h:mm:ss;@">
                  <c:v>0.11105324074074099</c:v>
                </c:pt>
                <c:pt idx="1920" formatCode="h:mm:ss;@">
                  <c:v>0.11111111111111099</c:v>
                </c:pt>
                <c:pt idx="1921">
                  <c:v>0.11116898148148099</c:v>
                </c:pt>
                <c:pt idx="1922">
                  <c:v>0.11122685185185199</c:v>
                </c:pt>
                <c:pt idx="1923" formatCode="h:mm:ss;@">
                  <c:v>0.11128472222222199</c:v>
                </c:pt>
                <c:pt idx="1924">
                  <c:v>0.11134259259259301</c:v>
                </c:pt>
                <c:pt idx="1925">
                  <c:v>0.11140046296296301</c:v>
                </c:pt>
                <c:pt idx="1926" formatCode="h:mm:ss;@">
                  <c:v>0.11145833333333301</c:v>
                </c:pt>
                <c:pt idx="1927">
                  <c:v>0.11151620370370401</c:v>
                </c:pt>
                <c:pt idx="1928">
                  <c:v>0.11157407407407401</c:v>
                </c:pt>
                <c:pt idx="1929" formatCode="h:mm:ss;@">
                  <c:v>0.11163194444444401</c:v>
                </c:pt>
                <c:pt idx="1930">
                  <c:v>0.11168981481481501</c:v>
                </c:pt>
                <c:pt idx="1931">
                  <c:v>0.11174768518518501</c:v>
                </c:pt>
                <c:pt idx="1932" formatCode="h:mm:ss;@">
                  <c:v>0.111805555555556</c:v>
                </c:pt>
                <c:pt idx="1933">
                  <c:v>0.111863425925926</c:v>
                </c:pt>
                <c:pt idx="1934">
                  <c:v>0.11192129629629601</c:v>
                </c:pt>
                <c:pt idx="1935" formatCode="h:mm:ss;@">
                  <c:v>0.111979166666667</c:v>
                </c:pt>
                <c:pt idx="1936" formatCode="h:mm:ss;@">
                  <c:v>0.112037037037037</c:v>
                </c:pt>
                <c:pt idx="1937">
                  <c:v>0.112094907407407</c:v>
                </c:pt>
                <c:pt idx="1938">
                  <c:v>0.112152777777778</c:v>
                </c:pt>
                <c:pt idx="1939" formatCode="h:mm:ss;@">
                  <c:v>0.112210648148148</c:v>
                </c:pt>
                <c:pt idx="1940">
                  <c:v>0.112268518518519</c:v>
                </c:pt>
                <c:pt idx="1941">
                  <c:v>0.112326388888889</c:v>
                </c:pt>
                <c:pt idx="1942" formatCode="h:mm:ss;@">
                  <c:v>0.112384259259259</c:v>
                </c:pt>
                <c:pt idx="1943">
                  <c:v>0.11244212962963</c:v>
                </c:pt>
                <c:pt idx="1944">
                  <c:v>0.1125</c:v>
                </c:pt>
                <c:pt idx="1945" formatCode="h:mm:ss;@">
                  <c:v>0.11255787037037</c:v>
                </c:pt>
                <c:pt idx="1946">
                  <c:v>0.112615740740741</c:v>
                </c:pt>
                <c:pt idx="1947">
                  <c:v>0.112673611111111</c:v>
                </c:pt>
                <c:pt idx="1948" formatCode="h:mm:ss;@">
                  <c:v>0.112731481481481</c:v>
                </c:pt>
                <c:pt idx="1949">
                  <c:v>0.112789351851852</c:v>
                </c:pt>
                <c:pt idx="1950">
                  <c:v>0.112847222222222</c:v>
                </c:pt>
                <c:pt idx="1951" formatCode="h:mm:ss;@">
                  <c:v>0.112905092592593</c:v>
                </c:pt>
                <c:pt idx="1952" formatCode="h:mm:ss;@">
                  <c:v>0.112962962962963</c:v>
                </c:pt>
                <c:pt idx="1953">
                  <c:v>0.113020833333333</c:v>
                </c:pt>
                <c:pt idx="1954">
                  <c:v>0.113078703703704</c:v>
                </c:pt>
                <c:pt idx="1955" formatCode="h:mm:ss;@">
                  <c:v>0.113136574074074</c:v>
                </c:pt>
                <c:pt idx="1956">
                  <c:v>0.113194444444444</c:v>
                </c:pt>
                <c:pt idx="1957">
                  <c:v>0.113252314814815</c:v>
                </c:pt>
                <c:pt idx="1958" formatCode="h:mm:ss;@">
                  <c:v>0.113310185185185</c:v>
                </c:pt>
                <c:pt idx="1959">
                  <c:v>0.113368055555556</c:v>
                </c:pt>
                <c:pt idx="1960">
                  <c:v>0.113425925925926</c:v>
                </c:pt>
                <c:pt idx="1961" formatCode="h:mm:ss;@">
                  <c:v>0.113483796296296</c:v>
                </c:pt>
                <c:pt idx="1962">
                  <c:v>0.113541666666667</c:v>
                </c:pt>
                <c:pt idx="1963">
                  <c:v>0.113599537037037</c:v>
                </c:pt>
                <c:pt idx="1964" formatCode="h:mm:ss;@">
                  <c:v>0.113657407407407</c:v>
                </c:pt>
                <c:pt idx="1965">
                  <c:v>0.113715277777778</c:v>
                </c:pt>
                <c:pt idx="1966">
                  <c:v>0.113773148148148</c:v>
                </c:pt>
                <c:pt idx="1967" formatCode="h:mm:ss;@">
                  <c:v>0.113831018518519</c:v>
                </c:pt>
                <c:pt idx="1968" formatCode="h:mm:ss;@">
                  <c:v>0.113888888888889</c:v>
                </c:pt>
                <c:pt idx="1969">
                  <c:v>0.113946759259259</c:v>
                </c:pt>
                <c:pt idx="1970">
                  <c:v>0.11400462962963</c:v>
                </c:pt>
                <c:pt idx="1971" formatCode="h:mm:ss;@">
                  <c:v>0.1140625</c:v>
                </c:pt>
                <c:pt idx="1972">
                  <c:v>0.11412037037037</c:v>
                </c:pt>
                <c:pt idx="1973">
                  <c:v>0.114178240740741</c:v>
                </c:pt>
                <c:pt idx="1974" formatCode="h:mm:ss;@">
                  <c:v>0.114236111111111</c:v>
                </c:pt>
                <c:pt idx="1975">
                  <c:v>0.114293981481481</c:v>
                </c:pt>
                <c:pt idx="1976">
                  <c:v>0.114351851851852</c:v>
                </c:pt>
                <c:pt idx="1977" formatCode="h:mm:ss;@">
                  <c:v>0.114409722222222</c:v>
                </c:pt>
                <c:pt idx="1978">
                  <c:v>0.114467592592593</c:v>
                </c:pt>
                <c:pt idx="1979">
                  <c:v>0.114525462962963</c:v>
                </c:pt>
                <c:pt idx="1980" formatCode="h:mm:ss;@">
                  <c:v>0.114583333333333</c:v>
                </c:pt>
                <c:pt idx="1981">
                  <c:v>0.11464120370370399</c:v>
                </c:pt>
                <c:pt idx="1982">
                  <c:v>0.114699074074074</c:v>
                </c:pt>
                <c:pt idx="1983" formatCode="h:mm:ss;@">
                  <c:v>0.114756944444444</c:v>
                </c:pt>
                <c:pt idx="1984" formatCode="h:mm:ss;@">
                  <c:v>0.11481481481481499</c:v>
                </c:pt>
                <c:pt idx="1985">
                  <c:v>0.11487268518518499</c:v>
                </c:pt>
                <c:pt idx="1986">
                  <c:v>0.11493055555555599</c:v>
                </c:pt>
                <c:pt idx="1987" formatCode="h:mm:ss;@">
                  <c:v>0.11498842592592599</c:v>
                </c:pt>
                <c:pt idx="1988">
                  <c:v>0.11504629629629599</c:v>
                </c:pt>
                <c:pt idx="1989">
                  <c:v>0.11510416666666699</c:v>
                </c:pt>
                <c:pt idx="1990" formatCode="h:mm:ss;@">
                  <c:v>0.11516203703703699</c:v>
                </c:pt>
                <c:pt idx="1991">
                  <c:v>0.11521990740740699</c:v>
                </c:pt>
                <c:pt idx="1992">
                  <c:v>0.11527777777777801</c:v>
                </c:pt>
                <c:pt idx="1993" formatCode="h:mm:ss;@">
                  <c:v>0.11533564814814801</c:v>
                </c:pt>
                <c:pt idx="1994">
                  <c:v>0.11539351851851901</c:v>
                </c:pt>
                <c:pt idx="1995">
                  <c:v>0.11545138888888901</c:v>
                </c:pt>
                <c:pt idx="1996" formatCode="h:mm:ss;@">
                  <c:v>0.11550925925925901</c:v>
                </c:pt>
                <c:pt idx="1997">
                  <c:v>0.11556712962963001</c:v>
                </c:pt>
                <c:pt idx="1998">
                  <c:v>0.11562500000000001</c:v>
                </c:pt>
                <c:pt idx="1999" formatCode="h:mm:ss;@">
                  <c:v>0.11568287037037001</c:v>
                </c:pt>
                <c:pt idx="2000" formatCode="h:mm:ss;@">
                  <c:v>0.115740740740741</c:v>
                </c:pt>
                <c:pt idx="2001">
                  <c:v>0.11579861111111101</c:v>
                </c:pt>
                <c:pt idx="2002">
                  <c:v>0.11585648148148101</c:v>
                </c:pt>
                <c:pt idx="2003" formatCode="h:mm:ss;@">
                  <c:v>0.115914351851852</c:v>
                </c:pt>
                <c:pt idx="2004">
                  <c:v>0.115972222222222</c:v>
                </c:pt>
                <c:pt idx="2005">
                  <c:v>0.116030092592593</c:v>
                </c:pt>
                <c:pt idx="2006" formatCode="h:mm:ss;@">
                  <c:v>0.116087962962963</c:v>
                </c:pt>
                <c:pt idx="2007">
                  <c:v>0.116145833333333</c:v>
                </c:pt>
                <c:pt idx="2008">
                  <c:v>0.116203703703704</c:v>
                </c:pt>
                <c:pt idx="2009" formatCode="h:mm:ss;@">
                  <c:v>0.116261574074074</c:v>
                </c:pt>
                <c:pt idx="2010">
                  <c:v>0.116319444444444</c:v>
                </c:pt>
                <c:pt idx="2011">
                  <c:v>0.116377314814815</c:v>
                </c:pt>
                <c:pt idx="2012" formatCode="h:mm:ss;@">
                  <c:v>0.116435185185185</c:v>
                </c:pt>
                <c:pt idx="2013">
                  <c:v>0.116493055555556</c:v>
                </c:pt>
                <c:pt idx="2014">
                  <c:v>0.116550925925926</c:v>
                </c:pt>
                <c:pt idx="2015" formatCode="h:mm:ss;@">
                  <c:v>0.116608796296296</c:v>
                </c:pt>
                <c:pt idx="2016" formatCode="h:mm:ss;@">
                  <c:v>0.116666666666667</c:v>
                </c:pt>
                <c:pt idx="2017">
                  <c:v>0.116724537037037</c:v>
                </c:pt>
                <c:pt idx="2018">
                  <c:v>0.116782407407407</c:v>
                </c:pt>
                <c:pt idx="2019" formatCode="h:mm:ss;@">
                  <c:v>0.116840277777778</c:v>
                </c:pt>
                <c:pt idx="2020">
                  <c:v>0.116898148148148</c:v>
                </c:pt>
                <c:pt idx="2021">
                  <c:v>0.116956018518519</c:v>
                </c:pt>
                <c:pt idx="2022" formatCode="h:mm:ss;@">
                  <c:v>0.117013888888889</c:v>
                </c:pt>
                <c:pt idx="2023">
                  <c:v>0.117071759259259</c:v>
                </c:pt>
                <c:pt idx="2024">
                  <c:v>0.11712962962963</c:v>
                </c:pt>
                <c:pt idx="2025" formatCode="h:mm:ss;@">
                  <c:v>0.1171875</c:v>
                </c:pt>
                <c:pt idx="2026">
                  <c:v>0.11724537037037</c:v>
                </c:pt>
                <c:pt idx="2027">
                  <c:v>0.117303240740741</c:v>
                </c:pt>
                <c:pt idx="2028" formatCode="h:mm:ss;@">
                  <c:v>0.117361111111111</c:v>
                </c:pt>
                <c:pt idx="2029">
                  <c:v>0.117418981481481</c:v>
                </c:pt>
                <c:pt idx="2030">
                  <c:v>0.117476851851852</c:v>
                </c:pt>
                <c:pt idx="2031" formatCode="h:mm:ss;@">
                  <c:v>0.117534722222222</c:v>
                </c:pt>
                <c:pt idx="2032" formatCode="h:mm:ss;@">
                  <c:v>0.117592592592593</c:v>
                </c:pt>
                <c:pt idx="2033">
                  <c:v>0.117650462962963</c:v>
                </c:pt>
                <c:pt idx="2034">
                  <c:v>0.117708333333333</c:v>
                </c:pt>
                <c:pt idx="2035" formatCode="h:mm:ss;@">
                  <c:v>0.117766203703704</c:v>
                </c:pt>
                <c:pt idx="2036">
                  <c:v>0.117824074074074</c:v>
                </c:pt>
                <c:pt idx="2037">
                  <c:v>0.117881944444444</c:v>
                </c:pt>
                <c:pt idx="2038" formatCode="h:mm:ss;@">
                  <c:v>0.117939814814815</c:v>
                </c:pt>
                <c:pt idx="2039">
                  <c:v>0.117997685185185</c:v>
                </c:pt>
                <c:pt idx="2040">
                  <c:v>0.118055555555556</c:v>
                </c:pt>
                <c:pt idx="2041" formatCode="h:mm:ss;@">
                  <c:v>0.118113425925926</c:v>
                </c:pt>
                <c:pt idx="2042">
                  <c:v>0.118171296296296</c:v>
                </c:pt>
                <c:pt idx="2043">
                  <c:v>0.118229166666667</c:v>
                </c:pt>
                <c:pt idx="2044" formatCode="h:mm:ss;@">
                  <c:v>0.118287037037037</c:v>
                </c:pt>
                <c:pt idx="2045">
                  <c:v>0.118344907407407</c:v>
                </c:pt>
                <c:pt idx="2046">
                  <c:v>0.118402777777778</c:v>
                </c:pt>
                <c:pt idx="2047" formatCode="h:mm:ss;@">
                  <c:v>0.118460648148148</c:v>
                </c:pt>
                <c:pt idx="2048" formatCode="h:mm:ss;@">
                  <c:v>0.11851851851851899</c:v>
                </c:pt>
                <c:pt idx="2049">
                  <c:v>0.11857638888888899</c:v>
                </c:pt>
                <c:pt idx="2050">
                  <c:v>0.118634259259259</c:v>
                </c:pt>
                <c:pt idx="2051" formatCode="h:mm:ss;@">
                  <c:v>0.11869212962962999</c:v>
                </c:pt>
                <c:pt idx="2052">
                  <c:v>0.11874999999999999</c:v>
                </c:pt>
                <c:pt idx="2053">
                  <c:v>0.11880787037036999</c:v>
                </c:pt>
                <c:pt idx="2054" formatCode="h:mm:ss;@">
                  <c:v>0.11886574074074099</c:v>
                </c:pt>
                <c:pt idx="2055">
                  <c:v>0.11892361111111099</c:v>
                </c:pt>
                <c:pt idx="2056">
                  <c:v>0.11898148148148099</c:v>
                </c:pt>
                <c:pt idx="2057" formatCode="h:mm:ss;@">
                  <c:v>0.11903935185185199</c:v>
                </c:pt>
                <c:pt idx="2058">
                  <c:v>0.11909722222222199</c:v>
                </c:pt>
                <c:pt idx="2059">
                  <c:v>0.11915509259259301</c:v>
                </c:pt>
                <c:pt idx="2060" formatCode="h:mm:ss;@">
                  <c:v>0.11921296296296301</c:v>
                </c:pt>
                <c:pt idx="2061">
                  <c:v>0.11927083333333301</c:v>
                </c:pt>
                <c:pt idx="2062">
                  <c:v>0.11932870370370401</c:v>
                </c:pt>
                <c:pt idx="2063" formatCode="h:mm:ss;@">
                  <c:v>0.11938657407407401</c:v>
                </c:pt>
                <c:pt idx="2064" formatCode="h:mm:ss;@">
                  <c:v>0.11944444444444401</c:v>
                </c:pt>
                <c:pt idx="2065">
                  <c:v>0.11950231481481501</c:v>
                </c:pt>
                <c:pt idx="2066">
                  <c:v>0.11956018518518501</c:v>
                </c:pt>
                <c:pt idx="2067" formatCode="h:mm:ss;@">
                  <c:v>0.119618055555556</c:v>
                </c:pt>
                <c:pt idx="2068">
                  <c:v>0.119675925925926</c:v>
                </c:pt>
                <c:pt idx="2069">
                  <c:v>0.11973379629629601</c:v>
                </c:pt>
                <c:pt idx="2070" formatCode="h:mm:ss;@">
                  <c:v>0.119791666666667</c:v>
                </c:pt>
                <c:pt idx="2071">
                  <c:v>0.119849537037037</c:v>
                </c:pt>
                <c:pt idx="2072">
                  <c:v>0.119907407407407</c:v>
                </c:pt>
                <c:pt idx="2073" formatCode="h:mm:ss;@">
                  <c:v>0.119965277777778</c:v>
                </c:pt>
                <c:pt idx="2074">
                  <c:v>0.120023148148148</c:v>
                </c:pt>
                <c:pt idx="2075">
                  <c:v>0.120081018518519</c:v>
                </c:pt>
                <c:pt idx="2076" formatCode="h:mm:ss;@">
                  <c:v>0.120138888888889</c:v>
                </c:pt>
                <c:pt idx="2077">
                  <c:v>0.120196759259259</c:v>
                </c:pt>
                <c:pt idx="2078">
                  <c:v>0.12025462962963</c:v>
                </c:pt>
                <c:pt idx="2079" formatCode="h:mm:ss;@">
                  <c:v>0.1203125</c:v>
                </c:pt>
                <c:pt idx="2080" formatCode="h:mm:ss;@">
                  <c:v>0.12037037037037</c:v>
                </c:pt>
                <c:pt idx="2081">
                  <c:v>0.120428240740741</c:v>
                </c:pt>
                <c:pt idx="2082">
                  <c:v>0.120486111111111</c:v>
                </c:pt>
                <c:pt idx="2083" formatCode="h:mm:ss;@">
                  <c:v>0.120543981481481</c:v>
                </c:pt>
                <c:pt idx="2084">
                  <c:v>0.120601851851852</c:v>
                </c:pt>
                <c:pt idx="2085">
                  <c:v>0.120659722222222</c:v>
                </c:pt>
                <c:pt idx="2086" formatCode="h:mm:ss;@">
                  <c:v>0.120717592592593</c:v>
                </c:pt>
                <c:pt idx="2087">
                  <c:v>0.120775462962963</c:v>
                </c:pt>
                <c:pt idx="2088">
                  <c:v>0.120833333333333</c:v>
                </c:pt>
                <c:pt idx="2089" formatCode="h:mm:ss;@">
                  <c:v>0.120891203703704</c:v>
                </c:pt>
                <c:pt idx="2090">
                  <c:v>0.120949074074074</c:v>
                </c:pt>
                <c:pt idx="2091">
                  <c:v>0.121006944444444</c:v>
                </c:pt>
                <c:pt idx="2092" formatCode="h:mm:ss;@">
                  <c:v>0.121064814814815</c:v>
                </c:pt>
                <c:pt idx="2093">
                  <c:v>0.121122685185185</c:v>
                </c:pt>
                <c:pt idx="2094">
                  <c:v>0.121180555555556</c:v>
                </c:pt>
                <c:pt idx="2095" formatCode="h:mm:ss;@">
                  <c:v>0.121238425925926</c:v>
                </c:pt>
                <c:pt idx="2096" formatCode="h:mm:ss;@">
                  <c:v>0.121296296296296</c:v>
                </c:pt>
                <c:pt idx="2097">
                  <c:v>0.121354166666667</c:v>
                </c:pt>
                <c:pt idx="2098">
                  <c:v>0.121412037037037</c:v>
                </c:pt>
                <c:pt idx="2099" formatCode="h:mm:ss;@">
                  <c:v>0.121469907407407</c:v>
                </c:pt>
                <c:pt idx="2100">
                  <c:v>0.121527777777778</c:v>
                </c:pt>
                <c:pt idx="2101">
                  <c:v>0.121585648148148</c:v>
                </c:pt>
                <c:pt idx="2102" formatCode="h:mm:ss;@">
                  <c:v>0.121643518518519</c:v>
                </c:pt>
                <c:pt idx="2103">
                  <c:v>0.121701388888889</c:v>
                </c:pt>
                <c:pt idx="2104">
                  <c:v>0.121759259259259</c:v>
                </c:pt>
                <c:pt idx="2105" formatCode="h:mm:ss;@">
                  <c:v>0.12181712962963</c:v>
                </c:pt>
                <c:pt idx="2106">
                  <c:v>0.121875</c:v>
                </c:pt>
                <c:pt idx="2107">
                  <c:v>0.12193287037037</c:v>
                </c:pt>
                <c:pt idx="2108" formatCode="h:mm:ss;@">
                  <c:v>0.121990740740741</c:v>
                </c:pt>
                <c:pt idx="2109">
                  <c:v>0.122048611111111</c:v>
                </c:pt>
                <c:pt idx="2110">
                  <c:v>0.122106481481481</c:v>
                </c:pt>
                <c:pt idx="2111" formatCode="h:mm:ss;@">
                  <c:v>0.122164351851852</c:v>
                </c:pt>
                <c:pt idx="2112" formatCode="h:mm:ss;@">
                  <c:v>0.122222222222222</c:v>
                </c:pt>
                <c:pt idx="2113">
                  <c:v>0.122280092592593</c:v>
                </c:pt>
                <c:pt idx="2114">
                  <c:v>0.122337962962963</c:v>
                </c:pt>
                <c:pt idx="2115" formatCode="h:mm:ss;@">
                  <c:v>0.122395833333333</c:v>
                </c:pt>
                <c:pt idx="2116">
                  <c:v>0.12245370370370399</c:v>
                </c:pt>
                <c:pt idx="2117">
                  <c:v>0.122511574074074</c:v>
                </c:pt>
                <c:pt idx="2118" formatCode="h:mm:ss;@">
                  <c:v>0.122569444444444</c:v>
                </c:pt>
                <c:pt idx="2119">
                  <c:v>0.12262731481481499</c:v>
                </c:pt>
                <c:pt idx="2120">
                  <c:v>0.12268518518518499</c:v>
                </c:pt>
                <c:pt idx="2121" formatCode="h:mm:ss;@">
                  <c:v>0.12274305555555599</c:v>
                </c:pt>
                <c:pt idx="2122">
                  <c:v>0.12280092592592599</c:v>
                </c:pt>
                <c:pt idx="2123">
                  <c:v>0.12285879629629599</c:v>
                </c:pt>
                <c:pt idx="2124" formatCode="h:mm:ss;@">
                  <c:v>0.12291666666666699</c:v>
                </c:pt>
                <c:pt idx="2125">
                  <c:v>0.12297453703703699</c:v>
                </c:pt>
                <c:pt idx="2126">
                  <c:v>0.12303240740740699</c:v>
                </c:pt>
                <c:pt idx="2127" formatCode="h:mm:ss;@">
                  <c:v>0.12309027777777801</c:v>
                </c:pt>
                <c:pt idx="2128" formatCode="h:mm:ss;@">
                  <c:v>0.12314814814814801</c:v>
                </c:pt>
                <c:pt idx="2129">
                  <c:v>0.12320601851851901</c:v>
                </c:pt>
                <c:pt idx="2130">
                  <c:v>0.12326388888888901</c:v>
                </c:pt>
                <c:pt idx="2131" formatCode="h:mm:ss;@">
                  <c:v>0.12332175925925901</c:v>
                </c:pt>
                <c:pt idx="2132">
                  <c:v>0.12337962962963001</c:v>
                </c:pt>
                <c:pt idx="2133">
                  <c:v>0.12343750000000001</c:v>
                </c:pt>
                <c:pt idx="2134" formatCode="h:mm:ss;@">
                  <c:v>0.12349537037037001</c:v>
                </c:pt>
                <c:pt idx="2135">
                  <c:v>0.123553240740741</c:v>
                </c:pt>
                <c:pt idx="2136">
                  <c:v>0.12361111111111101</c:v>
                </c:pt>
                <c:pt idx="2137" formatCode="h:mm:ss;@">
                  <c:v>0.12366898148148101</c:v>
                </c:pt>
                <c:pt idx="2138">
                  <c:v>0.123726851851852</c:v>
                </c:pt>
                <c:pt idx="2139">
                  <c:v>0.123784722222222</c:v>
                </c:pt>
                <c:pt idx="2140" formatCode="h:mm:ss;@">
                  <c:v>0.123842592592593</c:v>
                </c:pt>
                <c:pt idx="2141">
                  <c:v>0.123900462962963</c:v>
                </c:pt>
                <c:pt idx="2142">
                  <c:v>0.123958333333333</c:v>
                </c:pt>
                <c:pt idx="2143" formatCode="h:mm:ss;@">
                  <c:v>0.124016203703704</c:v>
                </c:pt>
                <c:pt idx="2144" formatCode="h:mm:ss;@">
                  <c:v>0.124074074074074</c:v>
                </c:pt>
                <c:pt idx="2145">
                  <c:v>0.124131944444444</c:v>
                </c:pt>
                <c:pt idx="2146">
                  <c:v>0.124189814814815</c:v>
                </c:pt>
                <c:pt idx="2147" formatCode="h:mm:ss;@">
                  <c:v>0.124247685185185</c:v>
                </c:pt>
                <c:pt idx="2148">
                  <c:v>0.124305555555556</c:v>
                </c:pt>
                <c:pt idx="2149">
                  <c:v>0.124363425925926</c:v>
                </c:pt>
                <c:pt idx="2150" formatCode="h:mm:ss;@">
                  <c:v>0.124421296296296</c:v>
                </c:pt>
                <c:pt idx="2151">
                  <c:v>0.124479166666667</c:v>
                </c:pt>
                <c:pt idx="2152">
                  <c:v>0.124537037037037</c:v>
                </c:pt>
                <c:pt idx="2153" formatCode="h:mm:ss;@">
                  <c:v>0.124594907407407</c:v>
                </c:pt>
                <c:pt idx="2154">
                  <c:v>0.124652777777778</c:v>
                </c:pt>
                <c:pt idx="2155">
                  <c:v>0.124710648148148</c:v>
                </c:pt>
                <c:pt idx="2156" formatCode="h:mm:ss;@">
                  <c:v>0.124768518518519</c:v>
                </c:pt>
                <c:pt idx="2157">
                  <c:v>0.124826388888889</c:v>
                </c:pt>
                <c:pt idx="2158">
                  <c:v>0.124884259259259</c:v>
                </c:pt>
                <c:pt idx="2159" formatCode="h:mm:ss;@">
                  <c:v>0.12494212962963</c:v>
                </c:pt>
                <c:pt idx="2160" formatCode="h:mm:ss;@">
                  <c:v>0.125</c:v>
                </c:pt>
                <c:pt idx="2161">
                  <c:v>0.12505787037037</c:v>
                </c:pt>
                <c:pt idx="2162">
                  <c:v>0.125115740740741</c:v>
                </c:pt>
                <c:pt idx="2163" formatCode="h:mm:ss;@">
                  <c:v>0.125173611111111</c:v>
                </c:pt>
                <c:pt idx="2164">
                  <c:v>0.125231481481481</c:v>
                </c:pt>
                <c:pt idx="2165">
                  <c:v>0.125289351851852</c:v>
                </c:pt>
                <c:pt idx="2166" formatCode="h:mm:ss;@">
                  <c:v>0.125347222222222</c:v>
                </c:pt>
                <c:pt idx="2167">
                  <c:v>0.125405092592593</c:v>
                </c:pt>
                <c:pt idx="2168">
                  <c:v>0.125462962962963</c:v>
                </c:pt>
                <c:pt idx="2169" formatCode="h:mm:ss;@">
                  <c:v>0.125520833333333</c:v>
                </c:pt>
                <c:pt idx="2170">
                  <c:v>0.125578703703704</c:v>
                </c:pt>
                <c:pt idx="2171">
                  <c:v>0.125636574074074</c:v>
                </c:pt>
                <c:pt idx="2172" formatCode="h:mm:ss;@">
                  <c:v>0.125694444444444</c:v>
                </c:pt>
                <c:pt idx="2173">
                  <c:v>0.125752314814815</c:v>
                </c:pt>
                <c:pt idx="2174">
                  <c:v>0.125810185185185</c:v>
                </c:pt>
                <c:pt idx="2175" formatCode="h:mm:ss;@">
                  <c:v>0.125868055555556</c:v>
                </c:pt>
                <c:pt idx="2176" formatCode="h:mm:ss;@">
                  <c:v>0.125925925925926</c:v>
                </c:pt>
                <c:pt idx="2177">
                  <c:v>0.125983796296296</c:v>
                </c:pt>
                <c:pt idx="2178">
                  <c:v>0.126041666666667</c:v>
                </c:pt>
                <c:pt idx="2179" formatCode="h:mm:ss;@">
                  <c:v>0.126099537037037</c:v>
                </c:pt>
                <c:pt idx="2180">
                  <c:v>0.126157407407407</c:v>
                </c:pt>
                <c:pt idx="2181">
                  <c:v>0.126215277777778</c:v>
                </c:pt>
                <c:pt idx="2182" formatCode="h:mm:ss;@">
                  <c:v>0.126273148148148</c:v>
                </c:pt>
                <c:pt idx="2183">
                  <c:v>0.126331018518518</c:v>
                </c:pt>
                <c:pt idx="2184">
                  <c:v>0.12638888888888899</c:v>
                </c:pt>
                <c:pt idx="2185" formatCode="h:mm:ss;@">
                  <c:v>0.126446759259259</c:v>
                </c:pt>
                <c:pt idx="2186">
                  <c:v>0.12650462962962999</c:v>
                </c:pt>
                <c:pt idx="2187">
                  <c:v>0.12656249999999999</c:v>
                </c:pt>
                <c:pt idx="2188" formatCode="h:mm:ss;@">
                  <c:v>0.12662037037036999</c:v>
                </c:pt>
                <c:pt idx="2189">
                  <c:v>0.12667824074074099</c:v>
                </c:pt>
                <c:pt idx="2190">
                  <c:v>0.12673611111111099</c:v>
                </c:pt>
                <c:pt idx="2191" formatCode="h:mm:ss;@">
                  <c:v>0.12679398148148099</c:v>
                </c:pt>
                <c:pt idx="2192" formatCode="h:mm:ss;@">
                  <c:v>0.12685185185185199</c:v>
                </c:pt>
                <c:pt idx="2193">
                  <c:v>0.12690972222222199</c:v>
                </c:pt>
                <c:pt idx="2194">
                  <c:v>0.12696759259259299</c:v>
                </c:pt>
                <c:pt idx="2195" formatCode="h:mm:ss;@">
                  <c:v>0.12702546296296299</c:v>
                </c:pt>
                <c:pt idx="2196">
                  <c:v>0.12708333333333299</c:v>
                </c:pt>
                <c:pt idx="2197">
                  <c:v>0.12714120370370399</c:v>
                </c:pt>
                <c:pt idx="2198" formatCode="h:mm:ss;@">
                  <c:v>0.12719907407407399</c:v>
                </c:pt>
                <c:pt idx="2199">
                  <c:v>0.12725694444444399</c:v>
                </c:pt>
                <c:pt idx="2200">
                  <c:v>0.12731481481481499</c:v>
                </c:pt>
                <c:pt idx="2201" formatCode="h:mm:ss;@">
                  <c:v>0.12737268518518499</c:v>
                </c:pt>
                <c:pt idx="2202">
                  <c:v>0.12743055555555599</c:v>
                </c:pt>
                <c:pt idx="2203">
                  <c:v>0.12748842592592599</c:v>
                </c:pt>
                <c:pt idx="2204" formatCode="h:mm:ss;@">
                  <c:v>0.12754629629629599</c:v>
                </c:pt>
                <c:pt idx="2205">
                  <c:v>0.12760416666666699</c:v>
                </c:pt>
                <c:pt idx="2206">
                  <c:v>0.12766203703703699</c:v>
                </c:pt>
                <c:pt idx="2207" formatCode="h:mm:ss;@">
                  <c:v>0.12771990740740699</c:v>
                </c:pt>
                <c:pt idx="2208" formatCode="h:mm:ss;@">
                  <c:v>0.12777777777777799</c:v>
                </c:pt>
                <c:pt idx="2209">
                  <c:v>0.12783564814814799</c:v>
                </c:pt>
                <c:pt idx="2210">
                  <c:v>0.12789351851851899</c:v>
                </c:pt>
                <c:pt idx="2211" formatCode="h:mm:ss;@">
                  <c:v>0.12795138888888899</c:v>
                </c:pt>
                <c:pt idx="2212">
                  <c:v>0.12800925925925899</c:v>
                </c:pt>
                <c:pt idx="2213">
                  <c:v>0.12806712962962999</c:v>
                </c:pt>
                <c:pt idx="2214" formatCode="h:mm:ss;@">
                  <c:v>0.12812499999999999</c:v>
                </c:pt>
                <c:pt idx="2215">
                  <c:v>0.12818287037036999</c:v>
                </c:pt>
                <c:pt idx="2216">
                  <c:v>0.12824074074074099</c:v>
                </c:pt>
                <c:pt idx="2217" formatCode="h:mm:ss;@">
                  <c:v>0.12829861111111099</c:v>
                </c:pt>
                <c:pt idx="2218">
                  <c:v>0.12835648148148099</c:v>
                </c:pt>
                <c:pt idx="2219">
                  <c:v>0.12841435185185199</c:v>
                </c:pt>
                <c:pt idx="2220" formatCode="h:mm:ss;@">
                  <c:v>0.12847222222222199</c:v>
                </c:pt>
                <c:pt idx="2221">
                  <c:v>0.12853009259259299</c:v>
                </c:pt>
                <c:pt idx="2222">
                  <c:v>0.12858796296296299</c:v>
                </c:pt>
                <c:pt idx="2223" formatCode="h:mm:ss;@">
                  <c:v>0.12864583333333299</c:v>
                </c:pt>
                <c:pt idx="2224" formatCode="h:mm:ss;@">
                  <c:v>0.12870370370370399</c:v>
                </c:pt>
                <c:pt idx="2225">
                  <c:v>0.12876157407407399</c:v>
                </c:pt>
                <c:pt idx="2226">
                  <c:v>0.12881944444444399</c:v>
                </c:pt>
                <c:pt idx="2227" formatCode="h:mm:ss;@">
                  <c:v>0.12887731481481501</c:v>
                </c:pt>
                <c:pt idx="2228">
                  <c:v>0.12893518518518499</c:v>
                </c:pt>
                <c:pt idx="2229">
                  <c:v>0.12899305555555601</c:v>
                </c:pt>
                <c:pt idx="2230" formatCode="h:mm:ss;@">
                  <c:v>0.12905092592592601</c:v>
                </c:pt>
                <c:pt idx="2231">
                  <c:v>0.12910879629629601</c:v>
                </c:pt>
                <c:pt idx="2232">
                  <c:v>0.12916666666666701</c:v>
                </c:pt>
                <c:pt idx="2233" formatCode="h:mm:ss;@">
                  <c:v>0.12922453703703701</c:v>
                </c:pt>
                <c:pt idx="2234">
                  <c:v>0.12928240740740701</c:v>
                </c:pt>
                <c:pt idx="2235">
                  <c:v>0.12934027777777801</c:v>
                </c:pt>
                <c:pt idx="2236" formatCode="h:mm:ss;@">
                  <c:v>0.12939814814814801</c:v>
                </c:pt>
                <c:pt idx="2237">
                  <c:v>0.12945601851851901</c:v>
                </c:pt>
                <c:pt idx="2238">
                  <c:v>0.12951388888888901</c:v>
                </c:pt>
                <c:pt idx="2239" formatCode="h:mm:ss;@">
                  <c:v>0.12957175925925901</c:v>
                </c:pt>
                <c:pt idx="2240" formatCode="h:mm:ss;@">
                  <c:v>0.12962962962963001</c:v>
                </c:pt>
                <c:pt idx="2241">
                  <c:v>0.12968750000000001</c:v>
                </c:pt>
                <c:pt idx="2242">
                  <c:v>0.12974537037037001</c:v>
                </c:pt>
                <c:pt idx="2243" formatCode="h:mm:ss;@">
                  <c:v>0.12980324074074101</c:v>
                </c:pt>
                <c:pt idx="2244">
                  <c:v>0.12986111111111101</c:v>
                </c:pt>
                <c:pt idx="2245">
                  <c:v>0.12991898148148101</c:v>
                </c:pt>
                <c:pt idx="2246" formatCode="h:mm:ss;@">
                  <c:v>0.12997685185185201</c:v>
                </c:pt>
                <c:pt idx="2247">
                  <c:v>0.13003472222222201</c:v>
                </c:pt>
                <c:pt idx="2248">
                  <c:v>0.13009259259259301</c:v>
                </c:pt>
                <c:pt idx="2249" formatCode="h:mm:ss;@">
                  <c:v>0.13015046296296301</c:v>
                </c:pt>
                <c:pt idx="2250">
                  <c:v>0.13020833333333301</c:v>
                </c:pt>
                <c:pt idx="2251">
                  <c:v>0.13026620370370401</c:v>
                </c:pt>
                <c:pt idx="2252" formatCode="h:mm:ss;@">
                  <c:v>0.13032407407407401</c:v>
                </c:pt>
                <c:pt idx="2253">
                  <c:v>0.13038194444444401</c:v>
                </c:pt>
                <c:pt idx="2254">
                  <c:v>0.13043981481481501</c:v>
                </c:pt>
                <c:pt idx="2255" formatCode="h:mm:ss;@">
                  <c:v>0.13049768518518501</c:v>
                </c:pt>
                <c:pt idx="2256" formatCode="h:mm:ss;@">
                  <c:v>0.13055555555555601</c:v>
                </c:pt>
                <c:pt idx="2257">
                  <c:v>0.13061342592592601</c:v>
                </c:pt>
                <c:pt idx="2258">
                  <c:v>0.13067129629629601</c:v>
                </c:pt>
                <c:pt idx="2259" formatCode="h:mm:ss;@">
                  <c:v>0.13072916666666701</c:v>
                </c:pt>
                <c:pt idx="2260">
                  <c:v>0.13078703703703701</c:v>
                </c:pt>
                <c:pt idx="2261">
                  <c:v>0.13084490740740701</c:v>
                </c:pt>
                <c:pt idx="2262" formatCode="h:mm:ss;@">
                  <c:v>0.13090277777777801</c:v>
                </c:pt>
                <c:pt idx="2263">
                  <c:v>0.13096064814814801</c:v>
                </c:pt>
                <c:pt idx="2264">
                  <c:v>0.13101851851851901</c:v>
                </c:pt>
                <c:pt idx="2265" formatCode="h:mm:ss;@">
                  <c:v>0.13107638888888901</c:v>
                </c:pt>
                <c:pt idx="2266">
                  <c:v>0.13113425925925901</c:v>
                </c:pt>
                <c:pt idx="2267">
                  <c:v>0.13119212962963001</c:v>
                </c:pt>
                <c:pt idx="2268" formatCode="h:mm:ss;@">
                  <c:v>0.13125000000000001</c:v>
                </c:pt>
                <c:pt idx="2269">
                  <c:v>0.13130787037037001</c:v>
                </c:pt>
                <c:pt idx="2270">
                  <c:v>0.131365740740741</c:v>
                </c:pt>
                <c:pt idx="2271" formatCode="h:mm:ss;@">
                  <c:v>0.13142361111111101</c:v>
                </c:pt>
                <c:pt idx="2272" formatCode="h:mm:ss;@">
                  <c:v>0.13148148148148101</c:v>
                </c:pt>
                <c:pt idx="2273">
                  <c:v>0.131539351851852</c:v>
                </c:pt>
                <c:pt idx="2274">
                  <c:v>0.131597222222222</c:v>
                </c:pt>
                <c:pt idx="2275" formatCode="h:mm:ss;@">
                  <c:v>0.131655092592593</c:v>
                </c:pt>
                <c:pt idx="2276">
                  <c:v>0.131712962962963</c:v>
                </c:pt>
                <c:pt idx="2277">
                  <c:v>0.131770833333333</c:v>
                </c:pt>
                <c:pt idx="2278" formatCode="h:mm:ss;@">
                  <c:v>0.131828703703704</c:v>
                </c:pt>
                <c:pt idx="2279">
                  <c:v>0.131886574074074</c:v>
                </c:pt>
                <c:pt idx="2280">
                  <c:v>0.131944444444444</c:v>
                </c:pt>
                <c:pt idx="2281" formatCode="h:mm:ss;@">
                  <c:v>0.132002314814815</c:v>
                </c:pt>
                <c:pt idx="2282">
                  <c:v>0.132060185185185</c:v>
                </c:pt>
                <c:pt idx="2283">
                  <c:v>0.132118055555556</c:v>
                </c:pt>
                <c:pt idx="2284" formatCode="h:mm:ss;@">
                  <c:v>0.132175925925926</c:v>
                </c:pt>
                <c:pt idx="2285">
                  <c:v>0.132233796296296</c:v>
                </c:pt>
                <c:pt idx="2286">
                  <c:v>0.132291666666667</c:v>
                </c:pt>
                <c:pt idx="2287" formatCode="h:mm:ss;@">
                  <c:v>0.132349537037037</c:v>
                </c:pt>
                <c:pt idx="2288" formatCode="h:mm:ss;@">
                  <c:v>0.132407407407407</c:v>
                </c:pt>
                <c:pt idx="2289">
                  <c:v>0.132465277777778</c:v>
                </c:pt>
                <c:pt idx="2290">
                  <c:v>0.132523148148148</c:v>
                </c:pt>
                <c:pt idx="2291" formatCode="h:mm:ss;@">
                  <c:v>0.132581018518519</c:v>
                </c:pt>
                <c:pt idx="2292">
                  <c:v>0.132638888888889</c:v>
                </c:pt>
                <c:pt idx="2293">
                  <c:v>0.132696759259259</c:v>
                </c:pt>
                <c:pt idx="2294" formatCode="h:mm:ss;@">
                  <c:v>0.13275462962963</c:v>
                </c:pt>
                <c:pt idx="2295">
                  <c:v>0.1328125</c:v>
                </c:pt>
                <c:pt idx="2296">
                  <c:v>0.13287037037037</c:v>
                </c:pt>
                <c:pt idx="2297" formatCode="h:mm:ss;@">
                  <c:v>0.132928240740741</c:v>
                </c:pt>
                <c:pt idx="2298">
                  <c:v>0.132986111111111</c:v>
                </c:pt>
                <c:pt idx="2299">
                  <c:v>0.133043981481481</c:v>
                </c:pt>
                <c:pt idx="2300" formatCode="h:mm:ss;@">
                  <c:v>0.133101851851852</c:v>
                </c:pt>
                <c:pt idx="2301">
                  <c:v>0.133159722222222</c:v>
                </c:pt>
                <c:pt idx="2302">
                  <c:v>0.133217592592593</c:v>
                </c:pt>
                <c:pt idx="2303" formatCode="h:mm:ss;@">
                  <c:v>0.133275462962963</c:v>
                </c:pt>
                <c:pt idx="2304" formatCode="h:mm:ss;@">
                  <c:v>0.133333333333333</c:v>
                </c:pt>
                <c:pt idx="2305">
                  <c:v>0.133391203703704</c:v>
                </c:pt>
                <c:pt idx="2306">
                  <c:v>0.133449074074074</c:v>
                </c:pt>
                <c:pt idx="2307" formatCode="h:mm:ss;@">
                  <c:v>0.133506944444444</c:v>
                </c:pt>
                <c:pt idx="2308">
                  <c:v>0.133564814814815</c:v>
                </c:pt>
                <c:pt idx="2309">
                  <c:v>0.133622685185185</c:v>
                </c:pt>
                <c:pt idx="2310" formatCode="h:mm:ss;@">
                  <c:v>0.133680555555556</c:v>
                </c:pt>
                <c:pt idx="2311">
                  <c:v>0.133738425925926</c:v>
                </c:pt>
                <c:pt idx="2312">
                  <c:v>0.133796296296296</c:v>
                </c:pt>
                <c:pt idx="2313" formatCode="h:mm:ss;@">
                  <c:v>0.133854166666667</c:v>
                </c:pt>
                <c:pt idx="2314">
                  <c:v>0.133912037037037</c:v>
                </c:pt>
                <c:pt idx="2315">
                  <c:v>0.133969907407407</c:v>
                </c:pt>
                <c:pt idx="2316" formatCode="h:mm:ss;@">
                  <c:v>0.134027777777778</c:v>
                </c:pt>
                <c:pt idx="2317">
                  <c:v>0.134085648148148</c:v>
                </c:pt>
                <c:pt idx="2318">
                  <c:v>0.134143518518518</c:v>
                </c:pt>
                <c:pt idx="2319" formatCode="h:mm:ss;@">
                  <c:v>0.13420138888888899</c:v>
                </c:pt>
                <c:pt idx="2320" formatCode="h:mm:ss;@">
                  <c:v>0.134259259259259</c:v>
                </c:pt>
                <c:pt idx="2321">
                  <c:v>0.13431712962962999</c:v>
                </c:pt>
                <c:pt idx="2322">
                  <c:v>0.13437499999999999</c:v>
                </c:pt>
                <c:pt idx="2323" formatCode="h:mm:ss;@">
                  <c:v>0.13443287037036999</c:v>
                </c:pt>
                <c:pt idx="2324">
                  <c:v>0.13449074074074099</c:v>
                </c:pt>
                <c:pt idx="2325">
                  <c:v>0.13454861111111099</c:v>
                </c:pt>
                <c:pt idx="2326" formatCode="h:mm:ss;@">
                  <c:v>0.13460648148148099</c:v>
                </c:pt>
                <c:pt idx="2327">
                  <c:v>0.13466435185185199</c:v>
                </c:pt>
                <c:pt idx="2328">
                  <c:v>0.13472222222222199</c:v>
                </c:pt>
                <c:pt idx="2329" formatCode="h:mm:ss;@">
                  <c:v>0.13478009259259299</c:v>
                </c:pt>
                <c:pt idx="2330">
                  <c:v>0.13483796296296299</c:v>
                </c:pt>
                <c:pt idx="2331">
                  <c:v>0.13489583333333299</c:v>
                </c:pt>
                <c:pt idx="2332" formatCode="h:mm:ss;@">
                  <c:v>0.13495370370370399</c:v>
                </c:pt>
                <c:pt idx="2333">
                  <c:v>0.13501157407407399</c:v>
                </c:pt>
                <c:pt idx="2334">
                  <c:v>0.13506944444444399</c:v>
                </c:pt>
                <c:pt idx="2335" formatCode="h:mm:ss;@">
                  <c:v>0.13512731481481499</c:v>
                </c:pt>
                <c:pt idx="2336" formatCode="h:mm:ss;@">
                  <c:v>0.13518518518518499</c:v>
                </c:pt>
                <c:pt idx="2337">
                  <c:v>0.13524305555555599</c:v>
                </c:pt>
                <c:pt idx="2338">
                  <c:v>0.13530092592592599</c:v>
                </c:pt>
                <c:pt idx="2339" formatCode="h:mm:ss;@">
                  <c:v>0.13535879629629599</c:v>
                </c:pt>
                <c:pt idx="2340">
                  <c:v>0.13541666666666699</c:v>
                </c:pt>
                <c:pt idx="2341">
                  <c:v>0.13547453703703699</c:v>
                </c:pt>
                <c:pt idx="2342" formatCode="h:mm:ss;@">
                  <c:v>0.13553240740740699</c:v>
                </c:pt>
                <c:pt idx="2343">
                  <c:v>0.13559027777777799</c:v>
                </c:pt>
                <c:pt idx="2344">
                  <c:v>0.13564814814814799</c:v>
                </c:pt>
                <c:pt idx="2345" formatCode="h:mm:ss;@">
                  <c:v>0.13570601851851899</c:v>
                </c:pt>
                <c:pt idx="2346">
                  <c:v>0.13576388888888899</c:v>
                </c:pt>
                <c:pt idx="2347">
                  <c:v>0.13582175925925899</c:v>
                </c:pt>
                <c:pt idx="2348" formatCode="h:mm:ss;@">
                  <c:v>0.13587962962962999</c:v>
                </c:pt>
                <c:pt idx="2349">
                  <c:v>0.13593749999999999</c:v>
                </c:pt>
                <c:pt idx="2350">
                  <c:v>0.13599537037036999</c:v>
                </c:pt>
                <c:pt idx="2351" formatCode="h:mm:ss;@">
                  <c:v>0.13605324074074099</c:v>
                </c:pt>
                <c:pt idx="2352" formatCode="h:mm:ss;@">
                  <c:v>0.13611111111111099</c:v>
                </c:pt>
                <c:pt idx="2353">
                  <c:v>0.13616898148148099</c:v>
                </c:pt>
                <c:pt idx="2354">
                  <c:v>0.13622685185185199</c:v>
                </c:pt>
                <c:pt idx="2355" formatCode="h:mm:ss;@">
                  <c:v>0.13628472222222199</c:v>
                </c:pt>
                <c:pt idx="2356">
                  <c:v>0.13634259259259299</c:v>
                </c:pt>
                <c:pt idx="2357">
                  <c:v>0.13640046296296299</c:v>
                </c:pt>
                <c:pt idx="2358" formatCode="h:mm:ss;@">
                  <c:v>0.13645833333333299</c:v>
                </c:pt>
                <c:pt idx="2359">
                  <c:v>0.13651620370370399</c:v>
                </c:pt>
                <c:pt idx="2360">
                  <c:v>0.13657407407407399</c:v>
                </c:pt>
                <c:pt idx="2361" formatCode="h:mm:ss;@">
                  <c:v>0.13663194444444399</c:v>
                </c:pt>
                <c:pt idx="2362">
                  <c:v>0.13668981481481501</c:v>
                </c:pt>
                <c:pt idx="2363">
                  <c:v>0.13674768518518499</c:v>
                </c:pt>
                <c:pt idx="2364" formatCode="h:mm:ss;@">
                  <c:v>0.13680555555555601</c:v>
                </c:pt>
                <c:pt idx="2365">
                  <c:v>0.13686342592592601</c:v>
                </c:pt>
                <c:pt idx="2366">
                  <c:v>0.13692129629629601</c:v>
                </c:pt>
                <c:pt idx="2367" formatCode="h:mm:ss;@">
                  <c:v>0.13697916666666701</c:v>
                </c:pt>
                <c:pt idx="2368" formatCode="h:mm:ss;@">
                  <c:v>0.13703703703703701</c:v>
                </c:pt>
                <c:pt idx="2369">
                  <c:v>0.13709490740740701</c:v>
                </c:pt>
                <c:pt idx="2370">
                  <c:v>0.13715277777777801</c:v>
                </c:pt>
                <c:pt idx="2371" formatCode="h:mm:ss;@">
                  <c:v>0.13721064814814801</c:v>
                </c:pt>
                <c:pt idx="2372">
                  <c:v>0.13726851851851901</c:v>
                </c:pt>
                <c:pt idx="2373">
                  <c:v>0.13732638888888901</c:v>
                </c:pt>
                <c:pt idx="2374" formatCode="h:mm:ss;@">
                  <c:v>0.13738425925925901</c:v>
                </c:pt>
                <c:pt idx="2375">
                  <c:v>0.13744212962963001</c:v>
                </c:pt>
                <c:pt idx="2376">
                  <c:v>0.13750000000000001</c:v>
                </c:pt>
                <c:pt idx="2377" formatCode="h:mm:ss;@">
                  <c:v>0.13755787037037001</c:v>
                </c:pt>
                <c:pt idx="2378">
                  <c:v>0.13761574074074101</c:v>
                </c:pt>
                <c:pt idx="2379">
                  <c:v>0.13767361111111101</c:v>
                </c:pt>
                <c:pt idx="2380" formatCode="h:mm:ss;@">
                  <c:v>0.13773148148148101</c:v>
                </c:pt>
                <c:pt idx="2381">
                  <c:v>0.13778935185185201</c:v>
                </c:pt>
                <c:pt idx="2382">
                  <c:v>0.13784722222222201</c:v>
                </c:pt>
                <c:pt idx="2383" formatCode="h:mm:ss;@">
                  <c:v>0.13790509259259301</c:v>
                </c:pt>
                <c:pt idx="2384" formatCode="h:mm:ss;@">
                  <c:v>0.13796296296296301</c:v>
                </c:pt>
                <c:pt idx="2385">
                  <c:v>0.13802083333333301</c:v>
                </c:pt>
                <c:pt idx="2386">
                  <c:v>0.13807870370370401</c:v>
                </c:pt>
                <c:pt idx="2387" formatCode="h:mm:ss;@">
                  <c:v>0.13813657407407401</c:v>
                </c:pt>
                <c:pt idx="2388">
                  <c:v>0.13819444444444401</c:v>
                </c:pt>
                <c:pt idx="2389">
                  <c:v>0.13825231481481501</c:v>
                </c:pt>
                <c:pt idx="2390" formatCode="h:mm:ss;@">
                  <c:v>0.13831018518518501</c:v>
                </c:pt>
                <c:pt idx="2391">
                  <c:v>0.13836805555555601</c:v>
                </c:pt>
                <c:pt idx="2392">
                  <c:v>0.13842592592592601</c:v>
                </c:pt>
                <c:pt idx="2393" formatCode="h:mm:ss;@">
                  <c:v>0.13848379629629601</c:v>
                </c:pt>
                <c:pt idx="2394">
                  <c:v>0.13854166666666701</c:v>
                </c:pt>
                <c:pt idx="2395">
                  <c:v>0.13859953703703701</c:v>
                </c:pt>
                <c:pt idx="2396" formatCode="h:mm:ss;@">
                  <c:v>0.13865740740740701</c:v>
                </c:pt>
                <c:pt idx="2397">
                  <c:v>0.13871527777777801</c:v>
                </c:pt>
                <c:pt idx="2398">
                  <c:v>0.13877314814814801</c:v>
                </c:pt>
                <c:pt idx="2399" formatCode="h:mm:ss;@">
                  <c:v>0.13883101851851901</c:v>
                </c:pt>
                <c:pt idx="2400" formatCode="h:mm:ss;@">
                  <c:v>0.13888888888888901</c:v>
                </c:pt>
                <c:pt idx="2401">
                  <c:v>0.13894675925925901</c:v>
                </c:pt>
                <c:pt idx="2402">
                  <c:v>0.13900462962963001</c:v>
                </c:pt>
                <c:pt idx="2403" formatCode="h:mm:ss;@">
                  <c:v>0.13906250000000001</c:v>
                </c:pt>
                <c:pt idx="2404">
                  <c:v>0.13912037037037001</c:v>
                </c:pt>
                <c:pt idx="2405">
                  <c:v>0.139178240740741</c:v>
                </c:pt>
                <c:pt idx="2406" formatCode="h:mm:ss;@">
                  <c:v>0.13923611111111101</c:v>
                </c:pt>
                <c:pt idx="2407">
                  <c:v>0.13929398148148101</c:v>
                </c:pt>
                <c:pt idx="2408">
                  <c:v>0.139351851851852</c:v>
                </c:pt>
                <c:pt idx="2409" formatCode="h:mm:ss;@">
                  <c:v>0.139409722222222</c:v>
                </c:pt>
                <c:pt idx="2410">
                  <c:v>0.139467592592593</c:v>
                </c:pt>
                <c:pt idx="2411">
                  <c:v>0.139525462962963</c:v>
                </c:pt>
                <c:pt idx="2412" formatCode="h:mm:ss;@">
                  <c:v>0.139583333333333</c:v>
                </c:pt>
                <c:pt idx="2413">
                  <c:v>0.139641203703704</c:v>
                </c:pt>
                <c:pt idx="2414">
                  <c:v>0.139699074074074</c:v>
                </c:pt>
                <c:pt idx="2415" formatCode="h:mm:ss;@">
                  <c:v>0.139756944444444</c:v>
                </c:pt>
                <c:pt idx="2416" formatCode="h:mm:ss;@">
                  <c:v>0.139814814814815</c:v>
                </c:pt>
                <c:pt idx="2417">
                  <c:v>0.139872685185185</c:v>
                </c:pt>
                <c:pt idx="2418">
                  <c:v>0.139930555555556</c:v>
                </c:pt>
                <c:pt idx="2419" formatCode="h:mm:ss;@">
                  <c:v>0.139988425925926</c:v>
                </c:pt>
                <c:pt idx="2420">
                  <c:v>0.140046296296296</c:v>
                </c:pt>
                <c:pt idx="2421">
                  <c:v>0.140104166666667</c:v>
                </c:pt>
                <c:pt idx="2422" formatCode="h:mm:ss;@">
                  <c:v>0.140162037037037</c:v>
                </c:pt>
                <c:pt idx="2423">
                  <c:v>0.140219907407407</c:v>
                </c:pt>
                <c:pt idx="2424">
                  <c:v>0.140277777777778</c:v>
                </c:pt>
                <c:pt idx="2425" formatCode="h:mm:ss;@">
                  <c:v>0.140335648148148</c:v>
                </c:pt>
                <c:pt idx="2426">
                  <c:v>0.140393518518519</c:v>
                </c:pt>
                <c:pt idx="2427">
                  <c:v>0.140451388888889</c:v>
                </c:pt>
                <c:pt idx="2428" formatCode="h:mm:ss;@">
                  <c:v>0.140509259259259</c:v>
                </c:pt>
                <c:pt idx="2429">
                  <c:v>0.14056712962963</c:v>
                </c:pt>
                <c:pt idx="2430">
                  <c:v>0.140625</c:v>
                </c:pt>
                <c:pt idx="2431" formatCode="h:mm:ss;@">
                  <c:v>0.14068287037037</c:v>
                </c:pt>
                <c:pt idx="2432" formatCode="h:mm:ss;@">
                  <c:v>0.140740740740741</c:v>
                </c:pt>
                <c:pt idx="2433">
                  <c:v>0.140798611111111</c:v>
                </c:pt>
                <c:pt idx="2434">
                  <c:v>0.140856481481481</c:v>
                </c:pt>
                <c:pt idx="2435" formatCode="h:mm:ss;@">
                  <c:v>0.140914351851852</c:v>
                </c:pt>
                <c:pt idx="2436">
                  <c:v>0.140972222222222</c:v>
                </c:pt>
                <c:pt idx="2437">
                  <c:v>0.141030092592593</c:v>
                </c:pt>
                <c:pt idx="2438" formatCode="h:mm:ss;@">
                  <c:v>0.141087962962963</c:v>
                </c:pt>
                <c:pt idx="2439">
                  <c:v>0.141145833333333</c:v>
                </c:pt>
                <c:pt idx="2440">
                  <c:v>0.141203703703704</c:v>
                </c:pt>
                <c:pt idx="2441" formatCode="h:mm:ss;@">
                  <c:v>0.141261574074074</c:v>
                </c:pt>
                <c:pt idx="2442">
                  <c:v>0.141319444444444</c:v>
                </c:pt>
                <c:pt idx="2443">
                  <c:v>0.141377314814815</c:v>
                </c:pt>
                <c:pt idx="2444" formatCode="h:mm:ss;@">
                  <c:v>0.141435185185185</c:v>
                </c:pt>
                <c:pt idx="2445">
                  <c:v>0.141493055555556</c:v>
                </c:pt>
                <c:pt idx="2446">
                  <c:v>0.141550925925926</c:v>
                </c:pt>
                <c:pt idx="2447" formatCode="h:mm:ss;@">
                  <c:v>0.141608796296296</c:v>
                </c:pt>
                <c:pt idx="2448" formatCode="h:mm:ss;@">
                  <c:v>0.141666666666667</c:v>
                </c:pt>
                <c:pt idx="2449">
                  <c:v>0.141724537037037</c:v>
                </c:pt>
                <c:pt idx="2450">
                  <c:v>0.141782407407407</c:v>
                </c:pt>
                <c:pt idx="2451" formatCode="h:mm:ss;@">
                  <c:v>0.141840277777778</c:v>
                </c:pt>
                <c:pt idx="2452">
                  <c:v>0.141898148148148</c:v>
                </c:pt>
                <c:pt idx="2453">
                  <c:v>0.141956018518518</c:v>
                </c:pt>
                <c:pt idx="2454" formatCode="h:mm:ss;@">
                  <c:v>0.14201388888888899</c:v>
                </c:pt>
                <c:pt idx="2455">
                  <c:v>0.142071759259259</c:v>
                </c:pt>
                <c:pt idx="2456">
                  <c:v>0.14212962962962999</c:v>
                </c:pt>
                <c:pt idx="2457" formatCode="h:mm:ss;@">
                  <c:v>0.14218749999999999</c:v>
                </c:pt>
                <c:pt idx="2458">
                  <c:v>0.14224537037036999</c:v>
                </c:pt>
                <c:pt idx="2459">
                  <c:v>0.14230324074074099</c:v>
                </c:pt>
                <c:pt idx="2460" formatCode="h:mm:ss;@">
                  <c:v>0.14236111111111099</c:v>
                </c:pt>
                <c:pt idx="2461">
                  <c:v>0.14241898148148099</c:v>
                </c:pt>
                <c:pt idx="2462">
                  <c:v>0.14247685185185199</c:v>
                </c:pt>
                <c:pt idx="2463" formatCode="h:mm:ss;@">
                  <c:v>0.14253472222222199</c:v>
                </c:pt>
                <c:pt idx="2464" formatCode="h:mm:ss;@">
                  <c:v>0.14259259259259299</c:v>
                </c:pt>
                <c:pt idx="2465">
                  <c:v>0.14265046296296299</c:v>
                </c:pt>
                <c:pt idx="2466">
                  <c:v>0.14270833333333299</c:v>
                </c:pt>
                <c:pt idx="2467" formatCode="h:mm:ss;@">
                  <c:v>0.14276620370370399</c:v>
                </c:pt>
                <c:pt idx="2468">
                  <c:v>0.14282407407407399</c:v>
                </c:pt>
                <c:pt idx="2469">
                  <c:v>0.14288194444444399</c:v>
                </c:pt>
                <c:pt idx="2470" formatCode="h:mm:ss;@">
                  <c:v>0.14293981481481499</c:v>
                </c:pt>
                <c:pt idx="2471">
                  <c:v>0.14299768518518499</c:v>
                </c:pt>
                <c:pt idx="2472">
                  <c:v>0.14305555555555599</c:v>
                </c:pt>
                <c:pt idx="2473" formatCode="h:mm:ss;@">
                  <c:v>0.14311342592592599</c:v>
                </c:pt>
                <c:pt idx="2474">
                  <c:v>0.14317129629629599</c:v>
                </c:pt>
                <c:pt idx="2475">
                  <c:v>0.14322916666666699</c:v>
                </c:pt>
                <c:pt idx="2476" formatCode="h:mm:ss;@">
                  <c:v>0.14328703703703699</c:v>
                </c:pt>
                <c:pt idx="2477">
                  <c:v>0.14334490740740699</c:v>
                </c:pt>
                <c:pt idx="2478">
                  <c:v>0.14340277777777799</c:v>
                </c:pt>
                <c:pt idx="2479" formatCode="h:mm:ss;@">
                  <c:v>0.14346064814814799</c:v>
                </c:pt>
                <c:pt idx="2480" formatCode="h:mm:ss;@">
                  <c:v>0.14351851851851899</c:v>
                </c:pt>
                <c:pt idx="2481">
                  <c:v>0.14357638888888899</c:v>
                </c:pt>
                <c:pt idx="2482">
                  <c:v>0.14363425925925899</c:v>
                </c:pt>
                <c:pt idx="2483" formatCode="h:mm:ss;@">
                  <c:v>0.14369212962962999</c:v>
                </c:pt>
                <c:pt idx="2484">
                  <c:v>0.14374999999999999</c:v>
                </c:pt>
                <c:pt idx="2485">
                  <c:v>0.14380787037036999</c:v>
                </c:pt>
                <c:pt idx="2486" formatCode="h:mm:ss;@">
                  <c:v>0.14386574074074099</c:v>
                </c:pt>
                <c:pt idx="2487">
                  <c:v>0.14392361111111099</c:v>
                </c:pt>
                <c:pt idx="2488">
                  <c:v>0.14398148148148099</c:v>
                </c:pt>
                <c:pt idx="2489" formatCode="h:mm:ss;@">
                  <c:v>0.14403935185185199</c:v>
                </c:pt>
                <c:pt idx="2490">
                  <c:v>0.14409722222222199</c:v>
                </c:pt>
                <c:pt idx="2491">
                  <c:v>0.14415509259259299</c:v>
                </c:pt>
                <c:pt idx="2492" formatCode="h:mm:ss;@">
                  <c:v>0.14421296296296299</c:v>
                </c:pt>
                <c:pt idx="2493">
                  <c:v>0.14427083333333299</c:v>
                </c:pt>
                <c:pt idx="2494">
                  <c:v>0.14432870370370399</c:v>
                </c:pt>
                <c:pt idx="2495" formatCode="h:mm:ss;@">
                  <c:v>0.14438657407407399</c:v>
                </c:pt>
                <c:pt idx="2496" formatCode="h:mm:ss;@">
                  <c:v>0.14444444444444399</c:v>
                </c:pt>
                <c:pt idx="2497">
                  <c:v>0.14450231481481501</c:v>
                </c:pt>
                <c:pt idx="2498">
                  <c:v>0.14456018518518499</c:v>
                </c:pt>
                <c:pt idx="2499" formatCode="h:mm:ss;@">
                  <c:v>0.14461805555555601</c:v>
                </c:pt>
                <c:pt idx="2500">
                  <c:v>0.14467592592592601</c:v>
                </c:pt>
                <c:pt idx="2501">
                  <c:v>0.14473379629629601</c:v>
                </c:pt>
                <c:pt idx="2502" formatCode="h:mm:ss;@">
                  <c:v>0.14479166666666701</c:v>
                </c:pt>
                <c:pt idx="2503">
                  <c:v>0.14484953703703701</c:v>
                </c:pt>
                <c:pt idx="2504">
                  <c:v>0.14490740740740701</c:v>
                </c:pt>
                <c:pt idx="2505" formatCode="h:mm:ss;@">
                  <c:v>0.14496527777777801</c:v>
                </c:pt>
                <c:pt idx="2506">
                  <c:v>0.14502314814814801</c:v>
                </c:pt>
                <c:pt idx="2507">
                  <c:v>0.14508101851851901</c:v>
                </c:pt>
                <c:pt idx="2508" formatCode="h:mm:ss;@">
                  <c:v>0.14513888888888901</c:v>
                </c:pt>
                <c:pt idx="2509">
                  <c:v>0.14519675925925901</c:v>
                </c:pt>
                <c:pt idx="2510">
                  <c:v>0.14525462962963001</c:v>
                </c:pt>
                <c:pt idx="2511" formatCode="h:mm:ss;@">
                  <c:v>0.14531250000000001</c:v>
                </c:pt>
                <c:pt idx="2512" formatCode="h:mm:ss;@">
                  <c:v>0.14537037037037001</c:v>
                </c:pt>
                <c:pt idx="2513">
                  <c:v>0.14542824074074101</c:v>
                </c:pt>
                <c:pt idx="2514">
                  <c:v>0.14548611111111101</c:v>
                </c:pt>
                <c:pt idx="2515" formatCode="h:mm:ss;@">
                  <c:v>0.14554398148148101</c:v>
                </c:pt>
                <c:pt idx="2516">
                  <c:v>0.14560185185185201</c:v>
                </c:pt>
                <c:pt idx="2517">
                  <c:v>0.14565972222222201</c:v>
                </c:pt>
                <c:pt idx="2518" formatCode="h:mm:ss;@">
                  <c:v>0.14571759259259301</c:v>
                </c:pt>
                <c:pt idx="2519">
                  <c:v>0.14577546296296301</c:v>
                </c:pt>
                <c:pt idx="2520">
                  <c:v>0.14583333333333301</c:v>
                </c:pt>
                <c:pt idx="2521" formatCode="h:mm:ss;@">
                  <c:v>0.14589120370370401</c:v>
                </c:pt>
                <c:pt idx="2522">
                  <c:v>0.14594907407407401</c:v>
                </c:pt>
                <c:pt idx="2523">
                  <c:v>0.14600694444444401</c:v>
                </c:pt>
                <c:pt idx="2524" formatCode="h:mm:ss;@">
                  <c:v>0.14606481481481501</c:v>
                </c:pt>
                <c:pt idx="2525">
                  <c:v>0.14612268518518501</c:v>
                </c:pt>
                <c:pt idx="2526">
                  <c:v>0.14618055555555601</c:v>
                </c:pt>
                <c:pt idx="2527" formatCode="h:mm:ss;@">
                  <c:v>0.14623842592592601</c:v>
                </c:pt>
                <c:pt idx="2528" formatCode="h:mm:ss;@">
                  <c:v>0.14629629629629601</c:v>
                </c:pt>
                <c:pt idx="2529">
                  <c:v>0.14635416666666701</c:v>
                </c:pt>
                <c:pt idx="2530">
                  <c:v>0.14641203703703701</c:v>
                </c:pt>
                <c:pt idx="2531" formatCode="h:mm:ss;@">
                  <c:v>0.14646990740740701</c:v>
                </c:pt>
                <c:pt idx="2532">
                  <c:v>0.14652777777777801</c:v>
                </c:pt>
                <c:pt idx="2533">
                  <c:v>0.14658564814814801</c:v>
                </c:pt>
                <c:pt idx="2534" formatCode="h:mm:ss;@">
                  <c:v>0.14664351851851901</c:v>
                </c:pt>
                <c:pt idx="2535">
                  <c:v>0.14670138888888901</c:v>
                </c:pt>
                <c:pt idx="2536">
                  <c:v>0.14675925925925901</c:v>
                </c:pt>
                <c:pt idx="2537" formatCode="h:mm:ss;@">
                  <c:v>0.14681712962963001</c:v>
                </c:pt>
                <c:pt idx="2538">
                  <c:v>0.14687500000000001</c:v>
                </c:pt>
                <c:pt idx="2539">
                  <c:v>0.14693287037037001</c:v>
                </c:pt>
                <c:pt idx="2540" formatCode="h:mm:ss;@">
                  <c:v>0.146990740740741</c:v>
                </c:pt>
                <c:pt idx="2541">
                  <c:v>0.14704861111111101</c:v>
                </c:pt>
                <c:pt idx="2542">
                  <c:v>0.14710648148148101</c:v>
                </c:pt>
                <c:pt idx="2543" formatCode="h:mm:ss;@">
                  <c:v>0.147164351851852</c:v>
                </c:pt>
                <c:pt idx="2544" formatCode="h:mm:ss;@">
                  <c:v>0.147222222222222</c:v>
                </c:pt>
                <c:pt idx="2545">
                  <c:v>0.147280092592593</c:v>
                </c:pt>
                <c:pt idx="2546">
                  <c:v>0.147337962962963</c:v>
                </c:pt>
                <c:pt idx="2547" formatCode="h:mm:ss;@">
                  <c:v>0.147395833333333</c:v>
                </c:pt>
                <c:pt idx="2548">
                  <c:v>0.147453703703704</c:v>
                </c:pt>
                <c:pt idx="2549">
                  <c:v>0.147511574074074</c:v>
                </c:pt>
                <c:pt idx="2550" formatCode="h:mm:ss;@">
                  <c:v>0.147569444444444</c:v>
                </c:pt>
                <c:pt idx="2551">
                  <c:v>0.147627314814815</c:v>
                </c:pt>
                <c:pt idx="2552">
                  <c:v>0.147685185185185</c:v>
                </c:pt>
                <c:pt idx="2553" formatCode="h:mm:ss;@">
                  <c:v>0.147743055555556</c:v>
                </c:pt>
                <c:pt idx="2554">
                  <c:v>0.147800925925926</c:v>
                </c:pt>
                <c:pt idx="2555">
                  <c:v>0.147858796296296</c:v>
                </c:pt>
                <c:pt idx="2556" formatCode="h:mm:ss;@">
                  <c:v>0.147916666666667</c:v>
                </c:pt>
                <c:pt idx="2557">
                  <c:v>0.147974537037037</c:v>
                </c:pt>
                <c:pt idx="2558">
                  <c:v>0.148032407407407</c:v>
                </c:pt>
                <c:pt idx="2559" formatCode="h:mm:ss;@">
                  <c:v>0.148090277777778</c:v>
                </c:pt>
                <c:pt idx="2560" formatCode="h:mm:ss;@">
                  <c:v>0.148148148148148</c:v>
                </c:pt>
                <c:pt idx="2561">
                  <c:v>0.148206018518519</c:v>
                </c:pt>
                <c:pt idx="2562">
                  <c:v>0.148263888888889</c:v>
                </c:pt>
                <c:pt idx="2563" formatCode="h:mm:ss;@">
                  <c:v>0.148321759259259</c:v>
                </c:pt>
                <c:pt idx="2564">
                  <c:v>0.14837962962963</c:v>
                </c:pt>
                <c:pt idx="2565">
                  <c:v>0.1484375</c:v>
                </c:pt>
                <c:pt idx="2566" formatCode="h:mm:ss;@">
                  <c:v>0.14849537037037</c:v>
                </c:pt>
                <c:pt idx="2567">
                  <c:v>0.148553240740741</c:v>
                </c:pt>
                <c:pt idx="2568">
                  <c:v>0.148611111111111</c:v>
                </c:pt>
                <c:pt idx="2569" formatCode="h:mm:ss;@">
                  <c:v>0.148668981481481</c:v>
                </c:pt>
                <c:pt idx="2570">
                  <c:v>0.148726851851852</c:v>
                </c:pt>
                <c:pt idx="2571">
                  <c:v>0.148784722222222</c:v>
                </c:pt>
                <c:pt idx="2572" formatCode="h:mm:ss;@">
                  <c:v>0.148842592592593</c:v>
                </c:pt>
                <c:pt idx="2573">
                  <c:v>0.148900462962963</c:v>
                </c:pt>
                <c:pt idx="2574">
                  <c:v>0.148958333333333</c:v>
                </c:pt>
                <c:pt idx="2575" formatCode="h:mm:ss;@">
                  <c:v>0.149016203703704</c:v>
                </c:pt>
                <c:pt idx="2576" formatCode="h:mm:ss;@">
                  <c:v>0.149074074074074</c:v>
                </c:pt>
                <c:pt idx="2577">
                  <c:v>0.149131944444444</c:v>
                </c:pt>
                <c:pt idx="2578">
                  <c:v>0.149189814814815</c:v>
                </c:pt>
                <c:pt idx="2579" formatCode="h:mm:ss;@">
                  <c:v>0.149247685185185</c:v>
                </c:pt>
                <c:pt idx="2580">
                  <c:v>0.149305555555556</c:v>
                </c:pt>
                <c:pt idx="2581">
                  <c:v>0.149363425925926</c:v>
                </c:pt>
                <c:pt idx="2582" formatCode="h:mm:ss;@">
                  <c:v>0.149421296296296</c:v>
                </c:pt>
                <c:pt idx="2583">
                  <c:v>0.149479166666667</c:v>
                </c:pt>
                <c:pt idx="2584">
                  <c:v>0.149537037037037</c:v>
                </c:pt>
                <c:pt idx="2585" formatCode="h:mm:ss;@">
                  <c:v>0.149594907407407</c:v>
                </c:pt>
                <c:pt idx="2586">
                  <c:v>0.149652777777778</c:v>
                </c:pt>
                <c:pt idx="2587">
                  <c:v>0.149710648148148</c:v>
                </c:pt>
                <c:pt idx="2588" formatCode="h:mm:ss;@">
                  <c:v>0.149768518518518</c:v>
                </c:pt>
                <c:pt idx="2589">
                  <c:v>0.14982638888888899</c:v>
                </c:pt>
                <c:pt idx="2590">
                  <c:v>0.149884259259259</c:v>
                </c:pt>
                <c:pt idx="2591" formatCode="h:mm:ss;@">
                  <c:v>0.14994212962962999</c:v>
                </c:pt>
                <c:pt idx="2592" formatCode="h:mm:ss;@">
                  <c:v>0.15</c:v>
                </c:pt>
                <c:pt idx="2593">
                  <c:v>0.15005787037036999</c:v>
                </c:pt>
                <c:pt idx="2594">
                  <c:v>0.15011574074074099</c:v>
                </c:pt>
                <c:pt idx="2595" formatCode="h:mm:ss;@">
                  <c:v>0.15017361111111099</c:v>
                </c:pt>
                <c:pt idx="2596">
                  <c:v>0.15023148148148099</c:v>
                </c:pt>
                <c:pt idx="2597">
                  <c:v>0.15028935185185199</c:v>
                </c:pt>
                <c:pt idx="2598" formatCode="h:mm:ss;@">
                  <c:v>0.15034722222222199</c:v>
                </c:pt>
                <c:pt idx="2599">
                  <c:v>0.15040509259259299</c:v>
                </c:pt>
                <c:pt idx="2600">
                  <c:v>0.15046296296296299</c:v>
                </c:pt>
                <c:pt idx="2601" formatCode="h:mm:ss;@">
                  <c:v>0.15052083333333299</c:v>
                </c:pt>
                <c:pt idx="2602">
                  <c:v>0.15057870370370399</c:v>
                </c:pt>
                <c:pt idx="2603">
                  <c:v>0.15063657407407399</c:v>
                </c:pt>
                <c:pt idx="2604" formatCode="h:mm:ss;@">
                  <c:v>0.15069444444444399</c:v>
                </c:pt>
                <c:pt idx="2605">
                  <c:v>0.15075231481481499</c:v>
                </c:pt>
                <c:pt idx="2606">
                  <c:v>0.15081018518518499</c:v>
                </c:pt>
                <c:pt idx="2607" formatCode="h:mm:ss;@">
                  <c:v>0.15086805555555599</c:v>
                </c:pt>
                <c:pt idx="2608" formatCode="h:mm:ss;@">
                  <c:v>0.15092592592592599</c:v>
                </c:pt>
                <c:pt idx="2609">
                  <c:v>0.15098379629629599</c:v>
                </c:pt>
                <c:pt idx="2610">
                  <c:v>0.15104166666666699</c:v>
                </c:pt>
                <c:pt idx="2611" formatCode="h:mm:ss;@">
                  <c:v>0.15109953703703699</c:v>
                </c:pt>
                <c:pt idx="2612">
                  <c:v>0.15115740740740699</c:v>
                </c:pt>
                <c:pt idx="2613">
                  <c:v>0.15121527777777799</c:v>
                </c:pt>
                <c:pt idx="2614" formatCode="h:mm:ss;@">
                  <c:v>0.15127314814814799</c:v>
                </c:pt>
                <c:pt idx="2615">
                  <c:v>0.15133101851851899</c:v>
                </c:pt>
                <c:pt idx="2616">
                  <c:v>0.15138888888888899</c:v>
                </c:pt>
                <c:pt idx="2617" formatCode="h:mm:ss;@">
                  <c:v>0.15144675925925899</c:v>
                </c:pt>
                <c:pt idx="2618">
                  <c:v>0.15150462962962999</c:v>
                </c:pt>
                <c:pt idx="2619">
                  <c:v>0.15156249999999999</c:v>
                </c:pt>
                <c:pt idx="2620" formatCode="h:mm:ss;@">
                  <c:v>0.15162037037036999</c:v>
                </c:pt>
                <c:pt idx="2621">
                  <c:v>0.15167824074074099</c:v>
                </c:pt>
                <c:pt idx="2622">
                  <c:v>0.15173611111111099</c:v>
                </c:pt>
                <c:pt idx="2623" formatCode="h:mm:ss;@">
                  <c:v>0.15179398148148099</c:v>
                </c:pt>
                <c:pt idx="2624" formatCode="h:mm:ss;@">
                  <c:v>0.15185185185185199</c:v>
                </c:pt>
                <c:pt idx="2625">
                  <c:v>0.15190972222222199</c:v>
                </c:pt>
                <c:pt idx="2626">
                  <c:v>0.15196759259259299</c:v>
                </c:pt>
                <c:pt idx="2627" formatCode="h:mm:ss;@">
                  <c:v>0.15202546296296299</c:v>
                </c:pt>
                <c:pt idx="2628">
                  <c:v>0.15208333333333299</c:v>
                </c:pt>
                <c:pt idx="2629">
                  <c:v>0.15214120370370399</c:v>
                </c:pt>
                <c:pt idx="2630" formatCode="h:mm:ss;@">
                  <c:v>0.15219907407407399</c:v>
                </c:pt>
                <c:pt idx="2631">
                  <c:v>0.15225694444444399</c:v>
                </c:pt>
                <c:pt idx="2632">
                  <c:v>0.15231481481481501</c:v>
                </c:pt>
                <c:pt idx="2633" formatCode="h:mm:ss;@">
                  <c:v>0.15237268518518499</c:v>
                </c:pt>
                <c:pt idx="2634">
                  <c:v>0.15243055555555601</c:v>
                </c:pt>
                <c:pt idx="2635">
                  <c:v>0.15248842592592601</c:v>
                </c:pt>
                <c:pt idx="2636" formatCode="h:mm:ss;@">
                  <c:v>0.15254629629629601</c:v>
                </c:pt>
                <c:pt idx="2637">
                  <c:v>0.15260416666666701</c:v>
                </c:pt>
                <c:pt idx="2638">
                  <c:v>0.15266203703703701</c:v>
                </c:pt>
                <c:pt idx="2639" formatCode="h:mm:ss;@">
                  <c:v>0.15271990740740701</c:v>
                </c:pt>
                <c:pt idx="2640" formatCode="h:mm:ss;@">
                  <c:v>0.15277777777777801</c:v>
                </c:pt>
                <c:pt idx="2641">
                  <c:v>0.15283564814814801</c:v>
                </c:pt>
                <c:pt idx="2642">
                  <c:v>0.15289351851851901</c:v>
                </c:pt>
                <c:pt idx="2643" formatCode="h:mm:ss;@">
                  <c:v>0.15295138888888901</c:v>
                </c:pt>
                <c:pt idx="2644">
                  <c:v>0.15300925925925901</c:v>
                </c:pt>
                <c:pt idx="2645">
                  <c:v>0.15306712962963001</c:v>
                </c:pt>
                <c:pt idx="2646" formatCode="h:mm:ss;@">
                  <c:v>0.15312500000000001</c:v>
                </c:pt>
                <c:pt idx="2647">
                  <c:v>0.15318287037037001</c:v>
                </c:pt>
                <c:pt idx="2648">
                  <c:v>0.15324074074074101</c:v>
                </c:pt>
                <c:pt idx="2649" formatCode="h:mm:ss;@">
                  <c:v>0.15329861111111101</c:v>
                </c:pt>
                <c:pt idx="2650">
                  <c:v>0.15335648148148101</c:v>
                </c:pt>
                <c:pt idx="2651">
                  <c:v>0.15341435185185201</c:v>
                </c:pt>
                <c:pt idx="2652" formatCode="h:mm:ss;@">
                  <c:v>0.15347222222222201</c:v>
                </c:pt>
                <c:pt idx="2653">
                  <c:v>0.15353009259259301</c:v>
                </c:pt>
                <c:pt idx="2654">
                  <c:v>0.15358796296296301</c:v>
                </c:pt>
                <c:pt idx="2655" formatCode="h:mm:ss;@">
                  <c:v>0.15364583333333301</c:v>
                </c:pt>
                <c:pt idx="2656" formatCode="h:mm:ss;@">
                  <c:v>0.15370370370370401</c:v>
                </c:pt>
                <c:pt idx="2657">
                  <c:v>0.15376157407407401</c:v>
                </c:pt>
                <c:pt idx="2658">
                  <c:v>0.15381944444444401</c:v>
                </c:pt>
                <c:pt idx="2659" formatCode="h:mm:ss;@">
                  <c:v>0.15387731481481501</c:v>
                </c:pt>
                <c:pt idx="2660">
                  <c:v>0.15393518518518501</c:v>
                </c:pt>
                <c:pt idx="2661">
                  <c:v>0.15399305555555601</c:v>
                </c:pt>
                <c:pt idx="2662" formatCode="h:mm:ss;@">
                  <c:v>0.15405092592592601</c:v>
                </c:pt>
                <c:pt idx="2663">
                  <c:v>0.15410879629629601</c:v>
                </c:pt>
                <c:pt idx="2664">
                  <c:v>0.15416666666666701</c:v>
                </c:pt>
                <c:pt idx="2665" formatCode="h:mm:ss;@">
                  <c:v>0.15422453703703701</c:v>
                </c:pt>
                <c:pt idx="2666">
                  <c:v>0.15428240740740701</c:v>
                </c:pt>
                <c:pt idx="2667">
                  <c:v>0.15434027777777801</c:v>
                </c:pt>
                <c:pt idx="2668" formatCode="h:mm:ss;@">
                  <c:v>0.15439814814814801</c:v>
                </c:pt>
                <c:pt idx="2669">
                  <c:v>0.15445601851851901</c:v>
                </c:pt>
                <c:pt idx="2670">
                  <c:v>0.15451388888888901</c:v>
                </c:pt>
                <c:pt idx="2671" formatCode="h:mm:ss;@">
                  <c:v>0.15457175925925901</c:v>
                </c:pt>
                <c:pt idx="2672" formatCode="h:mm:ss;@">
                  <c:v>0.15462962962963001</c:v>
                </c:pt>
                <c:pt idx="2673">
                  <c:v>0.15468750000000001</c:v>
                </c:pt>
                <c:pt idx="2674">
                  <c:v>0.15474537037037001</c:v>
                </c:pt>
                <c:pt idx="2675" formatCode="h:mm:ss;@">
                  <c:v>0.154803240740741</c:v>
                </c:pt>
                <c:pt idx="2676">
                  <c:v>0.15486111111111101</c:v>
                </c:pt>
                <c:pt idx="2677">
                  <c:v>0.15491898148148101</c:v>
                </c:pt>
                <c:pt idx="2678" formatCode="h:mm:ss;@">
                  <c:v>0.154976851851852</c:v>
                </c:pt>
                <c:pt idx="2679">
                  <c:v>0.155034722222222</c:v>
                </c:pt>
                <c:pt idx="2680">
                  <c:v>0.155092592592593</c:v>
                </c:pt>
                <c:pt idx="2681" formatCode="h:mm:ss;@">
                  <c:v>0.155150462962963</c:v>
                </c:pt>
                <c:pt idx="2682">
                  <c:v>0.155208333333333</c:v>
                </c:pt>
                <c:pt idx="2683">
                  <c:v>0.155266203703704</c:v>
                </c:pt>
                <c:pt idx="2684" formatCode="h:mm:ss;@">
                  <c:v>0.155324074074074</c:v>
                </c:pt>
                <c:pt idx="2685">
                  <c:v>0.155381944444444</c:v>
                </c:pt>
                <c:pt idx="2686">
                  <c:v>0.155439814814815</c:v>
                </c:pt>
                <c:pt idx="2687" formatCode="h:mm:ss;@">
                  <c:v>0.155497685185185</c:v>
                </c:pt>
                <c:pt idx="2688" formatCode="h:mm:ss;@">
                  <c:v>0.155555555555556</c:v>
                </c:pt>
                <c:pt idx="2689">
                  <c:v>0.155613425925926</c:v>
                </c:pt>
                <c:pt idx="2690">
                  <c:v>0.155671296296296</c:v>
                </c:pt>
                <c:pt idx="2691" formatCode="h:mm:ss;@">
                  <c:v>0.155729166666667</c:v>
                </c:pt>
                <c:pt idx="2692">
                  <c:v>0.155787037037037</c:v>
                </c:pt>
                <c:pt idx="2693">
                  <c:v>0.155844907407407</c:v>
                </c:pt>
                <c:pt idx="2694" formatCode="h:mm:ss;@">
                  <c:v>0.155902777777778</c:v>
                </c:pt>
                <c:pt idx="2695">
                  <c:v>0.155960648148148</c:v>
                </c:pt>
                <c:pt idx="2696">
                  <c:v>0.156018518518519</c:v>
                </c:pt>
                <c:pt idx="2697" formatCode="h:mm:ss;@">
                  <c:v>0.156076388888889</c:v>
                </c:pt>
                <c:pt idx="2698">
                  <c:v>0.156134259259259</c:v>
                </c:pt>
                <c:pt idx="2699">
                  <c:v>0.15619212962963</c:v>
                </c:pt>
                <c:pt idx="2700" formatCode="h:mm:ss;@">
                  <c:v>0.15625</c:v>
                </c:pt>
                <c:pt idx="2701">
                  <c:v>0.15630787037037</c:v>
                </c:pt>
                <c:pt idx="2702">
                  <c:v>0.156365740740741</c:v>
                </c:pt>
                <c:pt idx="2703" formatCode="h:mm:ss;@">
                  <c:v>0.156423611111111</c:v>
                </c:pt>
                <c:pt idx="2704" formatCode="h:mm:ss;@">
                  <c:v>0.156481481481481</c:v>
                </c:pt>
                <c:pt idx="2705">
                  <c:v>0.156539351851852</c:v>
                </c:pt>
                <c:pt idx="2706">
                  <c:v>0.156597222222222</c:v>
                </c:pt>
                <c:pt idx="2707" formatCode="h:mm:ss;@">
                  <c:v>0.156655092592593</c:v>
                </c:pt>
                <c:pt idx="2708">
                  <c:v>0.156712962962963</c:v>
                </c:pt>
                <c:pt idx="2709">
                  <c:v>0.156770833333333</c:v>
                </c:pt>
                <c:pt idx="2710" formatCode="h:mm:ss;@">
                  <c:v>0.156828703703704</c:v>
                </c:pt>
                <c:pt idx="2711">
                  <c:v>0.156886574074074</c:v>
                </c:pt>
                <c:pt idx="2712">
                  <c:v>0.156944444444444</c:v>
                </c:pt>
                <c:pt idx="2713" formatCode="h:mm:ss;@">
                  <c:v>0.157002314814815</c:v>
                </c:pt>
                <c:pt idx="2714">
                  <c:v>0.157060185185185</c:v>
                </c:pt>
                <c:pt idx="2715">
                  <c:v>0.157118055555556</c:v>
                </c:pt>
                <c:pt idx="2716" formatCode="h:mm:ss;@">
                  <c:v>0.157175925925926</c:v>
                </c:pt>
                <c:pt idx="2717">
                  <c:v>0.157233796296296</c:v>
                </c:pt>
                <c:pt idx="2718">
                  <c:v>0.157291666666667</c:v>
                </c:pt>
                <c:pt idx="2719" formatCode="h:mm:ss;@">
                  <c:v>0.157349537037037</c:v>
                </c:pt>
                <c:pt idx="2720" formatCode="h:mm:ss;@">
                  <c:v>0.157407407407407</c:v>
                </c:pt>
                <c:pt idx="2721">
                  <c:v>0.157465277777778</c:v>
                </c:pt>
                <c:pt idx="2722">
                  <c:v>0.157523148148148</c:v>
                </c:pt>
                <c:pt idx="2723" formatCode="h:mm:ss;@">
                  <c:v>0.157581018518518</c:v>
                </c:pt>
                <c:pt idx="2724">
                  <c:v>0.15763888888888899</c:v>
                </c:pt>
                <c:pt idx="2725">
                  <c:v>0.157696759259259</c:v>
                </c:pt>
                <c:pt idx="2726" formatCode="h:mm:ss;@">
                  <c:v>0.15775462962962999</c:v>
                </c:pt>
                <c:pt idx="2727">
                  <c:v>0.15781249999999999</c:v>
                </c:pt>
                <c:pt idx="2728">
                  <c:v>0.15787037037036999</c:v>
                </c:pt>
                <c:pt idx="2729" formatCode="h:mm:ss;@">
                  <c:v>0.15792824074074099</c:v>
                </c:pt>
                <c:pt idx="2730">
                  <c:v>0.15798611111111099</c:v>
                </c:pt>
                <c:pt idx="2731">
                  <c:v>0.15804398148148099</c:v>
                </c:pt>
                <c:pt idx="2732" formatCode="h:mm:ss;@">
                  <c:v>0.15810185185185199</c:v>
                </c:pt>
                <c:pt idx="2733">
                  <c:v>0.15815972222222199</c:v>
                </c:pt>
                <c:pt idx="2734">
                  <c:v>0.15821759259259299</c:v>
                </c:pt>
                <c:pt idx="2735" formatCode="h:mm:ss;@">
                  <c:v>0.15827546296296299</c:v>
                </c:pt>
                <c:pt idx="2736" formatCode="h:mm:ss;@">
                  <c:v>0.15833333333333299</c:v>
                </c:pt>
                <c:pt idx="2737">
                  <c:v>0.15839120370370399</c:v>
                </c:pt>
                <c:pt idx="2738">
                  <c:v>0.15844907407407399</c:v>
                </c:pt>
                <c:pt idx="2739" formatCode="h:mm:ss;@">
                  <c:v>0.15850694444444399</c:v>
                </c:pt>
                <c:pt idx="2740">
                  <c:v>0.15856481481481499</c:v>
                </c:pt>
                <c:pt idx="2741">
                  <c:v>0.15862268518518499</c:v>
                </c:pt>
                <c:pt idx="2742" formatCode="h:mm:ss;@">
                  <c:v>0.15868055555555599</c:v>
                </c:pt>
                <c:pt idx="2743">
                  <c:v>0.15873842592592599</c:v>
                </c:pt>
                <c:pt idx="2744">
                  <c:v>0.15879629629629599</c:v>
                </c:pt>
                <c:pt idx="2745" formatCode="h:mm:ss;@">
                  <c:v>0.15885416666666699</c:v>
                </c:pt>
                <c:pt idx="2746">
                  <c:v>0.15891203703703699</c:v>
                </c:pt>
                <c:pt idx="2747">
                  <c:v>0.15896990740740699</c:v>
                </c:pt>
                <c:pt idx="2748" formatCode="h:mm:ss;@">
                  <c:v>0.15902777777777799</c:v>
                </c:pt>
                <c:pt idx="2749">
                  <c:v>0.15908564814814799</c:v>
                </c:pt>
                <c:pt idx="2750">
                  <c:v>0.15914351851851899</c:v>
                </c:pt>
                <c:pt idx="2751" formatCode="h:mm:ss;@">
                  <c:v>0.15920138888888899</c:v>
                </c:pt>
                <c:pt idx="2752" formatCode="h:mm:ss;@">
                  <c:v>0.15925925925925899</c:v>
                </c:pt>
                <c:pt idx="2753">
                  <c:v>0.15931712962962999</c:v>
                </c:pt>
                <c:pt idx="2754">
                  <c:v>0.15937499999999999</c:v>
                </c:pt>
                <c:pt idx="2755" formatCode="h:mm:ss;@">
                  <c:v>0.15943287037036999</c:v>
                </c:pt>
                <c:pt idx="2756">
                  <c:v>0.15949074074074099</c:v>
                </c:pt>
                <c:pt idx="2757">
                  <c:v>0.15954861111111099</c:v>
                </c:pt>
                <c:pt idx="2758" formatCode="h:mm:ss;@">
                  <c:v>0.15960648148148099</c:v>
                </c:pt>
                <c:pt idx="2759">
                  <c:v>0.15966435185185199</c:v>
                </c:pt>
                <c:pt idx="2760">
                  <c:v>0.15972222222222199</c:v>
                </c:pt>
                <c:pt idx="2761" formatCode="h:mm:ss;@">
                  <c:v>0.15978009259259299</c:v>
                </c:pt>
                <c:pt idx="2762">
                  <c:v>0.15983796296296299</c:v>
                </c:pt>
                <c:pt idx="2763">
                  <c:v>0.15989583333333299</c:v>
                </c:pt>
                <c:pt idx="2764" formatCode="h:mm:ss;@">
                  <c:v>0.15995370370370399</c:v>
                </c:pt>
                <c:pt idx="2765">
                  <c:v>0.16001157407407399</c:v>
                </c:pt>
                <c:pt idx="2766">
                  <c:v>0.16006944444444399</c:v>
                </c:pt>
                <c:pt idx="2767" formatCode="h:mm:ss;@">
                  <c:v>0.16012731481481501</c:v>
                </c:pt>
                <c:pt idx="2768" formatCode="h:mm:ss;@">
                  <c:v>0.16018518518518499</c:v>
                </c:pt>
                <c:pt idx="2769">
                  <c:v>0.16024305555555601</c:v>
                </c:pt>
                <c:pt idx="2770">
                  <c:v>0.16030092592592601</c:v>
                </c:pt>
                <c:pt idx="2771" formatCode="h:mm:ss;@">
                  <c:v>0.16035879629629601</c:v>
                </c:pt>
                <c:pt idx="2772">
                  <c:v>0.16041666666666701</c:v>
                </c:pt>
                <c:pt idx="2773">
                  <c:v>0.16047453703703701</c:v>
                </c:pt>
                <c:pt idx="2774" formatCode="h:mm:ss;@">
                  <c:v>0.16053240740740701</c:v>
                </c:pt>
                <c:pt idx="2775">
                  <c:v>0.16059027777777801</c:v>
                </c:pt>
                <c:pt idx="2776">
                  <c:v>0.16064814814814801</c:v>
                </c:pt>
                <c:pt idx="2777" formatCode="h:mm:ss;@">
                  <c:v>0.16070601851851901</c:v>
                </c:pt>
                <c:pt idx="2778">
                  <c:v>0.16076388888888901</c:v>
                </c:pt>
                <c:pt idx="2779">
                  <c:v>0.16082175925925901</c:v>
                </c:pt>
                <c:pt idx="2780" formatCode="h:mm:ss;@">
                  <c:v>0.16087962962963001</c:v>
                </c:pt>
                <c:pt idx="2781">
                  <c:v>0.16093750000000001</c:v>
                </c:pt>
                <c:pt idx="2782">
                  <c:v>0.16099537037037001</c:v>
                </c:pt>
                <c:pt idx="2783" formatCode="h:mm:ss;@">
                  <c:v>0.16105324074074101</c:v>
                </c:pt>
                <c:pt idx="2784" formatCode="h:mm:ss;@">
                  <c:v>0.16111111111111101</c:v>
                </c:pt>
                <c:pt idx="2785">
                  <c:v>0.16116898148148101</c:v>
                </c:pt>
                <c:pt idx="2786">
                  <c:v>0.16122685185185201</c:v>
                </c:pt>
                <c:pt idx="2787" formatCode="h:mm:ss;@">
                  <c:v>0.16128472222222201</c:v>
                </c:pt>
                <c:pt idx="2788">
                  <c:v>0.16134259259259301</c:v>
                </c:pt>
                <c:pt idx="2789">
                  <c:v>0.16140046296296301</c:v>
                </c:pt>
                <c:pt idx="2790" formatCode="h:mm:ss;@">
                  <c:v>0.16145833333333301</c:v>
                </c:pt>
                <c:pt idx="2791">
                  <c:v>0.16151620370370401</c:v>
                </c:pt>
                <c:pt idx="2792">
                  <c:v>0.16157407407407401</c:v>
                </c:pt>
                <c:pt idx="2793" formatCode="h:mm:ss;@">
                  <c:v>0.16163194444444401</c:v>
                </c:pt>
                <c:pt idx="2794">
                  <c:v>0.16168981481481501</c:v>
                </c:pt>
                <c:pt idx="2795">
                  <c:v>0.16174768518518501</c:v>
                </c:pt>
                <c:pt idx="2796" formatCode="h:mm:ss;@">
                  <c:v>0.16180555555555601</c:v>
                </c:pt>
                <c:pt idx="2797">
                  <c:v>0.16186342592592601</c:v>
                </c:pt>
                <c:pt idx="2798">
                  <c:v>0.16192129629629601</c:v>
                </c:pt>
                <c:pt idx="2799" formatCode="h:mm:ss;@">
                  <c:v>0.16197916666666701</c:v>
                </c:pt>
                <c:pt idx="2800" formatCode="h:mm:ss;@">
                  <c:v>0.16203703703703701</c:v>
                </c:pt>
                <c:pt idx="2801">
                  <c:v>0.16209490740740701</c:v>
                </c:pt>
                <c:pt idx="2802">
                  <c:v>0.16215277777777801</c:v>
                </c:pt>
                <c:pt idx="2803" formatCode="h:mm:ss;@">
                  <c:v>0.16221064814814801</c:v>
                </c:pt>
                <c:pt idx="2804">
                  <c:v>0.16226851851851901</c:v>
                </c:pt>
                <c:pt idx="2805">
                  <c:v>0.16232638888888901</c:v>
                </c:pt>
                <c:pt idx="2806" formatCode="h:mm:ss;@">
                  <c:v>0.16238425925925901</c:v>
                </c:pt>
                <c:pt idx="2807">
                  <c:v>0.16244212962963001</c:v>
                </c:pt>
                <c:pt idx="2808">
                  <c:v>0.16250000000000001</c:v>
                </c:pt>
                <c:pt idx="2809" formatCode="h:mm:ss;@">
                  <c:v>0.16255787037037001</c:v>
                </c:pt>
                <c:pt idx="2810">
                  <c:v>0.162615740740741</c:v>
                </c:pt>
                <c:pt idx="2811">
                  <c:v>0.16267361111111101</c:v>
                </c:pt>
                <c:pt idx="2812" formatCode="h:mm:ss;@">
                  <c:v>0.16273148148148101</c:v>
                </c:pt>
                <c:pt idx="2813">
                  <c:v>0.162789351851852</c:v>
                </c:pt>
                <c:pt idx="2814">
                  <c:v>0.162847222222222</c:v>
                </c:pt>
                <c:pt idx="2815" formatCode="h:mm:ss;@">
                  <c:v>0.162905092592593</c:v>
                </c:pt>
                <c:pt idx="2816" formatCode="h:mm:ss;@">
                  <c:v>0.162962962962963</c:v>
                </c:pt>
                <c:pt idx="2817">
                  <c:v>0.163020833333333</c:v>
                </c:pt>
                <c:pt idx="2818">
                  <c:v>0.163078703703704</c:v>
                </c:pt>
                <c:pt idx="2819" formatCode="h:mm:ss;@">
                  <c:v>0.163136574074074</c:v>
                </c:pt>
                <c:pt idx="2820">
                  <c:v>0.163194444444444</c:v>
                </c:pt>
                <c:pt idx="2821">
                  <c:v>0.163252314814815</c:v>
                </c:pt>
                <c:pt idx="2822" formatCode="h:mm:ss;@">
                  <c:v>0.163310185185185</c:v>
                </c:pt>
                <c:pt idx="2823">
                  <c:v>0.163368055555556</c:v>
                </c:pt>
                <c:pt idx="2824">
                  <c:v>0.163425925925926</c:v>
                </c:pt>
                <c:pt idx="2825" formatCode="h:mm:ss;@">
                  <c:v>0.163483796296296</c:v>
                </c:pt>
                <c:pt idx="2826">
                  <c:v>0.163541666666667</c:v>
                </c:pt>
                <c:pt idx="2827">
                  <c:v>0.163599537037037</c:v>
                </c:pt>
                <c:pt idx="2828" formatCode="h:mm:ss;@">
                  <c:v>0.163657407407407</c:v>
                </c:pt>
                <c:pt idx="2829">
                  <c:v>0.163715277777778</c:v>
                </c:pt>
                <c:pt idx="2830">
                  <c:v>0.163773148148148</c:v>
                </c:pt>
                <c:pt idx="2831" formatCode="h:mm:ss;@">
                  <c:v>0.163831018518519</c:v>
                </c:pt>
                <c:pt idx="2832" formatCode="h:mm:ss;@">
                  <c:v>0.163888888888889</c:v>
                </c:pt>
                <c:pt idx="2833">
                  <c:v>0.163946759259259</c:v>
                </c:pt>
                <c:pt idx="2834">
                  <c:v>0.16400462962963</c:v>
                </c:pt>
                <c:pt idx="2835" formatCode="h:mm:ss;@">
                  <c:v>0.1640625</c:v>
                </c:pt>
                <c:pt idx="2836">
                  <c:v>0.16412037037037</c:v>
                </c:pt>
                <c:pt idx="2837">
                  <c:v>0.164178240740741</c:v>
                </c:pt>
                <c:pt idx="2838" formatCode="h:mm:ss;@">
                  <c:v>0.164236111111111</c:v>
                </c:pt>
                <c:pt idx="2839">
                  <c:v>0.164293981481481</c:v>
                </c:pt>
                <c:pt idx="2840">
                  <c:v>0.164351851851852</c:v>
                </c:pt>
                <c:pt idx="2841" formatCode="h:mm:ss;@">
                  <c:v>0.164409722222222</c:v>
                </c:pt>
                <c:pt idx="2842">
                  <c:v>0.164467592592593</c:v>
                </c:pt>
                <c:pt idx="2843">
                  <c:v>0.164525462962963</c:v>
                </c:pt>
                <c:pt idx="2844" formatCode="h:mm:ss;@">
                  <c:v>0.164583333333333</c:v>
                </c:pt>
                <c:pt idx="2845">
                  <c:v>0.164641203703704</c:v>
                </c:pt>
                <c:pt idx="2846">
                  <c:v>0.164699074074074</c:v>
                </c:pt>
                <c:pt idx="2847" formatCode="h:mm:ss;@">
                  <c:v>0.164756944444444</c:v>
                </c:pt>
                <c:pt idx="2848" formatCode="h:mm:ss;@">
                  <c:v>0.164814814814815</c:v>
                </c:pt>
                <c:pt idx="2849">
                  <c:v>0.164872685185185</c:v>
                </c:pt>
                <c:pt idx="2850">
                  <c:v>0.164930555555556</c:v>
                </c:pt>
                <c:pt idx="2851" formatCode="h:mm:ss;@">
                  <c:v>0.164988425925926</c:v>
                </c:pt>
                <c:pt idx="2852">
                  <c:v>0.165046296296296</c:v>
                </c:pt>
                <c:pt idx="2853">
                  <c:v>0.165104166666667</c:v>
                </c:pt>
                <c:pt idx="2854" formatCode="h:mm:ss;@">
                  <c:v>0.165162037037037</c:v>
                </c:pt>
                <c:pt idx="2855">
                  <c:v>0.165219907407407</c:v>
                </c:pt>
                <c:pt idx="2856">
                  <c:v>0.165277777777778</c:v>
                </c:pt>
                <c:pt idx="2857" formatCode="h:mm:ss;@">
                  <c:v>0.165335648148148</c:v>
                </c:pt>
                <c:pt idx="2858">
                  <c:v>0.165393518518518</c:v>
                </c:pt>
                <c:pt idx="2859">
                  <c:v>0.16545138888888899</c:v>
                </c:pt>
                <c:pt idx="2860" formatCode="h:mm:ss;@">
                  <c:v>0.165509259259259</c:v>
                </c:pt>
                <c:pt idx="2861">
                  <c:v>0.16556712962962999</c:v>
                </c:pt>
                <c:pt idx="2862">
                  <c:v>0.16562499999999999</c:v>
                </c:pt>
                <c:pt idx="2863" formatCode="h:mm:ss;@">
                  <c:v>0.16568287037036999</c:v>
                </c:pt>
                <c:pt idx="2864" formatCode="h:mm:ss;@">
                  <c:v>0.16574074074074099</c:v>
                </c:pt>
                <c:pt idx="2865">
                  <c:v>0.16579861111111099</c:v>
                </c:pt>
                <c:pt idx="2866">
                  <c:v>0.16585648148148099</c:v>
                </c:pt>
                <c:pt idx="2867" formatCode="h:mm:ss;@">
                  <c:v>0.16591435185185199</c:v>
                </c:pt>
                <c:pt idx="2868">
                  <c:v>0.16597222222222199</c:v>
                </c:pt>
                <c:pt idx="2869">
                  <c:v>0.16603009259259299</c:v>
                </c:pt>
                <c:pt idx="2870" formatCode="h:mm:ss;@">
                  <c:v>0.16608796296296299</c:v>
                </c:pt>
                <c:pt idx="2871">
                  <c:v>0.16614583333333299</c:v>
                </c:pt>
                <c:pt idx="2872">
                  <c:v>0.16620370370370399</c:v>
                </c:pt>
                <c:pt idx="2873" formatCode="h:mm:ss;@">
                  <c:v>0.16626157407407399</c:v>
                </c:pt>
                <c:pt idx="2874">
                  <c:v>0.16631944444444399</c:v>
                </c:pt>
                <c:pt idx="2875">
                  <c:v>0.16637731481481499</c:v>
                </c:pt>
                <c:pt idx="2876" formatCode="h:mm:ss;@">
                  <c:v>0.16643518518518499</c:v>
                </c:pt>
                <c:pt idx="2877">
                  <c:v>0.16649305555555599</c:v>
                </c:pt>
                <c:pt idx="2878">
                  <c:v>0.16655092592592599</c:v>
                </c:pt>
                <c:pt idx="2879" formatCode="h:mm:ss;@">
                  <c:v>0.16660879629629599</c:v>
                </c:pt>
                <c:pt idx="2880" formatCode="h:mm:ss;@">
                  <c:v>0.16666666666666699</c:v>
                </c:pt>
                <c:pt idx="2881">
                  <c:v>0.16672453703703699</c:v>
                </c:pt>
                <c:pt idx="2882">
                  <c:v>0.16678240740740699</c:v>
                </c:pt>
                <c:pt idx="2883" formatCode="h:mm:ss;@">
                  <c:v>0.16684027777777799</c:v>
                </c:pt>
                <c:pt idx="2884">
                  <c:v>0.16689814814814799</c:v>
                </c:pt>
                <c:pt idx="2885">
                  <c:v>0.16695601851851899</c:v>
                </c:pt>
                <c:pt idx="2886" formatCode="h:mm:ss;@">
                  <c:v>0.16701388888888899</c:v>
                </c:pt>
                <c:pt idx="2887">
                  <c:v>0.16707175925925899</c:v>
                </c:pt>
                <c:pt idx="2888">
                  <c:v>0.16712962962962999</c:v>
                </c:pt>
                <c:pt idx="2889" formatCode="h:mm:ss;@">
                  <c:v>0.16718749999999999</c:v>
                </c:pt>
                <c:pt idx="2890">
                  <c:v>0.16724537037036999</c:v>
                </c:pt>
                <c:pt idx="2891">
                  <c:v>0.16730324074074099</c:v>
                </c:pt>
                <c:pt idx="2892" formatCode="h:mm:ss;@">
                  <c:v>0.16736111111111099</c:v>
                </c:pt>
                <c:pt idx="2893">
                  <c:v>0.16741898148148099</c:v>
                </c:pt>
                <c:pt idx="2894">
                  <c:v>0.16747685185185199</c:v>
                </c:pt>
                <c:pt idx="2895" formatCode="h:mm:ss;@">
                  <c:v>0.16753472222222199</c:v>
                </c:pt>
                <c:pt idx="2896" formatCode="h:mm:ss;@">
                  <c:v>0.16759259259259299</c:v>
                </c:pt>
                <c:pt idx="2897">
                  <c:v>0.16765046296296299</c:v>
                </c:pt>
                <c:pt idx="2898">
                  <c:v>0.16770833333333299</c:v>
                </c:pt>
                <c:pt idx="2899" formatCode="h:mm:ss;@">
                  <c:v>0.16776620370370399</c:v>
                </c:pt>
                <c:pt idx="2900">
                  <c:v>0.16782407407407399</c:v>
                </c:pt>
                <c:pt idx="2901">
                  <c:v>0.16788194444444399</c:v>
                </c:pt>
                <c:pt idx="2902" formatCode="h:mm:ss;@">
                  <c:v>0.16793981481481501</c:v>
                </c:pt>
                <c:pt idx="2903">
                  <c:v>0.16799768518518499</c:v>
                </c:pt>
                <c:pt idx="2904">
                  <c:v>0.16805555555555601</c:v>
                </c:pt>
                <c:pt idx="2905" formatCode="h:mm:ss;@">
                  <c:v>0.16811342592592601</c:v>
                </c:pt>
                <c:pt idx="2906">
                  <c:v>0.16817129629629601</c:v>
                </c:pt>
                <c:pt idx="2907">
                  <c:v>0.16822916666666701</c:v>
                </c:pt>
                <c:pt idx="2908" formatCode="h:mm:ss;@">
                  <c:v>0.16828703703703701</c:v>
                </c:pt>
                <c:pt idx="2909">
                  <c:v>0.16834490740740701</c:v>
                </c:pt>
                <c:pt idx="2910">
                  <c:v>0.16840277777777801</c:v>
                </c:pt>
                <c:pt idx="2911" formatCode="h:mm:ss;@">
                  <c:v>0.16846064814814801</c:v>
                </c:pt>
                <c:pt idx="2912" formatCode="h:mm:ss;@">
                  <c:v>0.16851851851851901</c:v>
                </c:pt>
                <c:pt idx="2913">
                  <c:v>0.16857638888888901</c:v>
                </c:pt>
                <c:pt idx="2914">
                  <c:v>0.16863425925925901</c:v>
                </c:pt>
                <c:pt idx="2915" formatCode="h:mm:ss;@">
                  <c:v>0.16869212962963001</c:v>
                </c:pt>
                <c:pt idx="2916">
                  <c:v>0.16875000000000001</c:v>
                </c:pt>
                <c:pt idx="2917">
                  <c:v>0.16880787037037001</c:v>
                </c:pt>
                <c:pt idx="2918" formatCode="h:mm:ss;@">
                  <c:v>0.16886574074074101</c:v>
                </c:pt>
                <c:pt idx="2919">
                  <c:v>0.16892361111111101</c:v>
                </c:pt>
                <c:pt idx="2920">
                  <c:v>0.16898148148148101</c:v>
                </c:pt>
                <c:pt idx="2921" formatCode="h:mm:ss;@">
                  <c:v>0.16903935185185201</c:v>
                </c:pt>
                <c:pt idx="2922">
                  <c:v>0.16909722222222201</c:v>
                </c:pt>
                <c:pt idx="2923">
                  <c:v>0.16915509259259301</c:v>
                </c:pt>
                <c:pt idx="2924" formatCode="h:mm:ss;@">
                  <c:v>0.16921296296296301</c:v>
                </c:pt>
                <c:pt idx="2925">
                  <c:v>0.16927083333333301</c:v>
                </c:pt>
                <c:pt idx="2926">
                  <c:v>0.16932870370370401</c:v>
                </c:pt>
                <c:pt idx="2927" formatCode="h:mm:ss;@">
                  <c:v>0.16938657407407401</c:v>
                </c:pt>
                <c:pt idx="2928" formatCode="h:mm:ss;@">
                  <c:v>0.16944444444444401</c:v>
                </c:pt>
                <c:pt idx="2929">
                  <c:v>0.16950231481481501</c:v>
                </c:pt>
                <c:pt idx="2930">
                  <c:v>0.16956018518518501</c:v>
                </c:pt>
                <c:pt idx="2931" formatCode="h:mm:ss;@">
                  <c:v>0.16961805555555601</c:v>
                </c:pt>
                <c:pt idx="2932">
                  <c:v>0.16967592592592601</c:v>
                </c:pt>
                <c:pt idx="2933">
                  <c:v>0.16973379629629601</c:v>
                </c:pt>
                <c:pt idx="2934" formatCode="h:mm:ss;@">
                  <c:v>0.16979166666666701</c:v>
                </c:pt>
                <c:pt idx="2935">
                  <c:v>0.16984953703703701</c:v>
                </c:pt>
                <c:pt idx="2936">
                  <c:v>0.16990740740740701</c:v>
                </c:pt>
                <c:pt idx="2937" formatCode="h:mm:ss;@">
                  <c:v>0.16996527777777801</c:v>
                </c:pt>
                <c:pt idx="2938">
                  <c:v>0.17002314814814801</c:v>
                </c:pt>
                <c:pt idx="2939">
                  <c:v>0.17008101851851901</c:v>
                </c:pt>
                <c:pt idx="2940" formatCode="h:mm:ss;@">
                  <c:v>0.17013888888888901</c:v>
                </c:pt>
                <c:pt idx="2941">
                  <c:v>0.17019675925925901</c:v>
                </c:pt>
                <c:pt idx="2942">
                  <c:v>0.17025462962963001</c:v>
                </c:pt>
                <c:pt idx="2943" formatCode="h:mm:ss;@">
                  <c:v>0.17031250000000001</c:v>
                </c:pt>
                <c:pt idx="2944" formatCode="h:mm:ss;@">
                  <c:v>0.17037037037037001</c:v>
                </c:pt>
                <c:pt idx="2945">
                  <c:v>0.170428240740741</c:v>
                </c:pt>
                <c:pt idx="2946">
                  <c:v>0.17048611111111101</c:v>
                </c:pt>
                <c:pt idx="2947" formatCode="h:mm:ss;@">
                  <c:v>0.17054398148148101</c:v>
                </c:pt>
                <c:pt idx="2948">
                  <c:v>0.170601851851852</c:v>
                </c:pt>
                <c:pt idx="2949">
                  <c:v>0.170659722222222</c:v>
                </c:pt>
                <c:pt idx="2950" formatCode="h:mm:ss;@">
                  <c:v>0.170717592592593</c:v>
                </c:pt>
                <c:pt idx="2951">
                  <c:v>0.170775462962963</c:v>
                </c:pt>
                <c:pt idx="2952">
                  <c:v>0.170833333333333</c:v>
                </c:pt>
                <c:pt idx="2953" formatCode="h:mm:ss;@">
                  <c:v>0.170891203703704</c:v>
                </c:pt>
                <c:pt idx="2954">
                  <c:v>0.170949074074074</c:v>
                </c:pt>
                <c:pt idx="2955">
                  <c:v>0.171006944444444</c:v>
                </c:pt>
                <c:pt idx="2956" formatCode="h:mm:ss;@">
                  <c:v>0.171064814814815</c:v>
                </c:pt>
                <c:pt idx="2957">
                  <c:v>0.171122685185185</c:v>
                </c:pt>
                <c:pt idx="2958">
                  <c:v>0.171180555555556</c:v>
                </c:pt>
                <c:pt idx="2959" formatCode="h:mm:ss;@">
                  <c:v>0.171238425925926</c:v>
                </c:pt>
                <c:pt idx="2960" formatCode="h:mm:ss;@">
                  <c:v>0.171296296296296</c:v>
                </c:pt>
                <c:pt idx="2961">
                  <c:v>0.171354166666667</c:v>
                </c:pt>
                <c:pt idx="2962">
                  <c:v>0.171412037037037</c:v>
                </c:pt>
                <c:pt idx="2963" formatCode="h:mm:ss;@">
                  <c:v>0.171469907407407</c:v>
                </c:pt>
                <c:pt idx="2964">
                  <c:v>0.171527777777778</c:v>
                </c:pt>
                <c:pt idx="2965">
                  <c:v>0.171585648148148</c:v>
                </c:pt>
                <c:pt idx="2966" formatCode="h:mm:ss;@">
                  <c:v>0.171643518518519</c:v>
                </c:pt>
                <c:pt idx="2967">
                  <c:v>0.171701388888889</c:v>
                </c:pt>
                <c:pt idx="2968">
                  <c:v>0.171759259259259</c:v>
                </c:pt>
                <c:pt idx="2969" formatCode="h:mm:ss;@">
                  <c:v>0.17181712962963</c:v>
                </c:pt>
                <c:pt idx="2970">
                  <c:v>0.171875</c:v>
                </c:pt>
                <c:pt idx="2971">
                  <c:v>0.17193287037037</c:v>
                </c:pt>
                <c:pt idx="2972" formatCode="h:mm:ss;@">
                  <c:v>0.171990740740741</c:v>
                </c:pt>
                <c:pt idx="2973">
                  <c:v>0.172048611111111</c:v>
                </c:pt>
                <c:pt idx="2974">
                  <c:v>0.172106481481481</c:v>
                </c:pt>
                <c:pt idx="2975" formatCode="h:mm:ss;@">
                  <c:v>0.172164351851852</c:v>
                </c:pt>
                <c:pt idx="2976" formatCode="h:mm:ss;@">
                  <c:v>0.172222222222222</c:v>
                </c:pt>
                <c:pt idx="2977">
                  <c:v>0.172280092592593</c:v>
                </c:pt>
                <c:pt idx="2978">
                  <c:v>0.172337962962963</c:v>
                </c:pt>
                <c:pt idx="2979" formatCode="h:mm:ss;@">
                  <c:v>0.172395833333333</c:v>
                </c:pt>
                <c:pt idx="2980">
                  <c:v>0.172453703703704</c:v>
                </c:pt>
                <c:pt idx="2981">
                  <c:v>0.172511574074074</c:v>
                </c:pt>
                <c:pt idx="2982" formatCode="h:mm:ss;@">
                  <c:v>0.172569444444444</c:v>
                </c:pt>
                <c:pt idx="2983">
                  <c:v>0.172627314814815</c:v>
                </c:pt>
                <c:pt idx="2984">
                  <c:v>0.172685185185185</c:v>
                </c:pt>
                <c:pt idx="2985" formatCode="h:mm:ss;@">
                  <c:v>0.172743055555556</c:v>
                </c:pt>
                <c:pt idx="2986">
                  <c:v>0.172800925925926</c:v>
                </c:pt>
                <c:pt idx="2987">
                  <c:v>0.172858796296296</c:v>
                </c:pt>
                <c:pt idx="2988" formatCode="h:mm:ss;@">
                  <c:v>0.172916666666667</c:v>
                </c:pt>
                <c:pt idx="2989">
                  <c:v>0.172974537037037</c:v>
                </c:pt>
                <c:pt idx="2990">
                  <c:v>0.173032407407407</c:v>
                </c:pt>
                <c:pt idx="2991" formatCode="h:mm:ss;@">
                  <c:v>0.173090277777778</c:v>
                </c:pt>
                <c:pt idx="2992" formatCode="h:mm:ss;@">
                  <c:v>0.173148148148148</c:v>
                </c:pt>
                <c:pt idx="2993">
                  <c:v>0.173206018518518</c:v>
                </c:pt>
                <c:pt idx="2994">
                  <c:v>0.17326388888888899</c:v>
                </c:pt>
                <c:pt idx="2995" formatCode="h:mm:ss;@">
                  <c:v>0.173321759259259</c:v>
                </c:pt>
                <c:pt idx="2996">
                  <c:v>0.17337962962962999</c:v>
                </c:pt>
                <c:pt idx="2997">
                  <c:v>0.17343749999999999</c:v>
                </c:pt>
                <c:pt idx="2998" formatCode="h:mm:ss;@">
                  <c:v>0.17349537037036999</c:v>
                </c:pt>
                <c:pt idx="2999">
                  <c:v>0.17355324074074099</c:v>
                </c:pt>
                <c:pt idx="3000">
                  <c:v>0.17361111111111099</c:v>
                </c:pt>
                <c:pt idx="3001" formatCode="h:mm:ss;@">
                  <c:v>0.17366898148148099</c:v>
                </c:pt>
                <c:pt idx="3002">
                  <c:v>0.17372685185185199</c:v>
                </c:pt>
                <c:pt idx="3003">
                  <c:v>0.17378472222222199</c:v>
                </c:pt>
                <c:pt idx="3004" formatCode="h:mm:ss;@">
                  <c:v>0.17384259259259299</c:v>
                </c:pt>
                <c:pt idx="3005">
                  <c:v>0.17390046296296299</c:v>
                </c:pt>
                <c:pt idx="3006">
                  <c:v>0.17395833333333299</c:v>
                </c:pt>
                <c:pt idx="3007" formatCode="h:mm:ss;@">
                  <c:v>0.17401620370370399</c:v>
                </c:pt>
                <c:pt idx="3008" formatCode="h:mm:ss;@">
                  <c:v>0.17407407407407399</c:v>
                </c:pt>
                <c:pt idx="3009">
                  <c:v>0.17413194444444399</c:v>
                </c:pt>
                <c:pt idx="3010">
                  <c:v>0.17418981481481499</c:v>
                </c:pt>
                <c:pt idx="3011" formatCode="h:mm:ss;@">
                  <c:v>0.17424768518518499</c:v>
                </c:pt>
                <c:pt idx="3012">
                  <c:v>0.17430555555555599</c:v>
                </c:pt>
                <c:pt idx="3013">
                  <c:v>0.17436342592592599</c:v>
                </c:pt>
                <c:pt idx="3014" formatCode="h:mm:ss;@">
                  <c:v>0.17442129629629599</c:v>
                </c:pt>
                <c:pt idx="3015">
                  <c:v>0.17447916666666699</c:v>
                </c:pt>
                <c:pt idx="3016">
                  <c:v>0.17453703703703699</c:v>
                </c:pt>
                <c:pt idx="3017" formatCode="h:mm:ss;@">
                  <c:v>0.17459490740740699</c:v>
                </c:pt>
                <c:pt idx="3018">
                  <c:v>0.17465277777777799</c:v>
                </c:pt>
                <c:pt idx="3019">
                  <c:v>0.17471064814814799</c:v>
                </c:pt>
                <c:pt idx="3020" formatCode="h:mm:ss;@">
                  <c:v>0.17476851851851899</c:v>
                </c:pt>
                <c:pt idx="3021">
                  <c:v>0.17482638888888899</c:v>
                </c:pt>
                <c:pt idx="3022">
                  <c:v>0.17488425925925899</c:v>
                </c:pt>
                <c:pt idx="3023" formatCode="h:mm:ss;@">
                  <c:v>0.17494212962962999</c:v>
                </c:pt>
                <c:pt idx="3024" formatCode="h:mm:ss;@">
                  <c:v>0.17499999999999999</c:v>
                </c:pt>
                <c:pt idx="3025">
                  <c:v>0.17505787037036999</c:v>
                </c:pt>
                <c:pt idx="3026">
                  <c:v>0.17511574074074099</c:v>
                </c:pt>
                <c:pt idx="3027" formatCode="h:mm:ss;@">
                  <c:v>0.17517361111111099</c:v>
                </c:pt>
                <c:pt idx="3028">
                  <c:v>0.17523148148148099</c:v>
                </c:pt>
                <c:pt idx="3029">
                  <c:v>0.17528935185185199</c:v>
                </c:pt>
                <c:pt idx="3030" formatCode="h:mm:ss;@">
                  <c:v>0.17534722222222199</c:v>
                </c:pt>
                <c:pt idx="3031">
                  <c:v>0.17540509259259299</c:v>
                </c:pt>
                <c:pt idx="3032">
                  <c:v>0.17546296296296299</c:v>
                </c:pt>
                <c:pt idx="3033" formatCode="h:mm:ss;@">
                  <c:v>0.17552083333333299</c:v>
                </c:pt>
                <c:pt idx="3034">
                  <c:v>0.17557870370370399</c:v>
                </c:pt>
                <c:pt idx="3035">
                  <c:v>0.17563657407407399</c:v>
                </c:pt>
                <c:pt idx="3036" formatCode="h:mm:ss;@">
                  <c:v>0.17569444444444399</c:v>
                </c:pt>
                <c:pt idx="3037">
                  <c:v>0.17575231481481501</c:v>
                </c:pt>
                <c:pt idx="3038">
                  <c:v>0.17581018518518499</c:v>
                </c:pt>
                <c:pt idx="3039" formatCode="h:mm:ss;@">
                  <c:v>0.17586805555555601</c:v>
                </c:pt>
                <c:pt idx="3040" formatCode="h:mm:ss;@">
                  <c:v>0.17592592592592601</c:v>
                </c:pt>
                <c:pt idx="3041">
                  <c:v>0.17598379629629601</c:v>
                </c:pt>
                <c:pt idx="3042">
                  <c:v>0.17604166666666701</c:v>
                </c:pt>
                <c:pt idx="3043" formatCode="h:mm:ss;@">
                  <c:v>0.17609953703703701</c:v>
                </c:pt>
                <c:pt idx="3044">
                  <c:v>0.17615740740740701</c:v>
                </c:pt>
                <c:pt idx="3045">
                  <c:v>0.17621527777777801</c:v>
                </c:pt>
                <c:pt idx="3046" formatCode="h:mm:ss;@">
                  <c:v>0.17627314814814801</c:v>
                </c:pt>
                <c:pt idx="3047">
                  <c:v>0.17633101851851901</c:v>
                </c:pt>
                <c:pt idx="3048">
                  <c:v>0.17638888888888901</c:v>
                </c:pt>
                <c:pt idx="3049" formatCode="h:mm:ss;@">
                  <c:v>0.17644675925925901</c:v>
                </c:pt>
                <c:pt idx="3050">
                  <c:v>0.17650462962963001</c:v>
                </c:pt>
                <c:pt idx="3051">
                  <c:v>0.17656250000000001</c:v>
                </c:pt>
                <c:pt idx="3052" formatCode="h:mm:ss;@">
                  <c:v>0.17662037037037001</c:v>
                </c:pt>
                <c:pt idx="3053">
                  <c:v>0.17667824074074101</c:v>
                </c:pt>
                <c:pt idx="3054">
                  <c:v>0.17673611111111101</c:v>
                </c:pt>
                <c:pt idx="3055" formatCode="h:mm:ss;@">
                  <c:v>0.17679398148148101</c:v>
                </c:pt>
                <c:pt idx="3056" formatCode="h:mm:ss;@">
                  <c:v>0.17685185185185201</c:v>
                </c:pt>
                <c:pt idx="3057">
                  <c:v>0.17690972222222201</c:v>
                </c:pt>
                <c:pt idx="3058">
                  <c:v>0.17696759259259301</c:v>
                </c:pt>
                <c:pt idx="3059" formatCode="h:mm:ss;@">
                  <c:v>0.17702546296296301</c:v>
                </c:pt>
                <c:pt idx="3060">
                  <c:v>0.17708333333333301</c:v>
                </c:pt>
                <c:pt idx="3061">
                  <c:v>0.17714120370370401</c:v>
                </c:pt>
                <c:pt idx="3062" formatCode="h:mm:ss;@">
                  <c:v>0.17719907407407401</c:v>
                </c:pt>
                <c:pt idx="3063">
                  <c:v>0.17725694444444401</c:v>
                </c:pt>
                <c:pt idx="3064">
                  <c:v>0.17731481481481501</c:v>
                </c:pt>
                <c:pt idx="3065" formatCode="h:mm:ss;@">
                  <c:v>0.17737268518518501</c:v>
                </c:pt>
                <c:pt idx="3066">
                  <c:v>0.17743055555555601</c:v>
                </c:pt>
                <c:pt idx="3067">
                  <c:v>0.17748842592592601</c:v>
                </c:pt>
                <c:pt idx="3068" formatCode="h:mm:ss;@">
                  <c:v>0.17754629629629601</c:v>
                </c:pt>
                <c:pt idx="3069">
                  <c:v>0.17760416666666701</c:v>
                </c:pt>
                <c:pt idx="3070">
                  <c:v>0.17766203703703701</c:v>
                </c:pt>
                <c:pt idx="3071" formatCode="h:mm:ss;@">
                  <c:v>0.17771990740740701</c:v>
                </c:pt>
                <c:pt idx="3072" formatCode="h:mm:ss;@">
                  <c:v>0.17777777777777801</c:v>
                </c:pt>
                <c:pt idx="3073">
                  <c:v>0.17783564814814801</c:v>
                </c:pt>
                <c:pt idx="3074">
                  <c:v>0.17789351851851901</c:v>
                </c:pt>
                <c:pt idx="3075" formatCode="h:mm:ss;@">
                  <c:v>0.17795138888888901</c:v>
                </c:pt>
                <c:pt idx="3076">
                  <c:v>0.17800925925925901</c:v>
                </c:pt>
                <c:pt idx="3077">
                  <c:v>0.17806712962963001</c:v>
                </c:pt>
                <c:pt idx="3078" formatCode="h:mm:ss;@">
                  <c:v>0.17812500000000001</c:v>
                </c:pt>
                <c:pt idx="3079">
                  <c:v>0.17818287037037001</c:v>
                </c:pt>
                <c:pt idx="3080">
                  <c:v>0.178240740740741</c:v>
                </c:pt>
                <c:pt idx="3081" formatCode="h:mm:ss;@">
                  <c:v>0.17829861111111101</c:v>
                </c:pt>
                <c:pt idx="3082">
                  <c:v>0.17835648148148101</c:v>
                </c:pt>
                <c:pt idx="3083">
                  <c:v>0.178414351851852</c:v>
                </c:pt>
                <c:pt idx="3084" formatCode="h:mm:ss;@">
                  <c:v>0.178472222222222</c:v>
                </c:pt>
                <c:pt idx="3085">
                  <c:v>0.178530092592593</c:v>
                </c:pt>
                <c:pt idx="3086">
                  <c:v>0.178587962962963</c:v>
                </c:pt>
                <c:pt idx="3087" formatCode="h:mm:ss;@">
                  <c:v>0.178645833333333</c:v>
                </c:pt>
                <c:pt idx="3088" formatCode="h:mm:ss;@">
                  <c:v>0.178703703703704</c:v>
                </c:pt>
                <c:pt idx="3089">
                  <c:v>0.178761574074074</c:v>
                </c:pt>
                <c:pt idx="3090">
                  <c:v>0.178819444444444</c:v>
                </c:pt>
                <c:pt idx="3091" formatCode="h:mm:ss;@">
                  <c:v>0.178877314814815</c:v>
                </c:pt>
                <c:pt idx="3092">
                  <c:v>0.178935185185185</c:v>
                </c:pt>
                <c:pt idx="3093">
                  <c:v>0.178993055555556</c:v>
                </c:pt>
                <c:pt idx="3094" formatCode="h:mm:ss;@">
                  <c:v>0.179050925925926</c:v>
                </c:pt>
                <c:pt idx="3095">
                  <c:v>0.179108796296296</c:v>
                </c:pt>
                <c:pt idx="3096">
                  <c:v>0.179166666666667</c:v>
                </c:pt>
                <c:pt idx="3097" formatCode="h:mm:ss;@">
                  <c:v>0.179224537037037</c:v>
                </c:pt>
                <c:pt idx="3098">
                  <c:v>0.179282407407407</c:v>
                </c:pt>
                <c:pt idx="3099">
                  <c:v>0.179340277777778</c:v>
                </c:pt>
                <c:pt idx="3100" formatCode="h:mm:ss;@">
                  <c:v>0.179398148148148</c:v>
                </c:pt>
                <c:pt idx="3101">
                  <c:v>0.179456018518519</c:v>
                </c:pt>
                <c:pt idx="3102">
                  <c:v>0.179513888888889</c:v>
                </c:pt>
                <c:pt idx="3103" formatCode="h:mm:ss;@">
                  <c:v>0.179571759259259</c:v>
                </c:pt>
                <c:pt idx="3104" formatCode="h:mm:ss;@">
                  <c:v>0.17962962962963</c:v>
                </c:pt>
                <c:pt idx="3105">
                  <c:v>0.1796875</c:v>
                </c:pt>
                <c:pt idx="3106">
                  <c:v>0.17974537037037</c:v>
                </c:pt>
                <c:pt idx="3107" formatCode="h:mm:ss;@">
                  <c:v>0.179803240740741</c:v>
                </c:pt>
                <c:pt idx="3108">
                  <c:v>0.179861111111111</c:v>
                </c:pt>
                <c:pt idx="3109">
                  <c:v>0.179918981481481</c:v>
                </c:pt>
                <c:pt idx="3110" formatCode="h:mm:ss;@">
                  <c:v>0.179976851851852</c:v>
                </c:pt>
                <c:pt idx="3111">
                  <c:v>0.180034722222222</c:v>
                </c:pt>
                <c:pt idx="3112">
                  <c:v>0.180092592592593</c:v>
                </c:pt>
                <c:pt idx="3113" formatCode="h:mm:ss;@">
                  <c:v>0.180150462962963</c:v>
                </c:pt>
                <c:pt idx="3114">
                  <c:v>0.180208333333333</c:v>
                </c:pt>
                <c:pt idx="3115">
                  <c:v>0.180266203703704</c:v>
                </c:pt>
                <c:pt idx="3116" formatCode="h:mm:ss;@">
                  <c:v>0.180324074074074</c:v>
                </c:pt>
                <c:pt idx="3117">
                  <c:v>0.180381944444444</c:v>
                </c:pt>
                <c:pt idx="3118">
                  <c:v>0.180439814814815</c:v>
                </c:pt>
                <c:pt idx="3119" formatCode="h:mm:ss;@">
                  <c:v>0.180497685185185</c:v>
                </c:pt>
                <c:pt idx="3120" formatCode="h:mm:ss;@">
                  <c:v>0.180555555555556</c:v>
                </c:pt>
                <c:pt idx="3121">
                  <c:v>0.180613425925926</c:v>
                </c:pt>
                <c:pt idx="3122">
                  <c:v>0.180671296296296</c:v>
                </c:pt>
                <c:pt idx="3123" formatCode="h:mm:ss;@">
                  <c:v>0.180729166666667</c:v>
                </c:pt>
                <c:pt idx="3124">
                  <c:v>0.180787037037037</c:v>
                </c:pt>
                <c:pt idx="3125">
                  <c:v>0.180844907407407</c:v>
                </c:pt>
                <c:pt idx="3126" formatCode="h:mm:ss;@">
                  <c:v>0.180902777777778</c:v>
                </c:pt>
                <c:pt idx="3127">
                  <c:v>0.180960648148148</c:v>
                </c:pt>
                <c:pt idx="3128">
                  <c:v>0.181018518518518</c:v>
                </c:pt>
                <c:pt idx="3129" formatCode="h:mm:ss;@">
                  <c:v>0.18107638888888899</c:v>
                </c:pt>
                <c:pt idx="3130">
                  <c:v>0.181134259259259</c:v>
                </c:pt>
                <c:pt idx="3131">
                  <c:v>0.18119212962962999</c:v>
                </c:pt>
                <c:pt idx="3132" formatCode="h:mm:ss;@">
                  <c:v>0.18124999999999999</c:v>
                </c:pt>
                <c:pt idx="3133">
                  <c:v>0.18130787037036999</c:v>
                </c:pt>
                <c:pt idx="3134">
                  <c:v>0.18136574074074099</c:v>
                </c:pt>
                <c:pt idx="3135" formatCode="h:mm:ss;@">
                  <c:v>0.18142361111111099</c:v>
                </c:pt>
                <c:pt idx="3136" formatCode="h:mm:ss;@">
                  <c:v>0.18148148148148099</c:v>
                </c:pt>
                <c:pt idx="3137">
                  <c:v>0.18153935185185199</c:v>
                </c:pt>
                <c:pt idx="3138">
                  <c:v>0.18159722222222199</c:v>
                </c:pt>
                <c:pt idx="3139" formatCode="h:mm:ss;@">
                  <c:v>0.18165509259259299</c:v>
                </c:pt>
                <c:pt idx="3140">
                  <c:v>0.18171296296296299</c:v>
                </c:pt>
                <c:pt idx="3141">
                  <c:v>0.18177083333333299</c:v>
                </c:pt>
                <c:pt idx="3142" formatCode="h:mm:ss;@">
                  <c:v>0.18182870370370399</c:v>
                </c:pt>
                <c:pt idx="3143">
                  <c:v>0.18188657407407399</c:v>
                </c:pt>
                <c:pt idx="3144">
                  <c:v>0.18194444444444399</c:v>
                </c:pt>
                <c:pt idx="3145" formatCode="h:mm:ss;@">
                  <c:v>0.18200231481481499</c:v>
                </c:pt>
                <c:pt idx="3146">
                  <c:v>0.18206018518518499</c:v>
                </c:pt>
                <c:pt idx="3147">
                  <c:v>0.18211805555555599</c:v>
                </c:pt>
                <c:pt idx="3148" formatCode="h:mm:ss;@">
                  <c:v>0.18217592592592599</c:v>
                </c:pt>
                <c:pt idx="3149">
                  <c:v>0.18223379629629599</c:v>
                </c:pt>
                <c:pt idx="3150">
                  <c:v>0.18229166666666699</c:v>
                </c:pt>
                <c:pt idx="3151" formatCode="h:mm:ss;@">
                  <c:v>0.18234953703703699</c:v>
                </c:pt>
                <c:pt idx="3152" formatCode="h:mm:ss;@">
                  <c:v>0.18240740740740699</c:v>
                </c:pt>
                <c:pt idx="3153">
                  <c:v>0.18246527777777799</c:v>
                </c:pt>
                <c:pt idx="3154">
                  <c:v>0.18252314814814799</c:v>
                </c:pt>
                <c:pt idx="3155" formatCode="h:mm:ss;@">
                  <c:v>0.18258101851851899</c:v>
                </c:pt>
                <c:pt idx="3156">
                  <c:v>0.18263888888888899</c:v>
                </c:pt>
                <c:pt idx="3157">
                  <c:v>0.18269675925925899</c:v>
                </c:pt>
                <c:pt idx="3158" formatCode="h:mm:ss;@">
                  <c:v>0.18275462962962999</c:v>
                </c:pt>
                <c:pt idx="3159">
                  <c:v>0.18281249999999999</c:v>
                </c:pt>
                <c:pt idx="3160">
                  <c:v>0.18287037037036999</c:v>
                </c:pt>
                <c:pt idx="3161" formatCode="h:mm:ss;@">
                  <c:v>0.18292824074074099</c:v>
                </c:pt>
                <c:pt idx="3162">
                  <c:v>0.18298611111111099</c:v>
                </c:pt>
                <c:pt idx="3163">
                  <c:v>0.18304398148148099</c:v>
                </c:pt>
                <c:pt idx="3164" formatCode="h:mm:ss;@">
                  <c:v>0.18310185185185199</c:v>
                </c:pt>
                <c:pt idx="3165">
                  <c:v>0.18315972222222199</c:v>
                </c:pt>
                <c:pt idx="3166">
                  <c:v>0.18321759259259299</c:v>
                </c:pt>
                <c:pt idx="3167" formatCode="h:mm:ss;@">
                  <c:v>0.18327546296296299</c:v>
                </c:pt>
                <c:pt idx="3168" formatCode="h:mm:ss;@">
                  <c:v>0.18333333333333299</c:v>
                </c:pt>
                <c:pt idx="3169">
                  <c:v>0.18339120370370399</c:v>
                </c:pt>
                <c:pt idx="3170">
                  <c:v>0.18344907407407399</c:v>
                </c:pt>
                <c:pt idx="3171" formatCode="h:mm:ss;@">
                  <c:v>0.18350694444444399</c:v>
                </c:pt>
                <c:pt idx="3172">
                  <c:v>0.18356481481481501</c:v>
                </c:pt>
                <c:pt idx="3173">
                  <c:v>0.18362268518518499</c:v>
                </c:pt>
                <c:pt idx="3174" formatCode="h:mm:ss;@">
                  <c:v>0.18368055555555601</c:v>
                </c:pt>
                <c:pt idx="3175">
                  <c:v>0.18373842592592601</c:v>
                </c:pt>
                <c:pt idx="3176">
                  <c:v>0.18379629629629601</c:v>
                </c:pt>
                <c:pt idx="3177" formatCode="h:mm:ss;@">
                  <c:v>0.18385416666666701</c:v>
                </c:pt>
                <c:pt idx="3178">
                  <c:v>0.18391203703703701</c:v>
                </c:pt>
                <c:pt idx="3179">
                  <c:v>0.18396990740740701</c:v>
                </c:pt>
                <c:pt idx="3180" formatCode="h:mm:ss;@">
                  <c:v>0.18402777777777801</c:v>
                </c:pt>
                <c:pt idx="3181">
                  <c:v>0.18408564814814801</c:v>
                </c:pt>
                <c:pt idx="3182">
                  <c:v>0.18414351851851901</c:v>
                </c:pt>
                <c:pt idx="3183" formatCode="h:mm:ss;@">
                  <c:v>0.18420138888888901</c:v>
                </c:pt>
                <c:pt idx="3184" formatCode="h:mm:ss;@">
                  <c:v>0.18425925925925901</c:v>
                </c:pt>
                <c:pt idx="3185">
                  <c:v>0.18431712962963001</c:v>
                </c:pt>
                <c:pt idx="3186">
                  <c:v>0.18437500000000001</c:v>
                </c:pt>
                <c:pt idx="3187" formatCode="h:mm:ss;@">
                  <c:v>0.18443287037037001</c:v>
                </c:pt>
                <c:pt idx="3188">
                  <c:v>0.18449074074074101</c:v>
                </c:pt>
                <c:pt idx="3189">
                  <c:v>0.18454861111111101</c:v>
                </c:pt>
                <c:pt idx="3190" formatCode="h:mm:ss;@">
                  <c:v>0.18460648148148101</c:v>
                </c:pt>
                <c:pt idx="3191">
                  <c:v>0.18466435185185201</c:v>
                </c:pt>
                <c:pt idx="3192">
                  <c:v>0.18472222222222201</c:v>
                </c:pt>
                <c:pt idx="3193" formatCode="h:mm:ss;@">
                  <c:v>0.18478009259259301</c:v>
                </c:pt>
                <c:pt idx="3194">
                  <c:v>0.18483796296296301</c:v>
                </c:pt>
                <c:pt idx="3195">
                  <c:v>0.18489583333333301</c:v>
                </c:pt>
                <c:pt idx="3196" formatCode="h:mm:ss;@">
                  <c:v>0.18495370370370401</c:v>
                </c:pt>
                <c:pt idx="3197">
                  <c:v>0.18501157407407401</c:v>
                </c:pt>
                <c:pt idx="3198">
                  <c:v>0.18506944444444401</c:v>
                </c:pt>
                <c:pt idx="3199" formatCode="h:mm:ss;@">
                  <c:v>0.18512731481481501</c:v>
                </c:pt>
                <c:pt idx="3200" formatCode="h:mm:ss;@">
                  <c:v>0.18518518518518501</c:v>
                </c:pt>
                <c:pt idx="3201">
                  <c:v>0.18524305555555601</c:v>
                </c:pt>
                <c:pt idx="3202">
                  <c:v>0.18530092592592601</c:v>
                </c:pt>
                <c:pt idx="3203" formatCode="h:mm:ss;@">
                  <c:v>0.18535879629629601</c:v>
                </c:pt>
                <c:pt idx="3204">
                  <c:v>0.18541666666666701</c:v>
                </c:pt>
                <c:pt idx="3205">
                  <c:v>0.18547453703703701</c:v>
                </c:pt>
                <c:pt idx="3206" formatCode="h:mm:ss;@">
                  <c:v>0.18553240740740701</c:v>
                </c:pt>
                <c:pt idx="3207">
                  <c:v>0.18559027777777801</c:v>
                </c:pt>
                <c:pt idx="3208">
                  <c:v>0.18564814814814801</c:v>
                </c:pt>
                <c:pt idx="3209" formatCode="h:mm:ss;@">
                  <c:v>0.18570601851851901</c:v>
                </c:pt>
                <c:pt idx="3210">
                  <c:v>0.18576388888888901</c:v>
                </c:pt>
                <c:pt idx="3211">
                  <c:v>0.18582175925925901</c:v>
                </c:pt>
                <c:pt idx="3212" formatCode="h:mm:ss;@">
                  <c:v>0.18587962962963001</c:v>
                </c:pt>
                <c:pt idx="3213">
                  <c:v>0.18593750000000001</c:v>
                </c:pt>
                <c:pt idx="3214">
                  <c:v>0.18599537037037001</c:v>
                </c:pt>
                <c:pt idx="3215" formatCode="h:mm:ss;@">
                  <c:v>0.186053240740741</c:v>
                </c:pt>
                <c:pt idx="3216" formatCode="h:mm:ss;@">
                  <c:v>0.18611111111111101</c:v>
                </c:pt>
                <c:pt idx="3217">
                  <c:v>0.18616898148148101</c:v>
                </c:pt>
                <c:pt idx="3218">
                  <c:v>0.186226851851852</c:v>
                </c:pt>
                <c:pt idx="3219" formatCode="h:mm:ss;@">
                  <c:v>0.186284722222222</c:v>
                </c:pt>
                <c:pt idx="3220">
                  <c:v>0.186342592592593</c:v>
                </c:pt>
                <c:pt idx="3221">
                  <c:v>0.186400462962963</c:v>
                </c:pt>
                <c:pt idx="3222" formatCode="h:mm:ss;@">
                  <c:v>0.186458333333333</c:v>
                </c:pt>
                <c:pt idx="3223">
                  <c:v>0.186516203703704</c:v>
                </c:pt>
                <c:pt idx="3224">
                  <c:v>0.186574074074074</c:v>
                </c:pt>
                <c:pt idx="3225" formatCode="h:mm:ss;@">
                  <c:v>0.186631944444444</c:v>
                </c:pt>
                <c:pt idx="3226">
                  <c:v>0.186689814814815</c:v>
                </c:pt>
                <c:pt idx="3227">
                  <c:v>0.186747685185185</c:v>
                </c:pt>
                <c:pt idx="3228" formatCode="h:mm:ss;@">
                  <c:v>0.186805555555556</c:v>
                </c:pt>
                <c:pt idx="3229">
                  <c:v>0.186863425925926</c:v>
                </c:pt>
                <c:pt idx="3230">
                  <c:v>0.186921296296296</c:v>
                </c:pt>
                <c:pt idx="3231" formatCode="h:mm:ss;@">
                  <c:v>0.186979166666667</c:v>
                </c:pt>
                <c:pt idx="3232" formatCode="h:mm:ss;@">
                  <c:v>0.187037037037037</c:v>
                </c:pt>
                <c:pt idx="3233">
                  <c:v>0.187094907407407</c:v>
                </c:pt>
                <c:pt idx="3234">
                  <c:v>0.187152777777778</c:v>
                </c:pt>
                <c:pt idx="3235" formatCode="h:mm:ss;@">
                  <c:v>0.187210648148148</c:v>
                </c:pt>
                <c:pt idx="3236">
                  <c:v>0.187268518518519</c:v>
                </c:pt>
                <c:pt idx="3237">
                  <c:v>0.187326388888889</c:v>
                </c:pt>
                <c:pt idx="3238" formatCode="h:mm:ss;@">
                  <c:v>0.187384259259259</c:v>
                </c:pt>
                <c:pt idx="3239">
                  <c:v>0.18744212962963</c:v>
                </c:pt>
                <c:pt idx="3240">
                  <c:v>0.1875</c:v>
                </c:pt>
                <c:pt idx="3241" formatCode="h:mm:ss;@">
                  <c:v>0.18755787037037</c:v>
                </c:pt>
                <c:pt idx="3242">
                  <c:v>0.187615740740741</c:v>
                </c:pt>
                <c:pt idx="3243">
                  <c:v>0.187673611111111</c:v>
                </c:pt>
                <c:pt idx="3244" formatCode="h:mm:ss;@">
                  <c:v>0.187731481481481</c:v>
                </c:pt>
                <c:pt idx="3245">
                  <c:v>0.187789351851852</c:v>
                </c:pt>
                <c:pt idx="3246">
                  <c:v>0.187847222222222</c:v>
                </c:pt>
                <c:pt idx="3247" formatCode="h:mm:ss;@">
                  <c:v>0.187905092592593</c:v>
                </c:pt>
                <c:pt idx="3248" formatCode="h:mm:ss;@">
                  <c:v>0.187962962962963</c:v>
                </c:pt>
                <c:pt idx="3249">
                  <c:v>0.188020833333333</c:v>
                </c:pt>
                <c:pt idx="3250">
                  <c:v>0.188078703703704</c:v>
                </c:pt>
                <c:pt idx="3251" formatCode="h:mm:ss;@">
                  <c:v>0.188136574074074</c:v>
                </c:pt>
                <c:pt idx="3252">
                  <c:v>0.188194444444444</c:v>
                </c:pt>
                <c:pt idx="3253">
                  <c:v>0.188252314814815</c:v>
                </c:pt>
                <c:pt idx="3254" formatCode="h:mm:ss;@">
                  <c:v>0.188310185185185</c:v>
                </c:pt>
                <c:pt idx="3255">
                  <c:v>0.188368055555556</c:v>
                </c:pt>
                <c:pt idx="3256">
                  <c:v>0.188425925925926</c:v>
                </c:pt>
                <c:pt idx="3257" formatCode="h:mm:ss;@">
                  <c:v>0.188483796296296</c:v>
                </c:pt>
                <c:pt idx="3258">
                  <c:v>0.188541666666667</c:v>
                </c:pt>
                <c:pt idx="3259">
                  <c:v>0.188599537037037</c:v>
                </c:pt>
                <c:pt idx="3260" formatCode="h:mm:ss;@">
                  <c:v>0.188657407407407</c:v>
                </c:pt>
                <c:pt idx="3261">
                  <c:v>0.188715277777778</c:v>
                </c:pt>
                <c:pt idx="3262">
                  <c:v>0.188773148148148</c:v>
                </c:pt>
                <c:pt idx="3263" formatCode="h:mm:ss;@">
                  <c:v>0.188831018518518</c:v>
                </c:pt>
                <c:pt idx="3264" formatCode="h:mm:ss;@">
                  <c:v>0.18888888888888899</c:v>
                </c:pt>
                <c:pt idx="3265">
                  <c:v>0.188946759259259</c:v>
                </c:pt>
                <c:pt idx="3266">
                  <c:v>0.18900462962962999</c:v>
                </c:pt>
                <c:pt idx="3267" formatCode="h:mm:ss;@">
                  <c:v>0.18906249999999999</c:v>
                </c:pt>
                <c:pt idx="3268">
                  <c:v>0.18912037037036999</c:v>
                </c:pt>
                <c:pt idx="3269">
                  <c:v>0.18917824074074099</c:v>
                </c:pt>
                <c:pt idx="3270" formatCode="h:mm:ss;@">
                  <c:v>0.18923611111111099</c:v>
                </c:pt>
                <c:pt idx="3271">
                  <c:v>0.18929398148148099</c:v>
                </c:pt>
                <c:pt idx="3272">
                  <c:v>0.18935185185185199</c:v>
                </c:pt>
                <c:pt idx="3273" formatCode="h:mm:ss;@">
                  <c:v>0.18940972222222199</c:v>
                </c:pt>
                <c:pt idx="3274">
                  <c:v>0.18946759259259299</c:v>
                </c:pt>
                <c:pt idx="3275">
                  <c:v>0.18952546296296299</c:v>
                </c:pt>
                <c:pt idx="3276" formatCode="h:mm:ss;@">
                  <c:v>0.18958333333333299</c:v>
                </c:pt>
                <c:pt idx="3277">
                  <c:v>0.18964120370370399</c:v>
                </c:pt>
                <c:pt idx="3278">
                  <c:v>0.18969907407407399</c:v>
                </c:pt>
                <c:pt idx="3279" formatCode="h:mm:ss;@">
                  <c:v>0.18975694444444399</c:v>
                </c:pt>
                <c:pt idx="3280" formatCode="h:mm:ss;@">
                  <c:v>0.18981481481481499</c:v>
                </c:pt>
                <c:pt idx="3281">
                  <c:v>0.18987268518518499</c:v>
                </c:pt>
                <c:pt idx="3282">
                  <c:v>0.18993055555555599</c:v>
                </c:pt>
                <c:pt idx="3283" formatCode="h:mm:ss;@">
                  <c:v>0.18998842592592599</c:v>
                </c:pt>
                <c:pt idx="3284">
                  <c:v>0.19004629629629599</c:v>
                </c:pt>
                <c:pt idx="3285">
                  <c:v>0.19010416666666699</c:v>
                </c:pt>
                <c:pt idx="3286" formatCode="h:mm:ss;@">
                  <c:v>0.19016203703703699</c:v>
                </c:pt>
                <c:pt idx="3287">
                  <c:v>0.19021990740740699</c:v>
                </c:pt>
                <c:pt idx="3288">
                  <c:v>0.19027777777777799</c:v>
                </c:pt>
                <c:pt idx="3289" formatCode="h:mm:ss;@">
                  <c:v>0.19033564814814799</c:v>
                </c:pt>
                <c:pt idx="3290">
                  <c:v>0.19039351851851799</c:v>
                </c:pt>
                <c:pt idx="3291">
                  <c:v>0.19045138888888899</c:v>
                </c:pt>
                <c:pt idx="3292" formatCode="h:mm:ss;@">
                  <c:v>0.19050925925925899</c:v>
                </c:pt>
                <c:pt idx="3293">
                  <c:v>0.19056712962962999</c:v>
                </c:pt>
                <c:pt idx="3294">
                  <c:v>0.19062499999999999</c:v>
                </c:pt>
                <c:pt idx="3295" formatCode="h:mm:ss;@">
                  <c:v>0.19068287037036999</c:v>
                </c:pt>
                <c:pt idx="3296" formatCode="h:mm:ss;@">
                  <c:v>0.19074074074074099</c:v>
                </c:pt>
                <c:pt idx="3297">
                  <c:v>0.19079861111111099</c:v>
                </c:pt>
                <c:pt idx="3298">
                  <c:v>0.19085648148148099</c:v>
                </c:pt>
                <c:pt idx="3299" formatCode="h:mm:ss;@">
                  <c:v>0.19091435185185199</c:v>
                </c:pt>
                <c:pt idx="3300">
                  <c:v>0.19097222222222199</c:v>
                </c:pt>
                <c:pt idx="3301">
                  <c:v>0.19103009259259299</c:v>
                </c:pt>
                <c:pt idx="3302" formatCode="h:mm:ss;@">
                  <c:v>0.19108796296296299</c:v>
                </c:pt>
                <c:pt idx="3303">
                  <c:v>0.19114583333333299</c:v>
                </c:pt>
                <c:pt idx="3304">
                  <c:v>0.19120370370370399</c:v>
                </c:pt>
                <c:pt idx="3305" formatCode="h:mm:ss;@">
                  <c:v>0.19126157407407399</c:v>
                </c:pt>
                <c:pt idx="3306">
                  <c:v>0.19131944444444399</c:v>
                </c:pt>
                <c:pt idx="3307">
                  <c:v>0.19137731481481501</c:v>
                </c:pt>
                <c:pt idx="3308" formatCode="h:mm:ss;@">
                  <c:v>0.19143518518518499</c:v>
                </c:pt>
                <c:pt idx="3309">
                  <c:v>0.19149305555555601</c:v>
                </c:pt>
                <c:pt idx="3310">
                  <c:v>0.19155092592592601</c:v>
                </c:pt>
                <c:pt idx="3311" formatCode="h:mm:ss;@">
                  <c:v>0.19160879629629601</c:v>
                </c:pt>
                <c:pt idx="3312" formatCode="h:mm:ss;@">
                  <c:v>0.19166666666666701</c:v>
                </c:pt>
                <c:pt idx="3313">
                  <c:v>0.19172453703703701</c:v>
                </c:pt>
                <c:pt idx="3314">
                  <c:v>0.19178240740740701</c:v>
                </c:pt>
                <c:pt idx="3315" formatCode="h:mm:ss;@">
                  <c:v>0.19184027777777801</c:v>
                </c:pt>
                <c:pt idx="3316">
                  <c:v>0.19189814814814801</c:v>
                </c:pt>
                <c:pt idx="3317">
                  <c:v>0.19195601851851901</c:v>
                </c:pt>
                <c:pt idx="3318" formatCode="h:mm:ss;@">
                  <c:v>0.19201388888888901</c:v>
                </c:pt>
                <c:pt idx="3319">
                  <c:v>0.19207175925925901</c:v>
                </c:pt>
                <c:pt idx="3320">
                  <c:v>0.19212962962963001</c:v>
                </c:pt>
                <c:pt idx="3321" formatCode="h:mm:ss;@">
                  <c:v>0.19218750000000001</c:v>
                </c:pt>
                <c:pt idx="3322">
                  <c:v>0.19224537037037001</c:v>
                </c:pt>
                <c:pt idx="3323">
                  <c:v>0.19230324074074101</c:v>
                </c:pt>
                <c:pt idx="3324" formatCode="h:mm:ss;@">
                  <c:v>0.19236111111111101</c:v>
                </c:pt>
                <c:pt idx="3325">
                  <c:v>0.19241898148148101</c:v>
                </c:pt>
                <c:pt idx="3326">
                  <c:v>0.19247685185185201</c:v>
                </c:pt>
                <c:pt idx="3327" formatCode="h:mm:ss;@">
                  <c:v>0.19253472222222201</c:v>
                </c:pt>
                <c:pt idx="3328" formatCode="h:mm:ss;@">
                  <c:v>0.19259259259259301</c:v>
                </c:pt>
                <c:pt idx="3329">
                  <c:v>0.19265046296296301</c:v>
                </c:pt>
                <c:pt idx="3330">
                  <c:v>0.19270833333333301</c:v>
                </c:pt>
                <c:pt idx="3331" formatCode="h:mm:ss;@">
                  <c:v>0.19276620370370401</c:v>
                </c:pt>
                <c:pt idx="3332">
                  <c:v>0.19282407407407401</c:v>
                </c:pt>
                <c:pt idx="3333">
                  <c:v>0.19288194444444401</c:v>
                </c:pt>
                <c:pt idx="3334" formatCode="h:mm:ss;@">
                  <c:v>0.19293981481481501</c:v>
                </c:pt>
                <c:pt idx="3335">
                  <c:v>0.19299768518518501</c:v>
                </c:pt>
                <c:pt idx="3336">
                  <c:v>0.19305555555555601</c:v>
                </c:pt>
                <c:pt idx="3337" formatCode="h:mm:ss;@">
                  <c:v>0.19311342592592601</c:v>
                </c:pt>
                <c:pt idx="3338">
                  <c:v>0.19317129629629601</c:v>
                </c:pt>
                <c:pt idx="3339">
                  <c:v>0.19322916666666701</c:v>
                </c:pt>
                <c:pt idx="3340" formatCode="h:mm:ss;@">
                  <c:v>0.19328703703703701</c:v>
                </c:pt>
                <c:pt idx="3341">
                  <c:v>0.19334490740740701</c:v>
                </c:pt>
                <c:pt idx="3342">
                  <c:v>0.19340277777777801</c:v>
                </c:pt>
                <c:pt idx="3343" formatCode="h:mm:ss;@">
                  <c:v>0.19346064814814801</c:v>
                </c:pt>
                <c:pt idx="3344" formatCode="h:mm:ss;@">
                  <c:v>0.19351851851851901</c:v>
                </c:pt>
                <c:pt idx="3345">
                  <c:v>0.19357638888888901</c:v>
                </c:pt>
                <c:pt idx="3346">
                  <c:v>0.19363425925925901</c:v>
                </c:pt>
                <c:pt idx="3347" formatCode="h:mm:ss;@">
                  <c:v>0.19369212962963001</c:v>
                </c:pt>
                <c:pt idx="3348">
                  <c:v>0.19375000000000001</c:v>
                </c:pt>
                <c:pt idx="3349">
                  <c:v>0.19380787037037001</c:v>
                </c:pt>
                <c:pt idx="3350" formatCode="h:mm:ss;@">
                  <c:v>0.193865740740741</c:v>
                </c:pt>
                <c:pt idx="3351">
                  <c:v>0.19392361111111101</c:v>
                </c:pt>
                <c:pt idx="3352">
                  <c:v>0.19398148148148101</c:v>
                </c:pt>
                <c:pt idx="3353" formatCode="h:mm:ss;@">
                  <c:v>0.194039351851852</c:v>
                </c:pt>
                <c:pt idx="3354">
                  <c:v>0.194097222222222</c:v>
                </c:pt>
                <c:pt idx="3355">
                  <c:v>0.194155092592593</c:v>
                </c:pt>
                <c:pt idx="3356" formatCode="h:mm:ss;@">
                  <c:v>0.194212962962963</c:v>
                </c:pt>
                <c:pt idx="3357">
                  <c:v>0.194270833333333</c:v>
                </c:pt>
                <c:pt idx="3358">
                  <c:v>0.194328703703704</c:v>
                </c:pt>
                <c:pt idx="3359" formatCode="h:mm:ss;@">
                  <c:v>0.194386574074074</c:v>
                </c:pt>
                <c:pt idx="3360" formatCode="h:mm:ss;@">
                  <c:v>0.194444444444444</c:v>
                </c:pt>
                <c:pt idx="3361">
                  <c:v>0.194502314814815</c:v>
                </c:pt>
                <c:pt idx="3362">
                  <c:v>0.194560185185185</c:v>
                </c:pt>
                <c:pt idx="3363" formatCode="h:mm:ss;@">
                  <c:v>0.194618055555556</c:v>
                </c:pt>
                <c:pt idx="3364">
                  <c:v>0.194675925925926</c:v>
                </c:pt>
                <c:pt idx="3365">
                  <c:v>0.194733796296296</c:v>
                </c:pt>
                <c:pt idx="3366" formatCode="h:mm:ss;@">
                  <c:v>0.194791666666667</c:v>
                </c:pt>
                <c:pt idx="3367">
                  <c:v>0.194849537037037</c:v>
                </c:pt>
                <c:pt idx="3368">
                  <c:v>0.194907407407407</c:v>
                </c:pt>
                <c:pt idx="3369" formatCode="h:mm:ss;@">
                  <c:v>0.194965277777778</c:v>
                </c:pt>
                <c:pt idx="3370">
                  <c:v>0.195023148148148</c:v>
                </c:pt>
                <c:pt idx="3371">
                  <c:v>0.195081018518519</c:v>
                </c:pt>
                <c:pt idx="3372" formatCode="h:mm:ss;@">
                  <c:v>0.195138888888889</c:v>
                </c:pt>
                <c:pt idx="3373">
                  <c:v>0.195196759259259</c:v>
                </c:pt>
                <c:pt idx="3374">
                  <c:v>0.19525462962963</c:v>
                </c:pt>
                <c:pt idx="3375" formatCode="h:mm:ss;@">
                  <c:v>0.1953125</c:v>
                </c:pt>
                <c:pt idx="3376" formatCode="h:mm:ss;@">
                  <c:v>0.19537037037037</c:v>
                </c:pt>
                <c:pt idx="3377">
                  <c:v>0.195428240740741</c:v>
                </c:pt>
                <c:pt idx="3378">
                  <c:v>0.195486111111111</c:v>
                </c:pt>
                <c:pt idx="3379" formatCode="h:mm:ss;@">
                  <c:v>0.195543981481481</c:v>
                </c:pt>
                <c:pt idx="3380">
                  <c:v>0.195601851851852</c:v>
                </c:pt>
                <c:pt idx="3381">
                  <c:v>0.195659722222222</c:v>
                </c:pt>
                <c:pt idx="3382" formatCode="h:mm:ss;@">
                  <c:v>0.195717592592593</c:v>
                </c:pt>
                <c:pt idx="3383">
                  <c:v>0.195775462962963</c:v>
                </c:pt>
                <c:pt idx="3384">
                  <c:v>0.195833333333333</c:v>
                </c:pt>
                <c:pt idx="3385" formatCode="h:mm:ss;@">
                  <c:v>0.195891203703704</c:v>
                </c:pt>
                <c:pt idx="3386">
                  <c:v>0.195949074074074</c:v>
                </c:pt>
                <c:pt idx="3387">
                  <c:v>0.196006944444444</c:v>
                </c:pt>
                <c:pt idx="3388" formatCode="h:mm:ss;@">
                  <c:v>0.196064814814815</c:v>
                </c:pt>
                <c:pt idx="3389">
                  <c:v>0.196122685185185</c:v>
                </c:pt>
                <c:pt idx="3390">
                  <c:v>0.196180555555556</c:v>
                </c:pt>
                <c:pt idx="3391" formatCode="h:mm:ss;@">
                  <c:v>0.196238425925926</c:v>
                </c:pt>
                <c:pt idx="3392" formatCode="h:mm:ss;@">
                  <c:v>0.196296296296296</c:v>
                </c:pt>
                <c:pt idx="3393">
                  <c:v>0.196354166666667</c:v>
                </c:pt>
                <c:pt idx="3394">
                  <c:v>0.196412037037037</c:v>
                </c:pt>
                <c:pt idx="3395" formatCode="h:mm:ss;@">
                  <c:v>0.196469907407407</c:v>
                </c:pt>
                <c:pt idx="3396">
                  <c:v>0.196527777777778</c:v>
                </c:pt>
                <c:pt idx="3397">
                  <c:v>0.196585648148148</c:v>
                </c:pt>
                <c:pt idx="3398" formatCode="h:mm:ss;@">
                  <c:v>0.196643518518518</c:v>
                </c:pt>
                <c:pt idx="3399">
                  <c:v>0.19670138888888899</c:v>
                </c:pt>
                <c:pt idx="3400">
                  <c:v>0.196759259259259</c:v>
                </c:pt>
                <c:pt idx="3401" formatCode="h:mm:ss;@">
                  <c:v>0.19681712962962999</c:v>
                </c:pt>
                <c:pt idx="3402">
                  <c:v>0.19687499999999999</c:v>
                </c:pt>
                <c:pt idx="3403">
                  <c:v>0.19693287037036999</c:v>
                </c:pt>
                <c:pt idx="3404" formatCode="h:mm:ss;@">
                  <c:v>0.19699074074074099</c:v>
                </c:pt>
                <c:pt idx="3405">
                  <c:v>0.19704861111111099</c:v>
                </c:pt>
                <c:pt idx="3406">
                  <c:v>0.19710648148148099</c:v>
                </c:pt>
                <c:pt idx="3407" formatCode="h:mm:ss;@">
                  <c:v>0.19716435185185199</c:v>
                </c:pt>
                <c:pt idx="3408" formatCode="h:mm:ss;@">
                  <c:v>0.19722222222222199</c:v>
                </c:pt>
                <c:pt idx="3409">
                  <c:v>0.19728009259259299</c:v>
                </c:pt>
                <c:pt idx="3410">
                  <c:v>0.19733796296296299</c:v>
                </c:pt>
                <c:pt idx="3411" formatCode="h:mm:ss;@">
                  <c:v>0.19739583333333299</c:v>
                </c:pt>
                <c:pt idx="3412">
                  <c:v>0.19745370370370399</c:v>
                </c:pt>
                <c:pt idx="3413">
                  <c:v>0.19751157407407399</c:v>
                </c:pt>
                <c:pt idx="3414" formatCode="h:mm:ss;@">
                  <c:v>0.19756944444444399</c:v>
                </c:pt>
                <c:pt idx="3415">
                  <c:v>0.19762731481481499</c:v>
                </c:pt>
                <c:pt idx="3416">
                  <c:v>0.19768518518518499</c:v>
                </c:pt>
                <c:pt idx="3417" formatCode="h:mm:ss;@">
                  <c:v>0.19774305555555599</c:v>
                </c:pt>
                <c:pt idx="3418">
                  <c:v>0.19780092592592599</c:v>
                </c:pt>
                <c:pt idx="3419">
                  <c:v>0.19785879629629599</c:v>
                </c:pt>
                <c:pt idx="3420" formatCode="h:mm:ss;@">
                  <c:v>0.19791666666666699</c:v>
                </c:pt>
                <c:pt idx="3421">
                  <c:v>0.19797453703703699</c:v>
                </c:pt>
                <c:pt idx="3422">
                  <c:v>0.19803240740740699</c:v>
                </c:pt>
                <c:pt idx="3423" formatCode="h:mm:ss;@">
                  <c:v>0.19809027777777799</c:v>
                </c:pt>
                <c:pt idx="3424" formatCode="h:mm:ss;@">
                  <c:v>0.19814814814814799</c:v>
                </c:pt>
                <c:pt idx="3425">
                  <c:v>0.19820601851851799</c:v>
                </c:pt>
                <c:pt idx="3426">
                  <c:v>0.19826388888888899</c:v>
                </c:pt>
                <c:pt idx="3427" formatCode="h:mm:ss;@">
                  <c:v>0.19832175925925899</c:v>
                </c:pt>
                <c:pt idx="3428">
                  <c:v>0.19837962962962999</c:v>
                </c:pt>
                <c:pt idx="3429">
                  <c:v>0.19843749999999999</c:v>
                </c:pt>
                <c:pt idx="3430" formatCode="h:mm:ss;@">
                  <c:v>0.19849537037036999</c:v>
                </c:pt>
                <c:pt idx="3431">
                  <c:v>0.19855324074074099</c:v>
                </c:pt>
                <c:pt idx="3432">
                  <c:v>0.19861111111111099</c:v>
                </c:pt>
                <c:pt idx="3433" formatCode="h:mm:ss;@">
                  <c:v>0.19866898148148099</c:v>
                </c:pt>
                <c:pt idx="3434">
                  <c:v>0.19872685185185199</c:v>
                </c:pt>
                <c:pt idx="3435">
                  <c:v>0.19878472222222199</c:v>
                </c:pt>
                <c:pt idx="3436" formatCode="h:mm:ss;@">
                  <c:v>0.19884259259259299</c:v>
                </c:pt>
                <c:pt idx="3437">
                  <c:v>0.19890046296296299</c:v>
                </c:pt>
                <c:pt idx="3438">
                  <c:v>0.19895833333333299</c:v>
                </c:pt>
                <c:pt idx="3439" formatCode="h:mm:ss;@">
                  <c:v>0.19901620370370399</c:v>
                </c:pt>
                <c:pt idx="3440" formatCode="h:mm:ss;@">
                  <c:v>0.19907407407407399</c:v>
                </c:pt>
                <c:pt idx="3441">
                  <c:v>0.19913194444444399</c:v>
                </c:pt>
                <c:pt idx="3442">
                  <c:v>0.19918981481481501</c:v>
                </c:pt>
                <c:pt idx="3443" formatCode="h:mm:ss;@">
                  <c:v>0.19924768518518499</c:v>
                </c:pt>
                <c:pt idx="3444">
                  <c:v>0.19930555555555601</c:v>
                </c:pt>
                <c:pt idx="3445">
                  <c:v>0.19936342592592601</c:v>
                </c:pt>
                <c:pt idx="3446" formatCode="h:mm:ss;@">
                  <c:v>0.19942129629629601</c:v>
                </c:pt>
                <c:pt idx="3447">
                  <c:v>0.19947916666666701</c:v>
                </c:pt>
                <c:pt idx="3448">
                  <c:v>0.19953703703703701</c:v>
                </c:pt>
                <c:pt idx="3449" formatCode="h:mm:ss;@">
                  <c:v>0.19959490740740701</c:v>
                </c:pt>
                <c:pt idx="3450">
                  <c:v>0.19965277777777801</c:v>
                </c:pt>
                <c:pt idx="3451">
                  <c:v>0.19971064814814801</c:v>
                </c:pt>
                <c:pt idx="3452" formatCode="h:mm:ss;@">
                  <c:v>0.19976851851851901</c:v>
                </c:pt>
                <c:pt idx="3453">
                  <c:v>0.19982638888888901</c:v>
                </c:pt>
                <c:pt idx="3454">
                  <c:v>0.19988425925925901</c:v>
                </c:pt>
                <c:pt idx="3455" formatCode="h:mm:ss;@">
                  <c:v>0.19994212962963001</c:v>
                </c:pt>
                <c:pt idx="3456" formatCode="h:mm:ss;@">
                  <c:v>0.2</c:v>
                </c:pt>
                <c:pt idx="3457">
                  <c:v>0.20005787037037001</c:v>
                </c:pt>
                <c:pt idx="3458">
                  <c:v>0.20011574074074101</c:v>
                </c:pt>
                <c:pt idx="3459" formatCode="h:mm:ss;@">
                  <c:v>0.20017361111111101</c:v>
                </c:pt>
                <c:pt idx="3460">
                  <c:v>0.20023148148148101</c:v>
                </c:pt>
                <c:pt idx="3461">
                  <c:v>0.20028935185185201</c:v>
                </c:pt>
                <c:pt idx="3462" formatCode="h:mm:ss;@">
                  <c:v>0.20034722222222201</c:v>
                </c:pt>
                <c:pt idx="3463">
                  <c:v>0.20040509259259301</c:v>
                </c:pt>
                <c:pt idx="3464">
                  <c:v>0.20046296296296301</c:v>
                </c:pt>
                <c:pt idx="3465" formatCode="h:mm:ss;@">
                  <c:v>0.20052083333333301</c:v>
                </c:pt>
                <c:pt idx="3466">
                  <c:v>0.20057870370370401</c:v>
                </c:pt>
                <c:pt idx="3467">
                  <c:v>0.20063657407407401</c:v>
                </c:pt>
                <c:pt idx="3468" formatCode="h:mm:ss;@">
                  <c:v>0.20069444444444401</c:v>
                </c:pt>
                <c:pt idx="3469">
                  <c:v>0.20075231481481501</c:v>
                </c:pt>
                <c:pt idx="3470">
                  <c:v>0.20081018518518501</c:v>
                </c:pt>
                <c:pt idx="3471" formatCode="h:mm:ss;@">
                  <c:v>0.20086805555555601</c:v>
                </c:pt>
                <c:pt idx="3472" formatCode="h:mm:ss;@">
                  <c:v>0.20092592592592601</c:v>
                </c:pt>
                <c:pt idx="3473">
                  <c:v>0.20098379629629601</c:v>
                </c:pt>
                <c:pt idx="3474">
                  <c:v>0.20104166666666701</c:v>
                </c:pt>
                <c:pt idx="3475" formatCode="h:mm:ss;@">
                  <c:v>0.20109953703703701</c:v>
                </c:pt>
                <c:pt idx="3476">
                  <c:v>0.20115740740740701</c:v>
                </c:pt>
                <c:pt idx="3477">
                  <c:v>0.20121527777777801</c:v>
                </c:pt>
                <c:pt idx="3478" formatCode="h:mm:ss;@">
                  <c:v>0.20127314814814801</c:v>
                </c:pt>
                <c:pt idx="3479">
                  <c:v>0.20133101851851901</c:v>
                </c:pt>
                <c:pt idx="3480">
                  <c:v>0.20138888888888901</c:v>
                </c:pt>
                <c:pt idx="3481" formatCode="h:mm:ss;@">
                  <c:v>0.20144675925925901</c:v>
                </c:pt>
                <c:pt idx="3482">
                  <c:v>0.20150462962963001</c:v>
                </c:pt>
                <c:pt idx="3483">
                  <c:v>0.20156250000000001</c:v>
                </c:pt>
                <c:pt idx="3484" formatCode="h:mm:ss;@">
                  <c:v>0.20162037037037001</c:v>
                </c:pt>
                <c:pt idx="3485">
                  <c:v>0.201678240740741</c:v>
                </c:pt>
                <c:pt idx="3486">
                  <c:v>0.20173611111111101</c:v>
                </c:pt>
                <c:pt idx="3487" formatCode="h:mm:ss;@">
                  <c:v>0.20179398148148101</c:v>
                </c:pt>
                <c:pt idx="3488" formatCode="h:mm:ss;@">
                  <c:v>0.201851851851852</c:v>
                </c:pt>
                <c:pt idx="3489">
                  <c:v>0.201909722222222</c:v>
                </c:pt>
                <c:pt idx="3490">
                  <c:v>0.201967592592593</c:v>
                </c:pt>
                <c:pt idx="3491" formatCode="h:mm:ss;@">
                  <c:v>0.202025462962963</c:v>
                </c:pt>
                <c:pt idx="3492">
                  <c:v>0.202083333333333</c:v>
                </c:pt>
                <c:pt idx="3493">
                  <c:v>0.202141203703704</c:v>
                </c:pt>
                <c:pt idx="3494" formatCode="h:mm:ss;@">
                  <c:v>0.202199074074074</c:v>
                </c:pt>
                <c:pt idx="3495">
                  <c:v>0.202256944444444</c:v>
                </c:pt>
                <c:pt idx="3496">
                  <c:v>0.202314814814815</c:v>
                </c:pt>
                <c:pt idx="3497" formatCode="h:mm:ss;@">
                  <c:v>0.202372685185185</c:v>
                </c:pt>
                <c:pt idx="3498">
                  <c:v>0.202430555555556</c:v>
                </c:pt>
                <c:pt idx="3499">
                  <c:v>0.202488425925926</c:v>
                </c:pt>
                <c:pt idx="3500" formatCode="h:mm:ss;@">
                  <c:v>0.202546296296296</c:v>
                </c:pt>
                <c:pt idx="3501">
                  <c:v>0.202604166666667</c:v>
                </c:pt>
                <c:pt idx="3502">
                  <c:v>0.202662037037037</c:v>
                </c:pt>
                <c:pt idx="3503" formatCode="h:mm:ss;@">
                  <c:v>0.202719907407407</c:v>
                </c:pt>
                <c:pt idx="3504" formatCode="h:mm:ss;@">
                  <c:v>0.202777777777778</c:v>
                </c:pt>
                <c:pt idx="3505">
                  <c:v>0.202835648148148</c:v>
                </c:pt>
                <c:pt idx="3506">
                  <c:v>0.202893518518519</c:v>
                </c:pt>
                <c:pt idx="3507" formatCode="h:mm:ss;@">
                  <c:v>0.202951388888889</c:v>
                </c:pt>
                <c:pt idx="3508">
                  <c:v>0.203009259259259</c:v>
                </c:pt>
                <c:pt idx="3509">
                  <c:v>0.20306712962963</c:v>
                </c:pt>
                <c:pt idx="3510" formatCode="h:mm:ss;@">
                  <c:v>0.203125</c:v>
                </c:pt>
                <c:pt idx="3511">
                  <c:v>0.20318287037037</c:v>
                </c:pt>
                <c:pt idx="3512">
                  <c:v>0.203240740740741</c:v>
                </c:pt>
                <c:pt idx="3513" formatCode="h:mm:ss;@">
                  <c:v>0.203298611111111</c:v>
                </c:pt>
                <c:pt idx="3514">
                  <c:v>0.203356481481481</c:v>
                </c:pt>
                <c:pt idx="3515">
                  <c:v>0.203414351851852</c:v>
                </c:pt>
                <c:pt idx="3516" formatCode="h:mm:ss;@">
                  <c:v>0.203472222222222</c:v>
                </c:pt>
                <c:pt idx="3517">
                  <c:v>0.203530092592593</c:v>
                </c:pt>
                <c:pt idx="3518">
                  <c:v>0.203587962962963</c:v>
                </c:pt>
                <c:pt idx="3519" formatCode="h:mm:ss;@">
                  <c:v>0.203645833333333</c:v>
                </c:pt>
                <c:pt idx="3520" formatCode="h:mm:ss;@">
                  <c:v>0.203703703703704</c:v>
                </c:pt>
                <c:pt idx="3521">
                  <c:v>0.203761574074074</c:v>
                </c:pt>
                <c:pt idx="3522">
                  <c:v>0.203819444444444</c:v>
                </c:pt>
                <c:pt idx="3523" formatCode="h:mm:ss;@">
                  <c:v>0.203877314814815</c:v>
                </c:pt>
                <c:pt idx="3524">
                  <c:v>0.203935185185185</c:v>
                </c:pt>
                <c:pt idx="3525">
                  <c:v>0.203993055555556</c:v>
                </c:pt>
                <c:pt idx="3526" formatCode="h:mm:ss;@">
                  <c:v>0.204050925925926</c:v>
                </c:pt>
                <c:pt idx="3527">
                  <c:v>0.204108796296296</c:v>
                </c:pt>
                <c:pt idx="3528">
                  <c:v>0.204166666666667</c:v>
                </c:pt>
                <c:pt idx="3529" formatCode="h:mm:ss;@">
                  <c:v>0.204224537037037</c:v>
                </c:pt>
                <c:pt idx="3530">
                  <c:v>0.204282407407407</c:v>
                </c:pt>
                <c:pt idx="3531">
                  <c:v>0.204340277777778</c:v>
                </c:pt>
                <c:pt idx="3532" formatCode="h:mm:ss;@">
                  <c:v>0.204398148148148</c:v>
                </c:pt>
                <c:pt idx="3533">
                  <c:v>0.204456018518518</c:v>
                </c:pt>
                <c:pt idx="3534">
                  <c:v>0.20451388888888899</c:v>
                </c:pt>
                <c:pt idx="3535" formatCode="h:mm:ss;@">
                  <c:v>0.204571759259259</c:v>
                </c:pt>
                <c:pt idx="3536" formatCode="h:mm:ss;@">
                  <c:v>0.20462962962962999</c:v>
                </c:pt>
                <c:pt idx="3537">
                  <c:v>0.20468749999999999</c:v>
                </c:pt>
                <c:pt idx="3538">
                  <c:v>0.20474537037036999</c:v>
                </c:pt>
                <c:pt idx="3539" formatCode="h:mm:ss;@">
                  <c:v>0.20480324074074099</c:v>
                </c:pt>
                <c:pt idx="3540">
                  <c:v>0.20486111111111099</c:v>
                </c:pt>
                <c:pt idx="3541">
                  <c:v>0.20491898148148099</c:v>
                </c:pt>
                <c:pt idx="3542" formatCode="h:mm:ss;@">
                  <c:v>0.20497685185185199</c:v>
                </c:pt>
                <c:pt idx="3543">
                  <c:v>0.20503472222222199</c:v>
                </c:pt>
                <c:pt idx="3544">
                  <c:v>0.20509259259259299</c:v>
                </c:pt>
                <c:pt idx="3545" formatCode="h:mm:ss;@">
                  <c:v>0.20515046296296299</c:v>
                </c:pt>
                <c:pt idx="3546">
                  <c:v>0.20520833333333299</c:v>
                </c:pt>
                <c:pt idx="3547">
                  <c:v>0.20526620370370399</c:v>
                </c:pt>
                <c:pt idx="3548" formatCode="h:mm:ss;@">
                  <c:v>0.20532407407407399</c:v>
                </c:pt>
                <c:pt idx="3549">
                  <c:v>0.20538194444444399</c:v>
                </c:pt>
                <c:pt idx="3550">
                  <c:v>0.20543981481481499</c:v>
                </c:pt>
                <c:pt idx="3551" formatCode="h:mm:ss;@">
                  <c:v>0.20549768518518499</c:v>
                </c:pt>
                <c:pt idx="3552" formatCode="h:mm:ss;@">
                  <c:v>0.20555555555555599</c:v>
                </c:pt>
                <c:pt idx="3553">
                  <c:v>0.20561342592592599</c:v>
                </c:pt>
                <c:pt idx="3554">
                  <c:v>0.20567129629629599</c:v>
                </c:pt>
                <c:pt idx="3555" formatCode="h:mm:ss;@">
                  <c:v>0.20572916666666699</c:v>
                </c:pt>
                <c:pt idx="3556">
                  <c:v>0.20578703703703699</c:v>
                </c:pt>
                <c:pt idx="3557">
                  <c:v>0.20584490740740699</c:v>
                </c:pt>
                <c:pt idx="3558" formatCode="h:mm:ss;@">
                  <c:v>0.20590277777777799</c:v>
                </c:pt>
                <c:pt idx="3559">
                  <c:v>0.20596064814814799</c:v>
                </c:pt>
                <c:pt idx="3560">
                  <c:v>0.20601851851851799</c:v>
                </c:pt>
                <c:pt idx="3561" formatCode="h:mm:ss;@">
                  <c:v>0.20607638888888899</c:v>
                </c:pt>
                <c:pt idx="3562">
                  <c:v>0.20613425925925899</c:v>
                </c:pt>
                <c:pt idx="3563">
                  <c:v>0.20619212962962999</c:v>
                </c:pt>
                <c:pt idx="3564" formatCode="h:mm:ss;@">
                  <c:v>0.20624999999999999</c:v>
                </c:pt>
                <c:pt idx="3565">
                  <c:v>0.20630787037036999</c:v>
                </c:pt>
                <c:pt idx="3566">
                  <c:v>0.20636574074074099</c:v>
                </c:pt>
                <c:pt idx="3567" formatCode="h:mm:ss;@">
                  <c:v>0.20642361111111099</c:v>
                </c:pt>
                <c:pt idx="3568" formatCode="h:mm:ss;@">
                  <c:v>0.20648148148148099</c:v>
                </c:pt>
                <c:pt idx="3569">
                  <c:v>0.20653935185185199</c:v>
                </c:pt>
                <c:pt idx="3570">
                  <c:v>0.20659722222222199</c:v>
                </c:pt>
                <c:pt idx="3571" formatCode="h:mm:ss;@">
                  <c:v>0.20665509259259299</c:v>
                </c:pt>
                <c:pt idx="3572">
                  <c:v>0.20671296296296299</c:v>
                </c:pt>
                <c:pt idx="3573">
                  <c:v>0.20677083333333299</c:v>
                </c:pt>
                <c:pt idx="3574" formatCode="h:mm:ss;@">
                  <c:v>0.20682870370370399</c:v>
                </c:pt>
                <c:pt idx="3575">
                  <c:v>0.20688657407407399</c:v>
                </c:pt>
                <c:pt idx="3576">
                  <c:v>0.20694444444444399</c:v>
                </c:pt>
                <c:pt idx="3577" formatCode="h:mm:ss;@">
                  <c:v>0.20700231481481501</c:v>
                </c:pt>
                <c:pt idx="3578">
                  <c:v>0.20706018518518499</c:v>
                </c:pt>
                <c:pt idx="3579">
                  <c:v>0.20711805555555601</c:v>
                </c:pt>
                <c:pt idx="3580" formatCode="h:mm:ss;@">
                  <c:v>0.20717592592592601</c:v>
                </c:pt>
                <c:pt idx="3581">
                  <c:v>0.20723379629629601</c:v>
                </c:pt>
                <c:pt idx="3582">
                  <c:v>0.20729166666666701</c:v>
                </c:pt>
                <c:pt idx="3583" formatCode="h:mm:ss;@">
                  <c:v>0.20734953703703701</c:v>
                </c:pt>
                <c:pt idx="3584" formatCode="h:mm:ss;@">
                  <c:v>0.20740740740740701</c:v>
                </c:pt>
                <c:pt idx="3585">
                  <c:v>0.20746527777777801</c:v>
                </c:pt>
                <c:pt idx="3586">
                  <c:v>0.20752314814814801</c:v>
                </c:pt>
                <c:pt idx="3587" formatCode="h:mm:ss;@">
                  <c:v>0.20758101851851901</c:v>
                </c:pt>
                <c:pt idx="3588">
                  <c:v>0.20763888888888901</c:v>
                </c:pt>
                <c:pt idx="3589">
                  <c:v>0.20769675925925901</c:v>
                </c:pt>
                <c:pt idx="3590" formatCode="h:mm:ss;@">
                  <c:v>0.20775462962963001</c:v>
                </c:pt>
                <c:pt idx="3591">
                  <c:v>0.20781250000000001</c:v>
                </c:pt>
                <c:pt idx="3592">
                  <c:v>0.20787037037037001</c:v>
                </c:pt>
                <c:pt idx="3593" formatCode="h:mm:ss;@">
                  <c:v>0.20792824074074101</c:v>
                </c:pt>
                <c:pt idx="3594">
                  <c:v>0.20798611111111101</c:v>
                </c:pt>
                <c:pt idx="3595">
                  <c:v>0.20804398148148101</c:v>
                </c:pt>
                <c:pt idx="3596" formatCode="h:mm:ss;@">
                  <c:v>0.20810185185185201</c:v>
                </c:pt>
                <c:pt idx="3597">
                  <c:v>0.20815972222222201</c:v>
                </c:pt>
                <c:pt idx="3598">
                  <c:v>0.20821759259259301</c:v>
                </c:pt>
                <c:pt idx="3599" formatCode="h:mm:ss;@">
                  <c:v>0.20827546296296301</c:v>
                </c:pt>
                <c:pt idx="3600" formatCode="h:mm:ss;@">
                  <c:v>0.20833333333333301</c:v>
                </c:pt>
                <c:pt idx="3601">
                  <c:v>0.20839120370370401</c:v>
                </c:pt>
                <c:pt idx="3602">
                  <c:v>0.20844907407407401</c:v>
                </c:pt>
                <c:pt idx="3603" formatCode="h:mm:ss;@">
                  <c:v>0.20850694444444401</c:v>
                </c:pt>
                <c:pt idx="3604">
                  <c:v>0.20856481481481501</c:v>
                </c:pt>
                <c:pt idx="3605">
                  <c:v>0.20862268518518501</c:v>
                </c:pt>
                <c:pt idx="3606" formatCode="h:mm:ss;@">
                  <c:v>0.20868055555555601</c:v>
                </c:pt>
                <c:pt idx="3607">
                  <c:v>0.20873842592592601</c:v>
                </c:pt>
                <c:pt idx="3608">
                  <c:v>0.20879629629629601</c:v>
                </c:pt>
                <c:pt idx="3609" formatCode="h:mm:ss;@">
                  <c:v>0.20885416666666701</c:v>
                </c:pt>
                <c:pt idx="3610">
                  <c:v>0.20891203703703701</c:v>
                </c:pt>
                <c:pt idx="3611">
                  <c:v>0.20896990740740701</c:v>
                </c:pt>
                <c:pt idx="3612" formatCode="h:mm:ss;@">
                  <c:v>0.20902777777777801</c:v>
                </c:pt>
                <c:pt idx="3613">
                  <c:v>0.20908564814814801</c:v>
                </c:pt>
                <c:pt idx="3614">
                  <c:v>0.20914351851851901</c:v>
                </c:pt>
                <c:pt idx="3615" formatCode="h:mm:ss;@">
                  <c:v>0.20920138888888901</c:v>
                </c:pt>
                <c:pt idx="3616" formatCode="h:mm:ss;@">
                  <c:v>0.20925925925925901</c:v>
                </c:pt>
                <c:pt idx="3617">
                  <c:v>0.20931712962963001</c:v>
                </c:pt>
                <c:pt idx="3618">
                  <c:v>0.20937500000000001</c:v>
                </c:pt>
                <c:pt idx="3619" formatCode="h:mm:ss;@">
                  <c:v>0.20943287037037001</c:v>
                </c:pt>
                <c:pt idx="3620">
                  <c:v>0.209490740740741</c:v>
                </c:pt>
                <c:pt idx="3621">
                  <c:v>0.20954861111111101</c:v>
                </c:pt>
                <c:pt idx="3622" formatCode="h:mm:ss;@">
                  <c:v>0.20960648148148101</c:v>
                </c:pt>
                <c:pt idx="3623">
                  <c:v>0.209664351851852</c:v>
                </c:pt>
                <c:pt idx="3624">
                  <c:v>0.209722222222222</c:v>
                </c:pt>
                <c:pt idx="3625" formatCode="h:mm:ss;@">
                  <c:v>0.209780092592593</c:v>
                </c:pt>
                <c:pt idx="3626">
                  <c:v>0.209837962962963</c:v>
                </c:pt>
                <c:pt idx="3627">
                  <c:v>0.209895833333333</c:v>
                </c:pt>
                <c:pt idx="3628" formatCode="h:mm:ss;@">
                  <c:v>0.209953703703704</c:v>
                </c:pt>
                <c:pt idx="3629">
                  <c:v>0.210011574074074</c:v>
                </c:pt>
                <c:pt idx="3630">
                  <c:v>0.210069444444444</c:v>
                </c:pt>
                <c:pt idx="3631" formatCode="h:mm:ss;@">
                  <c:v>0.210127314814815</c:v>
                </c:pt>
                <c:pt idx="3632" formatCode="h:mm:ss;@">
                  <c:v>0.210185185185185</c:v>
                </c:pt>
                <c:pt idx="3633">
                  <c:v>0.210243055555556</c:v>
                </c:pt>
                <c:pt idx="3634">
                  <c:v>0.210300925925926</c:v>
                </c:pt>
                <c:pt idx="3635" formatCode="h:mm:ss;@">
                  <c:v>0.210358796296296</c:v>
                </c:pt>
                <c:pt idx="3636">
                  <c:v>0.210416666666667</c:v>
                </c:pt>
                <c:pt idx="3637">
                  <c:v>0.210474537037037</c:v>
                </c:pt>
                <c:pt idx="3638" formatCode="h:mm:ss;@">
                  <c:v>0.210532407407407</c:v>
                </c:pt>
                <c:pt idx="3639">
                  <c:v>0.210590277777778</c:v>
                </c:pt>
                <c:pt idx="3640">
                  <c:v>0.210648148148148</c:v>
                </c:pt>
                <c:pt idx="3641" formatCode="h:mm:ss;@">
                  <c:v>0.210706018518519</c:v>
                </c:pt>
                <c:pt idx="3642">
                  <c:v>0.210763888888889</c:v>
                </c:pt>
                <c:pt idx="3643">
                  <c:v>0.210821759259259</c:v>
                </c:pt>
                <c:pt idx="3644" formatCode="h:mm:ss;@">
                  <c:v>0.21087962962963</c:v>
                </c:pt>
                <c:pt idx="3645">
                  <c:v>0.2109375</c:v>
                </c:pt>
                <c:pt idx="3646">
                  <c:v>0.21099537037037</c:v>
                </c:pt>
                <c:pt idx="3647" formatCode="h:mm:ss;@">
                  <c:v>0.211053240740741</c:v>
                </c:pt>
                <c:pt idx="3648" formatCode="h:mm:ss;@">
                  <c:v>0.211111111111111</c:v>
                </c:pt>
                <c:pt idx="3649">
                  <c:v>0.211168981481481</c:v>
                </c:pt>
                <c:pt idx="3650">
                  <c:v>0.211226851851852</c:v>
                </c:pt>
                <c:pt idx="3651" formatCode="h:mm:ss;@">
                  <c:v>0.211284722222222</c:v>
                </c:pt>
                <c:pt idx="3652">
                  <c:v>0.211342592592593</c:v>
                </c:pt>
                <c:pt idx="3653">
                  <c:v>0.211400462962963</c:v>
                </c:pt>
                <c:pt idx="3654" formatCode="h:mm:ss;@">
                  <c:v>0.211458333333333</c:v>
                </c:pt>
                <c:pt idx="3655">
                  <c:v>0.211516203703704</c:v>
                </c:pt>
                <c:pt idx="3656">
                  <c:v>0.211574074074074</c:v>
                </c:pt>
                <c:pt idx="3657" formatCode="h:mm:ss;@">
                  <c:v>0.211631944444444</c:v>
                </c:pt>
                <c:pt idx="3658">
                  <c:v>0.211689814814815</c:v>
                </c:pt>
                <c:pt idx="3659">
                  <c:v>0.211747685185185</c:v>
                </c:pt>
                <c:pt idx="3660" formatCode="h:mm:ss;@">
                  <c:v>0.211805555555556</c:v>
                </c:pt>
                <c:pt idx="3661">
                  <c:v>0.211863425925926</c:v>
                </c:pt>
                <c:pt idx="3662">
                  <c:v>0.211921296296296</c:v>
                </c:pt>
                <c:pt idx="3663" formatCode="h:mm:ss;@">
                  <c:v>0.211979166666667</c:v>
                </c:pt>
                <c:pt idx="3664" formatCode="h:mm:ss;@">
                  <c:v>0.212037037037037</c:v>
                </c:pt>
                <c:pt idx="3665">
                  <c:v>0.212094907407407</c:v>
                </c:pt>
                <c:pt idx="3666">
                  <c:v>0.212152777777778</c:v>
                </c:pt>
                <c:pt idx="3667" formatCode="h:mm:ss;@">
                  <c:v>0.212210648148148</c:v>
                </c:pt>
                <c:pt idx="3668">
                  <c:v>0.212268518518518</c:v>
                </c:pt>
                <c:pt idx="3669">
                  <c:v>0.21232638888888899</c:v>
                </c:pt>
                <c:pt idx="3670" formatCode="h:mm:ss;@">
                  <c:v>0.212384259259259</c:v>
                </c:pt>
                <c:pt idx="3671">
                  <c:v>0.21244212962962999</c:v>
                </c:pt>
                <c:pt idx="3672">
                  <c:v>0.21249999999999999</c:v>
                </c:pt>
                <c:pt idx="3673" formatCode="h:mm:ss;@">
                  <c:v>0.21255787037036999</c:v>
                </c:pt>
                <c:pt idx="3674">
                  <c:v>0.21261574074074099</c:v>
                </c:pt>
                <c:pt idx="3675">
                  <c:v>0.21267361111111099</c:v>
                </c:pt>
                <c:pt idx="3676" formatCode="h:mm:ss;@">
                  <c:v>0.21273148148148099</c:v>
                </c:pt>
                <c:pt idx="3677">
                  <c:v>0.21278935185185199</c:v>
                </c:pt>
                <c:pt idx="3678">
                  <c:v>0.21284722222222199</c:v>
                </c:pt>
                <c:pt idx="3679" formatCode="h:mm:ss;@">
                  <c:v>0.21290509259259299</c:v>
                </c:pt>
                <c:pt idx="3680" formatCode="h:mm:ss;@">
                  <c:v>0.21296296296296299</c:v>
                </c:pt>
                <c:pt idx="3681">
                  <c:v>0.21302083333333299</c:v>
                </c:pt>
                <c:pt idx="3682">
                  <c:v>0.21307870370370399</c:v>
                </c:pt>
                <c:pt idx="3683" formatCode="h:mm:ss;@">
                  <c:v>0.21313657407407399</c:v>
                </c:pt>
                <c:pt idx="3684">
                  <c:v>0.21319444444444399</c:v>
                </c:pt>
                <c:pt idx="3685">
                  <c:v>0.21325231481481499</c:v>
                </c:pt>
                <c:pt idx="3686" formatCode="h:mm:ss;@">
                  <c:v>0.21331018518518499</c:v>
                </c:pt>
                <c:pt idx="3687">
                  <c:v>0.21336805555555599</c:v>
                </c:pt>
                <c:pt idx="3688">
                  <c:v>0.21342592592592599</c:v>
                </c:pt>
                <c:pt idx="3689" formatCode="h:mm:ss;@">
                  <c:v>0.21348379629629599</c:v>
                </c:pt>
                <c:pt idx="3690">
                  <c:v>0.21354166666666699</c:v>
                </c:pt>
                <c:pt idx="3691">
                  <c:v>0.21359953703703699</c:v>
                </c:pt>
                <c:pt idx="3692" formatCode="h:mm:ss;@">
                  <c:v>0.21365740740740699</c:v>
                </c:pt>
                <c:pt idx="3693">
                  <c:v>0.21371527777777799</c:v>
                </c:pt>
                <c:pt idx="3694">
                  <c:v>0.21377314814814799</c:v>
                </c:pt>
                <c:pt idx="3695" formatCode="h:mm:ss;@">
                  <c:v>0.21383101851851799</c:v>
                </c:pt>
                <c:pt idx="3696" formatCode="h:mm:ss;@">
                  <c:v>0.21388888888888899</c:v>
                </c:pt>
                <c:pt idx="3697">
                  <c:v>0.21394675925925899</c:v>
                </c:pt>
                <c:pt idx="3698">
                  <c:v>0.21400462962962999</c:v>
                </c:pt>
                <c:pt idx="3699" formatCode="h:mm:ss;@">
                  <c:v>0.21406249999999999</c:v>
                </c:pt>
                <c:pt idx="3700">
                  <c:v>0.21412037037036999</c:v>
                </c:pt>
                <c:pt idx="3701">
                  <c:v>0.21417824074074099</c:v>
                </c:pt>
                <c:pt idx="3702" formatCode="h:mm:ss;@">
                  <c:v>0.21423611111111099</c:v>
                </c:pt>
                <c:pt idx="3703">
                  <c:v>0.21429398148148099</c:v>
                </c:pt>
                <c:pt idx="3704">
                  <c:v>0.21435185185185199</c:v>
                </c:pt>
                <c:pt idx="3705" formatCode="h:mm:ss;@">
                  <c:v>0.21440972222222199</c:v>
                </c:pt>
                <c:pt idx="3706">
                  <c:v>0.21446759259259299</c:v>
                </c:pt>
                <c:pt idx="3707">
                  <c:v>0.21452546296296299</c:v>
                </c:pt>
                <c:pt idx="3708" formatCode="h:mm:ss;@">
                  <c:v>0.21458333333333299</c:v>
                </c:pt>
                <c:pt idx="3709">
                  <c:v>0.21464120370370399</c:v>
                </c:pt>
                <c:pt idx="3710">
                  <c:v>0.21469907407407399</c:v>
                </c:pt>
                <c:pt idx="3711" formatCode="h:mm:ss;@">
                  <c:v>0.21475694444444399</c:v>
                </c:pt>
                <c:pt idx="3712" formatCode="h:mm:ss;@">
                  <c:v>0.21481481481481501</c:v>
                </c:pt>
                <c:pt idx="3713">
                  <c:v>0.21487268518518499</c:v>
                </c:pt>
                <c:pt idx="3714">
                  <c:v>0.21493055555555601</c:v>
                </c:pt>
                <c:pt idx="3715" formatCode="h:mm:ss;@">
                  <c:v>0.21498842592592601</c:v>
                </c:pt>
                <c:pt idx="3716">
                  <c:v>0.21504629629629601</c:v>
                </c:pt>
                <c:pt idx="3717">
                  <c:v>0.21510416666666701</c:v>
                </c:pt>
                <c:pt idx="3718" formatCode="h:mm:ss;@">
                  <c:v>0.21516203703703701</c:v>
                </c:pt>
                <c:pt idx="3719">
                  <c:v>0.21521990740740701</c:v>
                </c:pt>
                <c:pt idx="3720">
                  <c:v>0.21527777777777801</c:v>
                </c:pt>
                <c:pt idx="3721" formatCode="h:mm:ss;@">
                  <c:v>0.21533564814814801</c:v>
                </c:pt>
                <c:pt idx="3722">
                  <c:v>0.21539351851851901</c:v>
                </c:pt>
                <c:pt idx="3723">
                  <c:v>0.21545138888888901</c:v>
                </c:pt>
                <c:pt idx="3724" formatCode="h:mm:ss;@">
                  <c:v>0.21550925925925901</c:v>
                </c:pt>
                <c:pt idx="3725">
                  <c:v>0.21556712962963001</c:v>
                </c:pt>
                <c:pt idx="3726">
                  <c:v>0.21562500000000001</c:v>
                </c:pt>
                <c:pt idx="3727" formatCode="h:mm:ss;@">
                  <c:v>0.21568287037037001</c:v>
                </c:pt>
                <c:pt idx="3728" formatCode="h:mm:ss;@">
                  <c:v>0.21574074074074101</c:v>
                </c:pt>
                <c:pt idx="3729">
                  <c:v>0.21579861111111101</c:v>
                </c:pt>
                <c:pt idx="3730">
                  <c:v>0.21585648148148101</c:v>
                </c:pt>
                <c:pt idx="3731" formatCode="h:mm:ss;@">
                  <c:v>0.21591435185185201</c:v>
                </c:pt>
                <c:pt idx="3732">
                  <c:v>0.21597222222222201</c:v>
                </c:pt>
                <c:pt idx="3733">
                  <c:v>0.21603009259259301</c:v>
                </c:pt>
                <c:pt idx="3734" formatCode="h:mm:ss;@">
                  <c:v>0.21608796296296301</c:v>
                </c:pt>
                <c:pt idx="3735">
                  <c:v>0.21614583333333301</c:v>
                </c:pt>
                <c:pt idx="3736">
                  <c:v>0.21620370370370401</c:v>
                </c:pt>
                <c:pt idx="3737" formatCode="h:mm:ss;@">
                  <c:v>0.21626157407407401</c:v>
                </c:pt>
                <c:pt idx="3738">
                  <c:v>0.21631944444444401</c:v>
                </c:pt>
                <c:pt idx="3739">
                  <c:v>0.21637731481481501</c:v>
                </c:pt>
                <c:pt idx="3740" formatCode="h:mm:ss;@">
                  <c:v>0.21643518518518501</c:v>
                </c:pt>
                <c:pt idx="3741">
                  <c:v>0.21649305555555601</c:v>
                </c:pt>
                <c:pt idx="3742">
                  <c:v>0.21655092592592601</c:v>
                </c:pt>
                <c:pt idx="3743" formatCode="h:mm:ss;@">
                  <c:v>0.21660879629629601</c:v>
                </c:pt>
                <c:pt idx="3744" formatCode="h:mm:ss;@">
                  <c:v>0.21666666666666701</c:v>
                </c:pt>
                <c:pt idx="3745">
                  <c:v>0.21672453703703701</c:v>
                </c:pt>
                <c:pt idx="3746">
                  <c:v>0.21678240740740701</c:v>
                </c:pt>
                <c:pt idx="3747" formatCode="h:mm:ss;@">
                  <c:v>0.21684027777777801</c:v>
                </c:pt>
                <c:pt idx="3748">
                  <c:v>0.21689814814814801</c:v>
                </c:pt>
                <c:pt idx="3749">
                  <c:v>0.21695601851851901</c:v>
                </c:pt>
                <c:pt idx="3750" formatCode="h:mm:ss;@">
                  <c:v>0.21701388888888901</c:v>
                </c:pt>
                <c:pt idx="3751">
                  <c:v>0.21707175925925901</c:v>
                </c:pt>
                <c:pt idx="3752">
                  <c:v>0.21712962962963001</c:v>
                </c:pt>
                <c:pt idx="3753" formatCode="h:mm:ss;@">
                  <c:v>0.21718750000000001</c:v>
                </c:pt>
                <c:pt idx="3754">
                  <c:v>0.21724537037037001</c:v>
                </c:pt>
                <c:pt idx="3755">
                  <c:v>0.217303240740741</c:v>
                </c:pt>
                <c:pt idx="3756" formatCode="h:mm:ss;@">
                  <c:v>0.21736111111111101</c:v>
                </c:pt>
                <c:pt idx="3757">
                  <c:v>0.21741898148148101</c:v>
                </c:pt>
                <c:pt idx="3758">
                  <c:v>0.217476851851852</c:v>
                </c:pt>
                <c:pt idx="3759" formatCode="h:mm:ss;@">
                  <c:v>0.217534722222222</c:v>
                </c:pt>
                <c:pt idx="3760" formatCode="h:mm:ss;@">
                  <c:v>0.217592592592593</c:v>
                </c:pt>
                <c:pt idx="3761">
                  <c:v>0.217650462962963</c:v>
                </c:pt>
                <c:pt idx="3762">
                  <c:v>0.217708333333333</c:v>
                </c:pt>
                <c:pt idx="3763" formatCode="h:mm:ss;@">
                  <c:v>0.217766203703704</c:v>
                </c:pt>
                <c:pt idx="3764">
                  <c:v>0.217824074074074</c:v>
                </c:pt>
                <c:pt idx="3765">
                  <c:v>0.217881944444444</c:v>
                </c:pt>
                <c:pt idx="3766" formatCode="h:mm:ss;@">
                  <c:v>0.217939814814815</c:v>
                </c:pt>
                <c:pt idx="3767">
                  <c:v>0.217997685185185</c:v>
                </c:pt>
                <c:pt idx="3768">
                  <c:v>0.218055555555556</c:v>
                </c:pt>
                <c:pt idx="3769" formatCode="h:mm:ss;@">
                  <c:v>0.218113425925926</c:v>
                </c:pt>
                <c:pt idx="3770">
                  <c:v>0.218171296296296</c:v>
                </c:pt>
                <c:pt idx="3771">
                  <c:v>0.218229166666667</c:v>
                </c:pt>
                <c:pt idx="3772" formatCode="h:mm:ss;@">
                  <c:v>0.218287037037037</c:v>
                </c:pt>
                <c:pt idx="3773">
                  <c:v>0.218344907407407</c:v>
                </c:pt>
                <c:pt idx="3774">
                  <c:v>0.218402777777778</c:v>
                </c:pt>
                <c:pt idx="3775" formatCode="h:mm:ss;@">
                  <c:v>0.218460648148148</c:v>
                </c:pt>
                <c:pt idx="3776" formatCode="h:mm:ss;@">
                  <c:v>0.218518518518519</c:v>
                </c:pt>
                <c:pt idx="3777">
                  <c:v>0.218576388888889</c:v>
                </c:pt>
                <c:pt idx="3778">
                  <c:v>0.218634259259259</c:v>
                </c:pt>
                <c:pt idx="3779" formatCode="h:mm:ss;@">
                  <c:v>0.21869212962963</c:v>
                </c:pt>
                <c:pt idx="3780">
                  <c:v>0.21875</c:v>
                </c:pt>
                <c:pt idx="3781">
                  <c:v>0.21880787037037</c:v>
                </c:pt>
                <c:pt idx="3782" formatCode="h:mm:ss;@">
                  <c:v>0.218865740740741</c:v>
                </c:pt>
                <c:pt idx="3783">
                  <c:v>0.218923611111111</c:v>
                </c:pt>
                <c:pt idx="3784">
                  <c:v>0.218981481481481</c:v>
                </c:pt>
                <c:pt idx="3785" formatCode="h:mm:ss;@">
                  <c:v>0.219039351851852</c:v>
                </c:pt>
                <c:pt idx="3786">
                  <c:v>0.219097222222222</c:v>
                </c:pt>
                <c:pt idx="3787">
                  <c:v>0.219155092592593</c:v>
                </c:pt>
                <c:pt idx="3788" formatCode="h:mm:ss;@">
                  <c:v>0.219212962962963</c:v>
                </c:pt>
                <c:pt idx="3789">
                  <c:v>0.219270833333333</c:v>
                </c:pt>
                <c:pt idx="3790">
                  <c:v>0.219328703703704</c:v>
                </c:pt>
                <c:pt idx="3791" formatCode="h:mm:ss;@">
                  <c:v>0.219386574074074</c:v>
                </c:pt>
                <c:pt idx="3792" formatCode="h:mm:ss;@">
                  <c:v>0.219444444444444</c:v>
                </c:pt>
                <c:pt idx="3793">
                  <c:v>0.219502314814815</c:v>
                </c:pt>
                <c:pt idx="3794">
                  <c:v>0.219560185185185</c:v>
                </c:pt>
                <c:pt idx="3795" formatCode="h:mm:ss;@">
                  <c:v>0.219618055555556</c:v>
                </c:pt>
                <c:pt idx="3796">
                  <c:v>0.219675925925926</c:v>
                </c:pt>
                <c:pt idx="3797">
                  <c:v>0.219733796296296</c:v>
                </c:pt>
                <c:pt idx="3798" formatCode="h:mm:ss;@">
                  <c:v>0.219791666666667</c:v>
                </c:pt>
                <c:pt idx="3799">
                  <c:v>0.219849537037037</c:v>
                </c:pt>
                <c:pt idx="3800">
                  <c:v>0.219907407407407</c:v>
                </c:pt>
                <c:pt idx="3801" formatCode="h:mm:ss;@">
                  <c:v>0.219965277777778</c:v>
                </c:pt>
                <c:pt idx="3802">
                  <c:v>0.220023148148148</c:v>
                </c:pt>
                <c:pt idx="3803">
                  <c:v>0.220081018518518</c:v>
                </c:pt>
                <c:pt idx="3804" formatCode="h:mm:ss;@">
                  <c:v>0.22013888888888899</c:v>
                </c:pt>
                <c:pt idx="3805">
                  <c:v>0.220196759259259</c:v>
                </c:pt>
                <c:pt idx="3806">
                  <c:v>0.22025462962962999</c:v>
                </c:pt>
                <c:pt idx="3807" formatCode="h:mm:ss;@">
                  <c:v>0.22031249999999999</c:v>
                </c:pt>
                <c:pt idx="3808" formatCode="h:mm:ss;@">
                  <c:v>0.22037037037036999</c:v>
                </c:pt>
                <c:pt idx="3809">
                  <c:v>0.22042824074074099</c:v>
                </c:pt>
                <c:pt idx="3810">
                  <c:v>0.22048611111111099</c:v>
                </c:pt>
                <c:pt idx="3811" formatCode="h:mm:ss;@">
                  <c:v>0.22054398148148099</c:v>
                </c:pt>
                <c:pt idx="3812">
                  <c:v>0.22060185185185199</c:v>
                </c:pt>
                <c:pt idx="3813">
                  <c:v>0.22065972222222199</c:v>
                </c:pt>
                <c:pt idx="3814" formatCode="h:mm:ss;@">
                  <c:v>0.22071759259259299</c:v>
                </c:pt>
                <c:pt idx="3815">
                  <c:v>0.22077546296296299</c:v>
                </c:pt>
                <c:pt idx="3816">
                  <c:v>0.22083333333333299</c:v>
                </c:pt>
                <c:pt idx="3817" formatCode="h:mm:ss;@">
                  <c:v>0.22089120370370399</c:v>
                </c:pt>
                <c:pt idx="3818">
                  <c:v>0.22094907407407399</c:v>
                </c:pt>
                <c:pt idx="3819">
                  <c:v>0.22100694444444399</c:v>
                </c:pt>
                <c:pt idx="3820" formatCode="h:mm:ss;@">
                  <c:v>0.22106481481481499</c:v>
                </c:pt>
                <c:pt idx="3821">
                  <c:v>0.22112268518518499</c:v>
                </c:pt>
                <c:pt idx="3822">
                  <c:v>0.22118055555555599</c:v>
                </c:pt>
                <c:pt idx="3823" formatCode="h:mm:ss;@">
                  <c:v>0.22123842592592599</c:v>
                </c:pt>
                <c:pt idx="3824" formatCode="h:mm:ss;@">
                  <c:v>0.22129629629629599</c:v>
                </c:pt>
                <c:pt idx="3825">
                  <c:v>0.22135416666666699</c:v>
                </c:pt>
                <c:pt idx="3826">
                  <c:v>0.22141203703703699</c:v>
                </c:pt>
                <c:pt idx="3827" formatCode="h:mm:ss;@">
                  <c:v>0.22146990740740699</c:v>
                </c:pt>
                <c:pt idx="3828">
                  <c:v>0.22152777777777799</c:v>
                </c:pt>
                <c:pt idx="3829">
                  <c:v>0.22158564814814799</c:v>
                </c:pt>
                <c:pt idx="3830" formatCode="h:mm:ss;@">
                  <c:v>0.22164351851851799</c:v>
                </c:pt>
                <c:pt idx="3831">
                  <c:v>0.22170138888888899</c:v>
                </c:pt>
                <c:pt idx="3832">
                  <c:v>0.22175925925925899</c:v>
                </c:pt>
                <c:pt idx="3833" formatCode="h:mm:ss;@">
                  <c:v>0.22181712962962999</c:v>
                </c:pt>
                <c:pt idx="3834">
                  <c:v>0.22187499999999999</c:v>
                </c:pt>
                <c:pt idx="3835">
                  <c:v>0.22193287037036999</c:v>
                </c:pt>
                <c:pt idx="3836" formatCode="h:mm:ss;@">
                  <c:v>0.22199074074074099</c:v>
                </c:pt>
                <c:pt idx="3837">
                  <c:v>0.22204861111111099</c:v>
                </c:pt>
                <c:pt idx="3838">
                  <c:v>0.22210648148148099</c:v>
                </c:pt>
                <c:pt idx="3839" formatCode="h:mm:ss;@">
                  <c:v>0.22216435185185199</c:v>
                </c:pt>
                <c:pt idx="3840" formatCode="h:mm:ss;@">
                  <c:v>0.22222222222222199</c:v>
                </c:pt>
                <c:pt idx="3841">
                  <c:v>0.22228009259259299</c:v>
                </c:pt>
                <c:pt idx="3842">
                  <c:v>0.22233796296296299</c:v>
                </c:pt>
                <c:pt idx="3843" formatCode="h:mm:ss;@">
                  <c:v>0.22239583333333299</c:v>
                </c:pt>
                <c:pt idx="3844">
                  <c:v>0.22245370370370399</c:v>
                </c:pt>
                <c:pt idx="3845">
                  <c:v>0.22251157407407399</c:v>
                </c:pt>
                <c:pt idx="3846" formatCode="h:mm:ss;@">
                  <c:v>0.22256944444444399</c:v>
                </c:pt>
                <c:pt idx="3847">
                  <c:v>0.22262731481481501</c:v>
                </c:pt>
                <c:pt idx="3848">
                  <c:v>0.22268518518518499</c:v>
                </c:pt>
                <c:pt idx="3849" formatCode="h:mm:ss;@">
                  <c:v>0.22274305555555601</c:v>
                </c:pt>
                <c:pt idx="3850">
                  <c:v>0.22280092592592601</c:v>
                </c:pt>
                <c:pt idx="3851">
                  <c:v>0.22285879629629601</c:v>
                </c:pt>
                <c:pt idx="3852" formatCode="h:mm:ss;@">
                  <c:v>0.22291666666666701</c:v>
                </c:pt>
                <c:pt idx="3853">
                  <c:v>0.22297453703703701</c:v>
                </c:pt>
                <c:pt idx="3854">
                  <c:v>0.22303240740740701</c:v>
                </c:pt>
                <c:pt idx="3855" formatCode="h:mm:ss;@">
                  <c:v>0.22309027777777801</c:v>
                </c:pt>
                <c:pt idx="3856" formatCode="h:mm:ss;@">
                  <c:v>0.22314814814814801</c:v>
                </c:pt>
                <c:pt idx="3857">
                  <c:v>0.22320601851851901</c:v>
                </c:pt>
                <c:pt idx="3858">
                  <c:v>0.22326388888888901</c:v>
                </c:pt>
                <c:pt idx="3859" formatCode="h:mm:ss;@">
                  <c:v>0.22332175925925901</c:v>
                </c:pt>
                <c:pt idx="3860">
                  <c:v>0.22337962962963001</c:v>
                </c:pt>
                <c:pt idx="3861">
                  <c:v>0.22343750000000001</c:v>
                </c:pt>
                <c:pt idx="3862" formatCode="h:mm:ss;@">
                  <c:v>0.22349537037037001</c:v>
                </c:pt>
                <c:pt idx="3863">
                  <c:v>0.22355324074074101</c:v>
                </c:pt>
                <c:pt idx="3864">
                  <c:v>0.22361111111111101</c:v>
                </c:pt>
                <c:pt idx="3865" formatCode="h:mm:ss;@">
                  <c:v>0.22366898148148101</c:v>
                </c:pt>
                <c:pt idx="3866">
                  <c:v>0.22372685185185201</c:v>
                </c:pt>
                <c:pt idx="3867">
                  <c:v>0.22378472222222201</c:v>
                </c:pt>
                <c:pt idx="3868" formatCode="h:mm:ss;@">
                  <c:v>0.22384259259259301</c:v>
                </c:pt>
                <c:pt idx="3869">
                  <c:v>0.22390046296296301</c:v>
                </c:pt>
                <c:pt idx="3870">
                  <c:v>0.22395833333333301</c:v>
                </c:pt>
                <c:pt idx="3871" formatCode="h:mm:ss;@">
                  <c:v>0.22401620370370401</c:v>
                </c:pt>
                <c:pt idx="3872" formatCode="h:mm:ss;@">
                  <c:v>0.22407407407407401</c:v>
                </c:pt>
                <c:pt idx="3873">
                  <c:v>0.22413194444444401</c:v>
                </c:pt>
                <c:pt idx="3874">
                  <c:v>0.22418981481481501</c:v>
                </c:pt>
                <c:pt idx="3875" formatCode="h:mm:ss;@">
                  <c:v>0.22424768518518501</c:v>
                </c:pt>
                <c:pt idx="3876">
                  <c:v>0.22430555555555601</c:v>
                </c:pt>
                <c:pt idx="3877">
                  <c:v>0.22436342592592601</c:v>
                </c:pt>
                <c:pt idx="3878" formatCode="h:mm:ss;@">
                  <c:v>0.22442129629629601</c:v>
                </c:pt>
                <c:pt idx="3879">
                  <c:v>0.22447916666666701</c:v>
                </c:pt>
                <c:pt idx="3880">
                  <c:v>0.22453703703703701</c:v>
                </c:pt>
                <c:pt idx="3881" formatCode="h:mm:ss;@">
                  <c:v>0.22459490740740701</c:v>
                </c:pt>
                <c:pt idx="3882">
                  <c:v>0.22465277777777801</c:v>
                </c:pt>
                <c:pt idx="3883">
                  <c:v>0.22471064814814801</c:v>
                </c:pt>
                <c:pt idx="3884" formatCode="h:mm:ss;@">
                  <c:v>0.22476851851851901</c:v>
                </c:pt>
                <c:pt idx="3885">
                  <c:v>0.22482638888888901</c:v>
                </c:pt>
                <c:pt idx="3886">
                  <c:v>0.22488425925925901</c:v>
                </c:pt>
                <c:pt idx="3887" formatCode="h:mm:ss;@">
                  <c:v>0.22494212962963001</c:v>
                </c:pt>
                <c:pt idx="3888" formatCode="h:mm:ss;@">
                  <c:v>0.22500000000000001</c:v>
                </c:pt>
                <c:pt idx="3889">
                  <c:v>0.22505787037037001</c:v>
                </c:pt>
                <c:pt idx="3890">
                  <c:v>0.225115740740741</c:v>
                </c:pt>
                <c:pt idx="3891" formatCode="h:mm:ss;@">
                  <c:v>0.22517361111111101</c:v>
                </c:pt>
                <c:pt idx="3892">
                  <c:v>0.22523148148148101</c:v>
                </c:pt>
                <c:pt idx="3893">
                  <c:v>0.225289351851852</c:v>
                </c:pt>
                <c:pt idx="3894" formatCode="h:mm:ss;@">
                  <c:v>0.225347222222222</c:v>
                </c:pt>
                <c:pt idx="3895">
                  <c:v>0.225405092592593</c:v>
                </c:pt>
                <c:pt idx="3896">
                  <c:v>0.225462962962963</c:v>
                </c:pt>
                <c:pt idx="3897" formatCode="h:mm:ss;@">
                  <c:v>0.225520833333333</c:v>
                </c:pt>
                <c:pt idx="3898">
                  <c:v>0.225578703703704</c:v>
                </c:pt>
                <c:pt idx="3899">
                  <c:v>0.225636574074074</c:v>
                </c:pt>
                <c:pt idx="3900" formatCode="h:mm:ss;@">
                  <c:v>0.225694444444444</c:v>
                </c:pt>
                <c:pt idx="3901">
                  <c:v>0.225752314814815</c:v>
                </c:pt>
                <c:pt idx="3902">
                  <c:v>0.225810185185185</c:v>
                </c:pt>
                <c:pt idx="3903" formatCode="h:mm:ss;@">
                  <c:v>0.225868055555556</c:v>
                </c:pt>
                <c:pt idx="3904" formatCode="h:mm:ss;@">
                  <c:v>0.225925925925926</c:v>
                </c:pt>
                <c:pt idx="3905">
                  <c:v>0.225983796296296</c:v>
                </c:pt>
                <c:pt idx="3906">
                  <c:v>0.226041666666667</c:v>
                </c:pt>
                <c:pt idx="3907" formatCode="h:mm:ss;@">
                  <c:v>0.226099537037037</c:v>
                </c:pt>
                <c:pt idx="3908">
                  <c:v>0.226157407407407</c:v>
                </c:pt>
                <c:pt idx="3909">
                  <c:v>0.226215277777778</c:v>
                </c:pt>
                <c:pt idx="3910" formatCode="h:mm:ss;@">
                  <c:v>0.226273148148148</c:v>
                </c:pt>
                <c:pt idx="3911">
                  <c:v>0.226331018518519</c:v>
                </c:pt>
                <c:pt idx="3912">
                  <c:v>0.226388888888889</c:v>
                </c:pt>
                <c:pt idx="3913" formatCode="h:mm:ss;@">
                  <c:v>0.226446759259259</c:v>
                </c:pt>
                <c:pt idx="3914">
                  <c:v>0.22650462962963</c:v>
                </c:pt>
                <c:pt idx="3915">
                  <c:v>0.2265625</c:v>
                </c:pt>
                <c:pt idx="3916" formatCode="h:mm:ss;@">
                  <c:v>0.22662037037037</c:v>
                </c:pt>
                <c:pt idx="3917">
                  <c:v>0.226678240740741</c:v>
                </c:pt>
                <c:pt idx="3918">
                  <c:v>0.226736111111111</c:v>
                </c:pt>
                <c:pt idx="3919" formatCode="h:mm:ss;@">
                  <c:v>0.226793981481481</c:v>
                </c:pt>
                <c:pt idx="3920" formatCode="h:mm:ss;@">
                  <c:v>0.226851851851852</c:v>
                </c:pt>
                <c:pt idx="3921">
                  <c:v>0.226909722222222</c:v>
                </c:pt>
                <c:pt idx="3922">
                  <c:v>0.226967592592593</c:v>
                </c:pt>
                <c:pt idx="3923" formatCode="h:mm:ss;@">
                  <c:v>0.227025462962963</c:v>
                </c:pt>
                <c:pt idx="3924">
                  <c:v>0.227083333333333</c:v>
                </c:pt>
                <c:pt idx="3925">
                  <c:v>0.227141203703704</c:v>
                </c:pt>
                <c:pt idx="3926" formatCode="h:mm:ss;@">
                  <c:v>0.227199074074074</c:v>
                </c:pt>
                <c:pt idx="3927">
                  <c:v>0.227256944444444</c:v>
                </c:pt>
                <c:pt idx="3928">
                  <c:v>0.227314814814815</c:v>
                </c:pt>
                <c:pt idx="3929" formatCode="h:mm:ss;@">
                  <c:v>0.227372685185185</c:v>
                </c:pt>
                <c:pt idx="3930">
                  <c:v>0.227430555555556</c:v>
                </c:pt>
                <c:pt idx="3931">
                  <c:v>0.227488425925926</c:v>
                </c:pt>
                <c:pt idx="3932" formatCode="h:mm:ss;@">
                  <c:v>0.227546296296296</c:v>
                </c:pt>
                <c:pt idx="3933">
                  <c:v>0.227604166666667</c:v>
                </c:pt>
                <c:pt idx="3934">
                  <c:v>0.227662037037037</c:v>
                </c:pt>
                <c:pt idx="3935" formatCode="h:mm:ss;@">
                  <c:v>0.227719907407407</c:v>
                </c:pt>
                <c:pt idx="3936" formatCode="h:mm:ss;@">
                  <c:v>0.227777777777778</c:v>
                </c:pt>
                <c:pt idx="3937">
                  <c:v>0.227835648148148</c:v>
                </c:pt>
                <c:pt idx="3938">
                  <c:v>0.227893518518518</c:v>
                </c:pt>
                <c:pt idx="3939" formatCode="h:mm:ss;@">
                  <c:v>0.22795138888888899</c:v>
                </c:pt>
                <c:pt idx="3940">
                  <c:v>0.228009259259259</c:v>
                </c:pt>
                <c:pt idx="3941">
                  <c:v>0.22806712962962999</c:v>
                </c:pt>
                <c:pt idx="3942" formatCode="h:mm:ss;@">
                  <c:v>0.22812499999999999</c:v>
                </c:pt>
                <c:pt idx="3943">
                  <c:v>0.22818287037036999</c:v>
                </c:pt>
                <c:pt idx="3944">
                  <c:v>0.22824074074074099</c:v>
                </c:pt>
                <c:pt idx="3945" formatCode="h:mm:ss;@">
                  <c:v>0.22829861111111099</c:v>
                </c:pt>
                <c:pt idx="3946">
                  <c:v>0.22835648148148099</c:v>
                </c:pt>
                <c:pt idx="3947">
                  <c:v>0.22841435185185199</c:v>
                </c:pt>
                <c:pt idx="3948" formatCode="h:mm:ss;@">
                  <c:v>0.22847222222222199</c:v>
                </c:pt>
                <c:pt idx="3949">
                  <c:v>0.22853009259259299</c:v>
                </c:pt>
                <c:pt idx="3950">
                  <c:v>0.22858796296296299</c:v>
                </c:pt>
                <c:pt idx="3951" formatCode="h:mm:ss;@">
                  <c:v>0.22864583333333299</c:v>
                </c:pt>
                <c:pt idx="3952" formatCode="h:mm:ss;@">
                  <c:v>0.22870370370370399</c:v>
                </c:pt>
                <c:pt idx="3953">
                  <c:v>0.22876157407407399</c:v>
                </c:pt>
                <c:pt idx="3954">
                  <c:v>0.22881944444444399</c:v>
                </c:pt>
                <c:pt idx="3955" formatCode="h:mm:ss;@">
                  <c:v>0.22887731481481499</c:v>
                </c:pt>
                <c:pt idx="3956">
                  <c:v>0.22893518518518499</c:v>
                </c:pt>
                <c:pt idx="3957">
                  <c:v>0.22899305555555599</c:v>
                </c:pt>
                <c:pt idx="3958" formatCode="h:mm:ss;@">
                  <c:v>0.22905092592592599</c:v>
                </c:pt>
                <c:pt idx="3959">
                  <c:v>0.22910879629629599</c:v>
                </c:pt>
                <c:pt idx="3960">
                  <c:v>0.22916666666666699</c:v>
                </c:pt>
                <c:pt idx="3961" formatCode="h:mm:ss;@">
                  <c:v>0.22922453703703699</c:v>
                </c:pt>
                <c:pt idx="3962">
                  <c:v>0.22928240740740699</c:v>
                </c:pt>
                <c:pt idx="3963">
                  <c:v>0.22934027777777799</c:v>
                </c:pt>
                <c:pt idx="3964" formatCode="h:mm:ss;@">
                  <c:v>0.22939814814814799</c:v>
                </c:pt>
                <c:pt idx="3965">
                  <c:v>0.22945601851851799</c:v>
                </c:pt>
                <c:pt idx="3966">
                  <c:v>0.22951388888888899</c:v>
                </c:pt>
                <c:pt idx="3967" formatCode="h:mm:ss;@">
                  <c:v>0.22957175925925899</c:v>
                </c:pt>
                <c:pt idx="3968" formatCode="h:mm:ss;@">
                  <c:v>0.22962962962962999</c:v>
                </c:pt>
                <c:pt idx="3969">
                  <c:v>0.22968749999999999</c:v>
                </c:pt>
                <c:pt idx="3970">
                  <c:v>0.22974537037036999</c:v>
                </c:pt>
                <c:pt idx="3971" formatCode="h:mm:ss;@">
                  <c:v>0.22980324074074099</c:v>
                </c:pt>
                <c:pt idx="3972">
                  <c:v>0.22986111111111099</c:v>
                </c:pt>
                <c:pt idx="3973">
                  <c:v>0.22991898148148099</c:v>
                </c:pt>
                <c:pt idx="3974" formatCode="h:mm:ss;@">
                  <c:v>0.22997685185185199</c:v>
                </c:pt>
                <c:pt idx="3975">
                  <c:v>0.23003472222222199</c:v>
                </c:pt>
                <c:pt idx="3976">
                  <c:v>0.23009259259259299</c:v>
                </c:pt>
                <c:pt idx="3977" formatCode="h:mm:ss;@">
                  <c:v>0.23015046296296299</c:v>
                </c:pt>
                <c:pt idx="3978">
                  <c:v>0.23020833333333299</c:v>
                </c:pt>
                <c:pt idx="3979">
                  <c:v>0.23026620370370399</c:v>
                </c:pt>
                <c:pt idx="3980" formatCode="h:mm:ss;@">
                  <c:v>0.23032407407407399</c:v>
                </c:pt>
                <c:pt idx="3981">
                  <c:v>0.23038194444444399</c:v>
                </c:pt>
                <c:pt idx="3982">
                  <c:v>0.23043981481481501</c:v>
                </c:pt>
                <c:pt idx="3983" formatCode="h:mm:ss;@">
                  <c:v>0.23049768518518499</c:v>
                </c:pt>
                <c:pt idx="3984" formatCode="h:mm:ss;@">
                  <c:v>0.23055555555555601</c:v>
                </c:pt>
                <c:pt idx="3985">
                  <c:v>0.23061342592592601</c:v>
                </c:pt>
                <c:pt idx="3986">
                  <c:v>0.23067129629629601</c:v>
                </c:pt>
                <c:pt idx="3987" formatCode="h:mm:ss;@">
                  <c:v>0.23072916666666701</c:v>
                </c:pt>
                <c:pt idx="3988">
                  <c:v>0.23078703703703701</c:v>
                </c:pt>
                <c:pt idx="3989">
                  <c:v>0.23084490740740701</c:v>
                </c:pt>
                <c:pt idx="3990" formatCode="h:mm:ss;@">
                  <c:v>0.23090277777777801</c:v>
                </c:pt>
                <c:pt idx="3991">
                  <c:v>0.23096064814814801</c:v>
                </c:pt>
                <c:pt idx="3992">
                  <c:v>0.23101851851851901</c:v>
                </c:pt>
                <c:pt idx="3993" formatCode="h:mm:ss;@">
                  <c:v>0.23107638888888901</c:v>
                </c:pt>
                <c:pt idx="3994">
                  <c:v>0.23113425925925901</c:v>
                </c:pt>
                <c:pt idx="3995">
                  <c:v>0.23119212962963001</c:v>
                </c:pt>
                <c:pt idx="3996" formatCode="h:mm:ss;@">
                  <c:v>0.23125000000000001</c:v>
                </c:pt>
                <c:pt idx="3997">
                  <c:v>0.23130787037037001</c:v>
                </c:pt>
                <c:pt idx="3998">
                  <c:v>0.23136574074074101</c:v>
                </c:pt>
                <c:pt idx="3999" formatCode="h:mm:ss;@">
                  <c:v>0.23142361111111101</c:v>
                </c:pt>
                <c:pt idx="4000" formatCode="h:mm:ss;@">
                  <c:v>0.23148148148148101</c:v>
                </c:pt>
                <c:pt idx="4001">
                  <c:v>0.23153935185185201</c:v>
                </c:pt>
                <c:pt idx="4002">
                  <c:v>0.23159722222222201</c:v>
                </c:pt>
                <c:pt idx="4003" formatCode="h:mm:ss;@">
                  <c:v>0.23165509259259301</c:v>
                </c:pt>
                <c:pt idx="4004">
                  <c:v>0.23171296296296301</c:v>
                </c:pt>
                <c:pt idx="4005">
                  <c:v>0.23177083333333301</c:v>
                </c:pt>
                <c:pt idx="4006" formatCode="h:mm:ss;@">
                  <c:v>0.23182870370370401</c:v>
                </c:pt>
                <c:pt idx="4007">
                  <c:v>0.23188657407407401</c:v>
                </c:pt>
                <c:pt idx="4008">
                  <c:v>0.23194444444444401</c:v>
                </c:pt>
                <c:pt idx="4009" formatCode="h:mm:ss;@">
                  <c:v>0.23200231481481501</c:v>
                </c:pt>
                <c:pt idx="4010">
                  <c:v>0.23206018518518501</c:v>
                </c:pt>
                <c:pt idx="4011">
                  <c:v>0.23211805555555601</c:v>
                </c:pt>
                <c:pt idx="4012" formatCode="h:mm:ss;@">
                  <c:v>0.23217592592592601</c:v>
                </c:pt>
                <c:pt idx="4013">
                  <c:v>0.23223379629629601</c:v>
                </c:pt>
                <c:pt idx="4014">
                  <c:v>0.23229166666666701</c:v>
                </c:pt>
                <c:pt idx="4015" formatCode="h:mm:ss;@">
                  <c:v>0.23234953703703701</c:v>
                </c:pt>
                <c:pt idx="4016" formatCode="h:mm:ss;@">
                  <c:v>0.23240740740740701</c:v>
                </c:pt>
                <c:pt idx="4017">
                  <c:v>0.23246527777777801</c:v>
                </c:pt>
                <c:pt idx="4018">
                  <c:v>0.23252314814814801</c:v>
                </c:pt>
                <c:pt idx="4019" formatCode="h:mm:ss;@">
                  <c:v>0.23258101851851901</c:v>
                </c:pt>
                <c:pt idx="4020">
                  <c:v>0.23263888888888901</c:v>
                </c:pt>
                <c:pt idx="4021">
                  <c:v>0.23269675925925901</c:v>
                </c:pt>
                <c:pt idx="4022" formatCode="h:mm:ss;@">
                  <c:v>0.23275462962963001</c:v>
                </c:pt>
                <c:pt idx="4023">
                  <c:v>0.23281250000000001</c:v>
                </c:pt>
                <c:pt idx="4024">
                  <c:v>0.23287037037037001</c:v>
                </c:pt>
                <c:pt idx="4025" formatCode="h:mm:ss;@">
                  <c:v>0.232928240740741</c:v>
                </c:pt>
                <c:pt idx="4026">
                  <c:v>0.23298611111111101</c:v>
                </c:pt>
                <c:pt idx="4027">
                  <c:v>0.23304398148148101</c:v>
                </c:pt>
                <c:pt idx="4028" formatCode="h:mm:ss;@">
                  <c:v>0.233101851851852</c:v>
                </c:pt>
                <c:pt idx="4029">
                  <c:v>0.233159722222222</c:v>
                </c:pt>
                <c:pt idx="4030">
                  <c:v>0.233217592592593</c:v>
                </c:pt>
                <c:pt idx="4031" formatCode="h:mm:ss;@">
                  <c:v>0.233275462962963</c:v>
                </c:pt>
                <c:pt idx="4032" formatCode="h:mm:ss;@">
                  <c:v>0.233333333333333</c:v>
                </c:pt>
                <c:pt idx="4033">
                  <c:v>0.233391203703704</c:v>
                </c:pt>
                <c:pt idx="4034">
                  <c:v>0.233449074074074</c:v>
                </c:pt>
                <c:pt idx="4035" formatCode="h:mm:ss;@">
                  <c:v>0.233506944444444</c:v>
                </c:pt>
                <c:pt idx="4036">
                  <c:v>0.233564814814815</c:v>
                </c:pt>
                <c:pt idx="4037">
                  <c:v>0.233622685185185</c:v>
                </c:pt>
                <c:pt idx="4038" formatCode="h:mm:ss;@">
                  <c:v>0.233680555555556</c:v>
                </c:pt>
                <c:pt idx="4039">
                  <c:v>0.233738425925926</c:v>
                </c:pt>
                <c:pt idx="4040">
                  <c:v>0.233796296296296</c:v>
                </c:pt>
                <c:pt idx="4041" formatCode="h:mm:ss;@">
                  <c:v>0.233854166666667</c:v>
                </c:pt>
                <c:pt idx="4042">
                  <c:v>0.233912037037037</c:v>
                </c:pt>
                <c:pt idx="4043">
                  <c:v>0.233969907407407</c:v>
                </c:pt>
                <c:pt idx="4044" formatCode="h:mm:ss;@">
                  <c:v>0.234027777777778</c:v>
                </c:pt>
                <c:pt idx="4045">
                  <c:v>0.234085648148148</c:v>
                </c:pt>
                <c:pt idx="4046">
                  <c:v>0.234143518518519</c:v>
                </c:pt>
                <c:pt idx="4047" formatCode="h:mm:ss;@">
                  <c:v>0.234201388888889</c:v>
                </c:pt>
                <c:pt idx="4048" formatCode="h:mm:ss;@">
                  <c:v>0.234259259259259</c:v>
                </c:pt>
                <c:pt idx="4049">
                  <c:v>0.23431712962963</c:v>
                </c:pt>
                <c:pt idx="4050">
                  <c:v>0.234375</c:v>
                </c:pt>
                <c:pt idx="4051" formatCode="h:mm:ss;@">
                  <c:v>0.23443287037037</c:v>
                </c:pt>
                <c:pt idx="4052">
                  <c:v>0.234490740740741</c:v>
                </c:pt>
                <c:pt idx="4053">
                  <c:v>0.234548611111111</c:v>
                </c:pt>
                <c:pt idx="4054" formatCode="h:mm:ss;@">
                  <c:v>0.234606481481481</c:v>
                </c:pt>
                <c:pt idx="4055">
                  <c:v>0.234664351851852</c:v>
                </c:pt>
                <c:pt idx="4056">
                  <c:v>0.234722222222222</c:v>
                </c:pt>
                <c:pt idx="4057" formatCode="h:mm:ss;@">
                  <c:v>0.234780092592593</c:v>
                </c:pt>
                <c:pt idx="4058">
                  <c:v>0.234837962962963</c:v>
                </c:pt>
                <c:pt idx="4059">
                  <c:v>0.234895833333333</c:v>
                </c:pt>
                <c:pt idx="4060" formatCode="h:mm:ss;@">
                  <c:v>0.234953703703704</c:v>
                </c:pt>
                <c:pt idx="4061">
                  <c:v>0.235011574074074</c:v>
                </c:pt>
                <c:pt idx="4062">
                  <c:v>0.235069444444444</c:v>
                </c:pt>
                <c:pt idx="4063" formatCode="h:mm:ss;@">
                  <c:v>0.235127314814815</c:v>
                </c:pt>
                <c:pt idx="4064" formatCode="h:mm:ss;@">
                  <c:v>0.235185185185185</c:v>
                </c:pt>
                <c:pt idx="4065">
                  <c:v>0.235243055555556</c:v>
                </c:pt>
                <c:pt idx="4066">
                  <c:v>0.235300925925926</c:v>
                </c:pt>
                <c:pt idx="4067" formatCode="h:mm:ss;@">
                  <c:v>0.235358796296296</c:v>
                </c:pt>
                <c:pt idx="4068">
                  <c:v>0.235416666666667</c:v>
                </c:pt>
                <c:pt idx="4069">
                  <c:v>0.235474537037037</c:v>
                </c:pt>
                <c:pt idx="4070" formatCode="h:mm:ss;@">
                  <c:v>0.235532407407407</c:v>
                </c:pt>
                <c:pt idx="4071">
                  <c:v>0.235590277777778</c:v>
                </c:pt>
                <c:pt idx="4072">
                  <c:v>0.235648148148148</c:v>
                </c:pt>
                <c:pt idx="4073" formatCode="h:mm:ss;@">
                  <c:v>0.235706018518518</c:v>
                </c:pt>
                <c:pt idx="4074">
                  <c:v>0.23576388888888899</c:v>
                </c:pt>
                <c:pt idx="4075">
                  <c:v>0.235821759259259</c:v>
                </c:pt>
                <c:pt idx="4076" formatCode="h:mm:ss;@">
                  <c:v>0.23587962962962999</c:v>
                </c:pt>
                <c:pt idx="4077">
                  <c:v>0.23593749999999999</c:v>
                </c:pt>
                <c:pt idx="4078">
                  <c:v>0.23599537037036999</c:v>
                </c:pt>
                <c:pt idx="4079" formatCode="h:mm:ss;@">
                  <c:v>0.23605324074074099</c:v>
                </c:pt>
                <c:pt idx="4080" formatCode="h:mm:ss;@">
                  <c:v>0.23611111111111099</c:v>
                </c:pt>
                <c:pt idx="4081">
                  <c:v>0.23616898148148099</c:v>
                </c:pt>
                <c:pt idx="4082">
                  <c:v>0.23622685185185199</c:v>
                </c:pt>
                <c:pt idx="4083" formatCode="h:mm:ss;@">
                  <c:v>0.23628472222222199</c:v>
                </c:pt>
                <c:pt idx="4084">
                  <c:v>0.23634259259259299</c:v>
                </c:pt>
                <c:pt idx="4085">
                  <c:v>0.23640046296296299</c:v>
                </c:pt>
                <c:pt idx="4086" formatCode="h:mm:ss;@">
                  <c:v>0.23645833333333299</c:v>
                </c:pt>
                <c:pt idx="4087">
                  <c:v>0.23651620370370399</c:v>
                </c:pt>
                <c:pt idx="4088">
                  <c:v>0.23657407407407399</c:v>
                </c:pt>
                <c:pt idx="4089" formatCode="h:mm:ss;@">
                  <c:v>0.23663194444444399</c:v>
                </c:pt>
                <c:pt idx="4090">
                  <c:v>0.23668981481481499</c:v>
                </c:pt>
                <c:pt idx="4091">
                  <c:v>0.23674768518518499</c:v>
                </c:pt>
                <c:pt idx="4092" formatCode="h:mm:ss;@">
                  <c:v>0.23680555555555599</c:v>
                </c:pt>
                <c:pt idx="4093">
                  <c:v>0.23686342592592599</c:v>
                </c:pt>
                <c:pt idx="4094">
                  <c:v>0.23692129629629599</c:v>
                </c:pt>
                <c:pt idx="4095" formatCode="h:mm:ss;@">
                  <c:v>0.23697916666666699</c:v>
                </c:pt>
                <c:pt idx="4096" formatCode="h:mm:ss;@">
                  <c:v>0.23703703703703699</c:v>
                </c:pt>
                <c:pt idx="4097">
                  <c:v>0.23709490740740699</c:v>
                </c:pt>
                <c:pt idx="4098">
                  <c:v>0.23715277777777799</c:v>
                </c:pt>
                <c:pt idx="4099" formatCode="h:mm:ss;@">
                  <c:v>0.23721064814814799</c:v>
                </c:pt>
                <c:pt idx="4100">
                  <c:v>0.23726851851851799</c:v>
                </c:pt>
                <c:pt idx="4101">
                  <c:v>0.23732638888888899</c:v>
                </c:pt>
                <c:pt idx="4102" formatCode="h:mm:ss;@">
                  <c:v>0.23738425925925899</c:v>
                </c:pt>
                <c:pt idx="4103">
                  <c:v>0.23744212962962999</c:v>
                </c:pt>
                <c:pt idx="4104">
                  <c:v>0.23749999999999999</c:v>
                </c:pt>
                <c:pt idx="4105" formatCode="h:mm:ss;@">
                  <c:v>0.23755787037036999</c:v>
                </c:pt>
                <c:pt idx="4106">
                  <c:v>0.23761574074074099</c:v>
                </c:pt>
                <c:pt idx="4107">
                  <c:v>0.23767361111111099</c:v>
                </c:pt>
                <c:pt idx="4108" formatCode="h:mm:ss;@">
                  <c:v>0.23773148148148099</c:v>
                </c:pt>
                <c:pt idx="4109">
                  <c:v>0.23778935185185199</c:v>
                </c:pt>
                <c:pt idx="4110">
                  <c:v>0.23784722222222199</c:v>
                </c:pt>
                <c:pt idx="4111" formatCode="h:mm:ss;@">
                  <c:v>0.23790509259259299</c:v>
                </c:pt>
                <c:pt idx="4112" formatCode="h:mm:ss;@">
                  <c:v>0.23796296296296299</c:v>
                </c:pt>
                <c:pt idx="4113">
                  <c:v>0.23802083333333299</c:v>
                </c:pt>
                <c:pt idx="4114">
                  <c:v>0.23807870370370399</c:v>
                </c:pt>
                <c:pt idx="4115" formatCode="h:mm:ss;@">
                  <c:v>0.23813657407407399</c:v>
                </c:pt>
                <c:pt idx="4116">
                  <c:v>0.23819444444444399</c:v>
                </c:pt>
                <c:pt idx="4117">
                  <c:v>0.23825231481481501</c:v>
                </c:pt>
                <c:pt idx="4118" formatCode="h:mm:ss;@">
                  <c:v>0.23831018518518499</c:v>
                </c:pt>
                <c:pt idx="4119">
                  <c:v>0.23836805555555601</c:v>
                </c:pt>
                <c:pt idx="4120">
                  <c:v>0.23842592592592601</c:v>
                </c:pt>
                <c:pt idx="4121" formatCode="h:mm:ss;@">
                  <c:v>0.23848379629629601</c:v>
                </c:pt>
                <c:pt idx="4122">
                  <c:v>0.23854166666666701</c:v>
                </c:pt>
                <c:pt idx="4123">
                  <c:v>0.23859953703703701</c:v>
                </c:pt>
                <c:pt idx="4124" formatCode="h:mm:ss;@">
                  <c:v>0.23865740740740701</c:v>
                </c:pt>
                <c:pt idx="4125">
                  <c:v>0.23871527777777801</c:v>
                </c:pt>
                <c:pt idx="4126">
                  <c:v>0.23877314814814801</c:v>
                </c:pt>
                <c:pt idx="4127" formatCode="h:mm:ss;@">
                  <c:v>0.23883101851851901</c:v>
                </c:pt>
                <c:pt idx="4128" formatCode="h:mm:ss;@">
                  <c:v>0.23888888888888901</c:v>
                </c:pt>
                <c:pt idx="4129">
                  <c:v>0.23894675925925901</c:v>
                </c:pt>
                <c:pt idx="4130">
                  <c:v>0.23900462962963001</c:v>
                </c:pt>
                <c:pt idx="4131" formatCode="h:mm:ss;@">
                  <c:v>0.23906250000000001</c:v>
                </c:pt>
                <c:pt idx="4132">
                  <c:v>0.23912037037037001</c:v>
                </c:pt>
                <c:pt idx="4133">
                  <c:v>0.23917824074074101</c:v>
                </c:pt>
                <c:pt idx="4134" formatCode="h:mm:ss;@">
                  <c:v>0.23923611111111101</c:v>
                </c:pt>
                <c:pt idx="4135">
                  <c:v>0.23929398148148101</c:v>
                </c:pt>
                <c:pt idx="4136">
                  <c:v>0.23935185185185201</c:v>
                </c:pt>
                <c:pt idx="4137" formatCode="h:mm:ss;@">
                  <c:v>0.23940972222222201</c:v>
                </c:pt>
                <c:pt idx="4138">
                  <c:v>0.23946759259259301</c:v>
                </c:pt>
                <c:pt idx="4139">
                  <c:v>0.23952546296296301</c:v>
                </c:pt>
                <c:pt idx="4140" formatCode="h:mm:ss;@">
                  <c:v>0.23958333333333301</c:v>
                </c:pt>
                <c:pt idx="4141">
                  <c:v>0.23964120370370401</c:v>
                </c:pt>
                <c:pt idx="4142">
                  <c:v>0.23969907407407401</c:v>
                </c:pt>
                <c:pt idx="4143" formatCode="h:mm:ss;@">
                  <c:v>0.23975694444444401</c:v>
                </c:pt>
                <c:pt idx="4144" formatCode="h:mm:ss;@">
                  <c:v>0.23981481481481501</c:v>
                </c:pt>
                <c:pt idx="4145">
                  <c:v>0.23987268518518501</c:v>
                </c:pt>
                <c:pt idx="4146">
                  <c:v>0.23993055555555601</c:v>
                </c:pt>
                <c:pt idx="4147" formatCode="h:mm:ss;@">
                  <c:v>0.23998842592592601</c:v>
                </c:pt>
                <c:pt idx="4148">
                  <c:v>0.24004629629629601</c:v>
                </c:pt>
                <c:pt idx="4149">
                  <c:v>0.24010416666666701</c:v>
                </c:pt>
                <c:pt idx="4150" formatCode="h:mm:ss;@">
                  <c:v>0.24016203703703701</c:v>
                </c:pt>
                <c:pt idx="4151">
                  <c:v>0.24021990740740701</c:v>
                </c:pt>
                <c:pt idx="4152">
                  <c:v>0.24027777777777801</c:v>
                </c:pt>
                <c:pt idx="4153" formatCode="h:mm:ss;@">
                  <c:v>0.24033564814814801</c:v>
                </c:pt>
                <c:pt idx="4154">
                  <c:v>0.24039351851851901</c:v>
                </c:pt>
                <c:pt idx="4155">
                  <c:v>0.24045138888888901</c:v>
                </c:pt>
                <c:pt idx="4156" formatCode="h:mm:ss;@">
                  <c:v>0.24050925925925901</c:v>
                </c:pt>
                <c:pt idx="4157">
                  <c:v>0.24056712962963001</c:v>
                </c:pt>
                <c:pt idx="4158">
                  <c:v>0.24062500000000001</c:v>
                </c:pt>
                <c:pt idx="4159" formatCode="h:mm:ss;@">
                  <c:v>0.24068287037037001</c:v>
                </c:pt>
                <c:pt idx="4160" formatCode="h:mm:ss;@">
                  <c:v>0.240740740740741</c:v>
                </c:pt>
                <c:pt idx="4161">
                  <c:v>0.24079861111111101</c:v>
                </c:pt>
                <c:pt idx="4162">
                  <c:v>0.24085648148148101</c:v>
                </c:pt>
                <c:pt idx="4163" formatCode="h:mm:ss;@">
                  <c:v>0.240914351851852</c:v>
                </c:pt>
                <c:pt idx="4164">
                  <c:v>0.240972222222222</c:v>
                </c:pt>
                <c:pt idx="4165">
                  <c:v>0.241030092592593</c:v>
                </c:pt>
                <c:pt idx="4166" formatCode="h:mm:ss;@">
                  <c:v>0.241087962962963</c:v>
                </c:pt>
                <c:pt idx="4167">
                  <c:v>0.241145833333333</c:v>
                </c:pt>
                <c:pt idx="4168">
                  <c:v>0.241203703703704</c:v>
                </c:pt>
                <c:pt idx="4169" formatCode="h:mm:ss;@">
                  <c:v>0.241261574074074</c:v>
                </c:pt>
                <c:pt idx="4170">
                  <c:v>0.241319444444444</c:v>
                </c:pt>
                <c:pt idx="4171">
                  <c:v>0.241377314814815</c:v>
                </c:pt>
                <c:pt idx="4172" formatCode="h:mm:ss;@">
                  <c:v>0.241435185185185</c:v>
                </c:pt>
                <c:pt idx="4173">
                  <c:v>0.241493055555556</c:v>
                </c:pt>
                <c:pt idx="4174">
                  <c:v>0.241550925925926</c:v>
                </c:pt>
                <c:pt idx="4175" formatCode="h:mm:ss;@">
                  <c:v>0.241608796296296</c:v>
                </c:pt>
                <c:pt idx="4176" formatCode="h:mm:ss;@">
                  <c:v>0.241666666666667</c:v>
                </c:pt>
                <c:pt idx="4177">
                  <c:v>0.241724537037037</c:v>
                </c:pt>
                <c:pt idx="4178">
                  <c:v>0.241782407407407</c:v>
                </c:pt>
                <c:pt idx="4179" formatCode="h:mm:ss;@">
                  <c:v>0.241840277777778</c:v>
                </c:pt>
                <c:pt idx="4180">
                  <c:v>0.241898148148148</c:v>
                </c:pt>
                <c:pt idx="4181">
                  <c:v>0.241956018518519</c:v>
                </c:pt>
                <c:pt idx="4182" formatCode="h:mm:ss;@">
                  <c:v>0.242013888888889</c:v>
                </c:pt>
                <c:pt idx="4183">
                  <c:v>0.242071759259259</c:v>
                </c:pt>
                <c:pt idx="4184">
                  <c:v>0.24212962962963</c:v>
                </c:pt>
                <c:pt idx="4185" formatCode="h:mm:ss;@">
                  <c:v>0.2421875</c:v>
                </c:pt>
                <c:pt idx="4186">
                  <c:v>0.24224537037037</c:v>
                </c:pt>
                <c:pt idx="4187">
                  <c:v>0.242303240740741</c:v>
                </c:pt>
                <c:pt idx="4188" formatCode="h:mm:ss;@">
                  <c:v>0.242361111111111</c:v>
                </c:pt>
                <c:pt idx="4189">
                  <c:v>0.242418981481481</c:v>
                </c:pt>
                <c:pt idx="4190">
                  <c:v>0.242476851851852</c:v>
                </c:pt>
                <c:pt idx="4191" formatCode="h:mm:ss;@">
                  <c:v>0.242534722222222</c:v>
                </c:pt>
                <c:pt idx="4192" formatCode="h:mm:ss;@">
                  <c:v>0.242592592592593</c:v>
                </c:pt>
                <c:pt idx="4193">
                  <c:v>0.242650462962963</c:v>
                </c:pt>
                <c:pt idx="4194">
                  <c:v>0.242708333333333</c:v>
                </c:pt>
                <c:pt idx="4195" formatCode="h:mm:ss;@">
                  <c:v>0.242766203703704</c:v>
                </c:pt>
                <c:pt idx="4196">
                  <c:v>0.242824074074074</c:v>
                </c:pt>
                <c:pt idx="4197">
                  <c:v>0.242881944444444</c:v>
                </c:pt>
                <c:pt idx="4198" formatCode="h:mm:ss;@">
                  <c:v>0.242939814814815</c:v>
                </c:pt>
                <c:pt idx="4199">
                  <c:v>0.242997685185185</c:v>
                </c:pt>
                <c:pt idx="4200">
                  <c:v>0.243055555555556</c:v>
                </c:pt>
                <c:pt idx="4201" formatCode="h:mm:ss;@">
                  <c:v>0.243113425925926</c:v>
                </c:pt>
                <c:pt idx="4202">
                  <c:v>0.243171296296296</c:v>
                </c:pt>
                <c:pt idx="4203">
                  <c:v>0.243229166666667</c:v>
                </c:pt>
                <c:pt idx="4204" formatCode="h:mm:ss;@">
                  <c:v>0.243287037037037</c:v>
                </c:pt>
                <c:pt idx="4205">
                  <c:v>0.243344907407407</c:v>
                </c:pt>
                <c:pt idx="4206">
                  <c:v>0.243402777777778</c:v>
                </c:pt>
                <c:pt idx="4207" formatCode="h:mm:ss;@">
                  <c:v>0.243460648148148</c:v>
                </c:pt>
                <c:pt idx="4208" formatCode="h:mm:ss;@">
                  <c:v>0.243518518518518</c:v>
                </c:pt>
                <c:pt idx="4209">
                  <c:v>0.24357638888888899</c:v>
                </c:pt>
                <c:pt idx="4210">
                  <c:v>0.243634259259259</c:v>
                </c:pt>
                <c:pt idx="4211" formatCode="h:mm:ss;@">
                  <c:v>0.24369212962962999</c:v>
                </c:pt>
                <c:pt idx="4212">
                  <c:v>0.24374999999999999</c:v>
                </c:pt>
                <c:pt idx="4213">
                  <c:v>0.24380787037036999</c:v>
                </c:pt>
                <c:pt idx="4214" formatCode="h:mm:ss;@">
                  <c:v>0.24386574074074099</c:v>
                </c:pt>
                <c:pt idx="4215">
                  <c:v>0.24392361111111099</c:v>
                </c:pt>
                <c:pt idx="4216">
                  <c:v>0.24398148148148099</c:v>
                </c:pt>
                <c:pt idx="4217" formatCode="h:mm:ss;@">
                  <c:v>0.24403935185185199</c:v>
                </c:pt>
                <c:pt idx="4218">
                  <c:v>0.24409722222222199</c:v>
                </c:pt>
                <c:pt idx="4219">
                  <c:v>0.24415509259259299</c:v>
                </c:pt>
                <c:pt idx="4220" formatCode="h:mm:ss;@">
                  <c:v>0.24421296296296299</c:v>
                </c:pt>
                <c:pt idx="4221">
                  <c:v>0.24427083333333299</c:v>
                </c:pt>
                <c:pt idx="4222">
                  <c:v>0.24432870370370399</c:v>
                </c:pt>
                <c:pt idx="4223" formatCode="h:mm:ss;@">
                  <c:v>0.24438657407407399</c:v>
                </c:pt>
                <c:pt idx="4224" formatCode="h:mm:ss;@">
                  <c:v>0.24444444444444399</c:v>
                </c:pt>
                <c:pt idx="4225">
                  <c:v>0.24450231481481499</c:v>
                </c:pt>
                <c:pt idx="4226">
                  <c:v>0.24456018518518499</c:v>
                </c:pt>
                <c:pt idx="4227" formatCode="h:mm:ss;@">
                  <c:v>0.24461805555555599</c:v>
                </c:pt>
                <c:pt idx="4228">
                  <c:v>0.24467592592592599</c:v>
                </c:pt>
                <c:pt idx="4229">
                  <c:v>0.24473379629629599</c:v>
                </c:pt>
                <c:pt idx="4230" formatCode="h:mm:ss;@">
                  <c:v>0.24479166666666699</c:v>
                </c:pt>
                <c:pt idx="4231">
                  <c:v>0.24484953703703699</c:v>
                </c:pt>
                <c:pt idx="4232">
                  <c:v>0.24490740740740699</c:v>
                </c:pt>
                <c:pt idx="4233" formatCode="h:mm:ss;@">
                  <c:v>0.24496527777777799</c:v>
                </c:pt>
                <c:pt idx="4234">
                  <c:v>0.24502314814814799</c:v>
                </c:pt>
                <c:pt idx="4235">
                  <c:v>0.24508101851851799</c:v>
                </c:pt>
                <c:pt idx="4236" formatCode="h:mm:ss;@">
                  <c:v>0.24513888888888899</c:v>
                </c:pt>
                <c:pt idx="4237">
                  <c:v>0.24519675925925899</c:v>
                </c:pt>
                <c:pt idx="4238">
                  <c:v>0.24525462962962999</c:v>
                </c:pt>
                <c:pt idx="4239" formatCode="h:mm:ss;@">
                  <c:v>0.24531249999999999</c:v>
                </c:pt>
                <c:pt idx="4240" formatCode="h:mm:ss;@">
                  <c:v>0.24537037037036999</c:v>
                </c:pt>
                <c:pt idx="4241">
                  <c:v>0.24542824074074099</c:v>
                </c:pt>
                <c:pt idx="4242">
                  <c:v>0.24548611111111099</c:v>
                </c:pt>
                <c:pt idx="4243" formatCode="h:mm:ss;@">
                  <c:v>0.24554398148148099</c:v>
                </c:pt>
                <c:pt idx="4244">
                  <c:v>0.24560185185185199</c:v>
                </c:pt>
                <c:pt idx="4245">
                  <c:v>0.24565972222222199</c:v>
                </c:pt>
                <c:pt idx="4246" formatCode="h:mm:ss;@">
                  <c:v>0.24571759259259299</c:v>
                </c:pt>
                <c:pt idx="4247">
                  <c:v>0.24577546296296299</c:v>
                </c:pt>
                <c:pt idx="4248">
                  <c:v>0.24583333333333299</c:v>
                </c:pt>
                <c:pt idx="4249" formatCode="h:mm:ss;@">
                  <c:v>0.24589120370370399</c:v>
                </c:pt>
                <c:pt idx="4250">
                  <c:v>0.24594907407407399</c:v>
                </c:pt>
                <c:pt idx="4251">
                  <c:v>0.24600694444444399</c:v>
                </c:pt>
                <c:pt idx="4252" formatCode="h:mm:ss;@">
                  <c:v>0.24606481481481501</c:v>
                </c:pt>
                <c:pt idx="4253">
                  <c:v>0.24612268518518499</c:v>
                </c:pt>
                <c:pt idx="4254">
                  <c:v>0.24618055555555601</c:v>
                </c:pt>
                <c:pt idx="4255" formatCode="h:mm:ss;@">
                  <c:v>0.24623842592592601</c:v>
                </c:pt>
                <c:pt idx="4256" formatCode="h:mm:ss;@">
                  <c:v>0.24629629629629601</c:v>
                </c:pt>
                <c:pt idx="4257">
                  <c:v>0.24635416666666701</c:v>
                </c:pt>
                <c:pt idx="4258">
                  <c:v>0.24641203703703701</c:v>
                </c:pt>
                <c:pt idx="4259" formatCode="h:mm:ss;@">
                  <c:v>0.24646990740740701</c:v>
                </c:pt>
                <c:pt idx="4260">
                  <c:v>0.24652777777777801</c:v>
                </c:pt>
                <c:pt idx="4261">
                  <c:v>0.24658564814814801</c:v>
                </c:pt>
                <c:pt idx="4262" formatCode="h:mm:ss;@">
                  <c:v>0.24664351851851901</c:v>
                </c:pt>
                <c:pt idx="4263">
                  <c:v>0.24670138888888901</c:v>
                </c:pt>
                <c:pt idx="4264">
                  <c:v>0.24675925925925901</c:v>
                </c:pt>
                <c:pt idx="4265" formatCode="h:mm:ss;@">
                  <c:v>0.24681712962963001</c:v>
                </c:pt>
                <c:pt idx="4266">
                  <c:v>0.24687500000000001</c:v>
                </c:pt>
                <c:pt idx="4267">
                  <c:v>0.24693287037037001</c:v>
                </c:pt>
                <c:pt idx="4268" formatCode="h:mm:ss;@">
                  <c:v>0.24699074074074101</c:v>
                </c:pt>
                <c:pt idx="4269">
                  <c:v>0.24704861111111101</c:v>
                </c:pt>
                <c:pt idx="4270">
                  <c:v>0.24710648148148101</c:v>
                </c:pt>
                <c:pt idx="4271" formatCode="h:mm:ss;@">
                  <c:v>0.24716435185185201</c:v>
                </c:pt>
                <c:pt idx="4272" formatCode="h:mm:ss;@">
                  <c:v>0.24722222222222201</c:v>
                </c:pt>
                <c:pt idx="4273">
                  <c:v>0.24728009259259301</c:v>
                </c:pt>
                <c:pt idx="4274">
                  <c:v>0.24733796296296301</c:v>
                </c:pt>
                <c:pt idx="4275" formatCode="h:mm:ss;@">
                  <c:v>0.24739583333333301</c:v>
                </c:pt>
                <c:pt idx="4276">
                  <c:v>0.24745370370370401</c:v>
                </c:pt>
                <c:pt idx="4277">
                  <c:v>0.24751157407407401</c:v>
                </c:pt>
                <c:pt idx="4278" formatCode="h:mm:ss;@">
                  <c:v>0.24756944444444401</c:v>
                </c:pt>
                <c:pt idx="4279">
                  <c:v>0.24762731481481501</c:v>
                </c:pt>
                <c:pt idx="4280">
                  <c:v>0.24768518518518501</c:v>
                </c:pt>
                <c:pt idx="4281" formatCode="h:mm:ss;@">
                  <c:v>0.24774305555555601</c:v>
                </c:pt>
                <c:pt idx="4282">
                  <c:v>0.24780092592592601</c:v>
                </c:pt>
                <c:pt idx="4283">
                  <c:v>0.24785879629629601</c:v>
                </c:pt>
                <c:pt idx="4284" formatCode="h:mm:ss;@">
                  <c:v>0.24791666666666701</c:v>
                </c:pt>
                <c:pt idx="4285">
                  <c:v>0.24797453703703701</c:v>
                </c:pt>
                <c:pt idx="4286">
                  <c:v>0.24803240740740701</c:v>
                </c:pt>
                <c:pt idx="4287" formatCode="h:mm:ss;@">
                  <c:v>0.24809027777777801</c:v>
                </c:pt>
                <c:pt idx="4288" formatCode="h:mm:ss;@">
                  <c:v>0.24814814814814801</c:v>
                </c:pt>
                <c:pt idx="4289">
                  <c:v>0.24820601851851901</c:v>
                </c:pt>
                <c:pt idx="4290">
                  <c:v>0.24826388888888901</c:v>
                </c:pt>
                <c:pt idx="4291" formatCode="h:mm:ss;@">
                  <c:v>0.24832175925925901</c:v>
                </c:pt>
                <c:pt idx="4292">
                  <c:v>0.24837962962963001</c:v>
                </c:pt>
                <c:pt idx="4293">
                  <c:v>0.24843750000000001</c:v>
                </c:pt>
                <c:pt idx="4294" formatCode="h:mm:ss;@">
                  <c:v>0.24849537037037001</c:v>
                </c:pt>
                <c:pt idx="4295">
                  <c:v>0.248553240740741</c:v>
                </c:pt>
                <c:pt idx="4296">
                  <c:v>0.24861111111111101</c:v>
                </c:pt>
                <c:pt idx="4297" formatCode="h:mm:ss;@">
                  <c:v>0.24866898148148101</c:v>
                </c:pt>
                <c:pt idx="4298">
                  <c:v>0.248726851851852</c:v>
                </c:pt>
                <c:pt idx="4299">
                  <c:v>0.248784722222222</c:v>
                </c:pt>
                <c:pt idx="4300" formatCode="h:mm:ss;@">
                  <c:v>0.248842592592593</c:v>
                </c:pt>
                <c:pt idx="4301">
                  <c:v>0.248900462962963</c:v>
                </c:pt>
                <c:pt idx="4302">
                  <c:v>0.248958333333333</c:v>
                </c:pt>
                <c:pt idx="4303" formatCode="h:mm:ss;@">
                  <c:v>0.249016203703704</c:v>
                </c:pt>
                <c:pt idx="4304" formatCode="h:mm:ss;@">
                  <c:v>0.249074074074074</c:v>
                </c:pt>
                <c:pt idx="4305">
                  <c:v>0.249131944444444</c:v>
                </c:pt>
                <c:pt idx="4306">
                  <c:v>0.249189814814815</c:v>
                </c:pt>
                <c:pt idx="4307" formatCode="h:mm:ss;@">
                  <c:v>0.249247685185185</c:v>
                </c:pt>
                <c:pt idx="4308">
                  <c:v>0.249305555555556</c:v>
                </c:pt>
                <c:pt idx="4309">
                  <c:v>0.249363425925926</c:v>
                </c:pt>
                <c:pt idx="4310" formatCode="h:mm:ss;@">
                  <c:v>0.249421296296296</c:v>
                </c:pt>
                <c:pt idx="4311">
                  <c:v>0.249479166666667</c:v>
                </c:pt>
                <c:pt idx="4312">
                  <c:v>0.249537037037037</c:v>
                </c:pt>
                <c:pt idx="4313" formatCode="h:mm:ss;@">
                  <c:v>0.249594907407407</c:v>
                </c:pt>
                <c:pt idx="4314">
                  <c:v>0.249652777777778</c:v>
                </c:pt>
                <c:pt idx="4315">
                  <c:v>0.249710648148148</c:v>
                </c:pt>
                <c:pt idx="4316" formatCode="h:mm:ss;@">
                  <c:v>0.249768518518519</c:v>
                </c:pt>
                <c:pt idx="4317">
                  <c:v>0.249826388888889</c:v>
                </c:pt>
                <c:pt idx="4318">
                  <c:v>0.249884259259259</c:v>
                </c:pt>
                <c:pt idx="4319" formatCode="h:mm:ss;@">
                  <c:v>0.24994212962963</c:v>
                </c:pt>
                <c:pt idx="4320" formatCode="h:mm:ss;@">
                  <c:v>0.25</c:v>
                </c:pt>
                <c:pt idx="4321">
                  <c:v>0.25005787037036997</c:v>
                </c:pt>
                <c:pt idx="4322">
                  <c:v>0.250115740740741</c:v>
                </c:pt>
                <c:pt idx="4323" formatCode="h:mm:ss;@">
                  <c:v>0.25017361111111103</c:v>
                </c:pt>
                <c:pt idx="4324">
                  <c:v>0.250231481481481</c:v>
                </c:pt>
                <c:pt idx="4325">
                  <c:v>0.25028935185185203</c:v>
                </c:pt>
                <c:pt idx="4326" formatCode="h:mm:ss;@">
                  <c:v>0.250347222222222</c:v>
                </c:pt>
                <c:pt idx="4327">
                  <c:v>0.25040509259259303</c:v>
                </c:pt>
                <c:pt idx="4328">
                  <c:v>0.250462962962963</c:v>
                </c:pt>
                <c:pt idx="4329" formatCode="h:mm:ss;@">
                  <c:v>0.25052083333333303</c:v>
                </c:pt>
                <c:pt idx="4330">
                  <c:v>0.250578703703704</c:v>
                </c:pt>
                <c:pt idx="4331">
                  <c:v>0.25063657407407403</c:v>
                </c:pt>
                <c:pt idx="4332" formatCode="h:mm:ss;@">
                  <c:v>0.250694444444444</c:v>
                </c:pt>
                <c:pt idx="4333">
                  <c:v>0.25075231481481502</c:v>
                </c:pt>
                <c:pt idx="4334">
                  <c:v>0.250810185185185</c:v>
                </c:pt>
                <c:pt idx="4335" formatCode="h:mm:ss;@">
                  <c:v>0.25086805555555602</c:v>
                </c:pt>
                <c:pt idx="4336" formatCode="h:mm:ss;@">
                  <c:v>0.250925925925926</c:v>
                </c:pt>
                <c:pt idx="4337">
                  <c:v>0.25098379629629602</c:v>
                </c:pt>
                <c:pt idx="4338">
                  <c:v>0.251041666666667</c:v>
                </c:pt>
                <c:pt idx="4339" formatCode="h:mm:ss;@">
                  <c:v>0.25109953703703702</c:v>
                </c:pt>
                <c:pt idx="4340">
                  <c:v>0.251157407407407</c:v>
                </c:pt>
                <c:pt idx="4341">
                  <c:v>0.25121527777777802</c:v>
                </c:pt>
                <c:pt idx="4342" formatCode="h:mm:ss;@">
                  <c:v>0.251273148148148</c:v>
                </c:pt>
                <c:pt idx="4343">
                  <c:v>0.25133101851851902</c:v>
                </c:pt>
                <c:pt idx="4344">
                  <c:v>0.25138888888888899</c:v>
                </c:pt>
                <c:pt idx="4345" formatCode="h:mm:ss;@">
                  <c:v>0.25144675925925902</c:v>
                </c:pt>
                <c:pt idx="4346">
                  <c:v>0.25150462962962999</c:v>
                </c:pt>
                <c:pt idx="4347">
                  <c:v>0.25156250000000002</c:v>
                </c:pt>
                <c:pt idx="4348" formatCode="h:mm:ss;@">
                  <c:v>0.25162037037036999</c:v>
                </c:pt>
                <c:pt idx="4349">
                  <c:v>0.25167824074074102</c:v>
                </c:pt>
                <c:pt idx="4350">
                  <c:v>0.25173611111111099</c:v>
                </c:pt>
                <c:pt idx="4351" formatCode="h:mm:ss;@">
                  <c:v>0.25179398148148102</c:v>
                </c:pt>
                <c:pt idx="4352" formatCode="h:mm:ss;@">
                  <c:v>0.25185185185185199</c:v>
                </c:pt>
                <c:pt idx="4353">
                  <c:v>0.25190972222222202</c:v>
                </c:pt>
                <c:pt idx="4354">
                  <c:v>0.25196759259259299</c:v>
                </c:pt>
                <c:pt idx="4355" formatCode="h:mm:ss;@">
                  <c:v>0.25202546296296302</c:v>
                </c:pt>
                <c:pt idx="4356">
                  <c:v>0.25208333333333299</c:v>
                </c:pt>
                <c:pt idx="4357">
                  <c:v>0.25214120370370402</c:v>
                </c:pt>
                <c:pt idx="4358" formatCode="h:mm:ss;@">
                  <c:v>0.25219907407407399</c:v>
                </c:pt>
                <c:pt idx="4359">
                  <c:v>0.25225694444444402</c:v>
                </c:pt>
                <c:pt idx="4360">
                  <c:v>0.25231481481481499</c:v>
                </c:pt>
                <c:pt idx="4361" formatCode="h:mm:ss;@">
                  <c:v>0.25237268518518502</c:v>
                </c:pt>
                <c:pt idx="4362">
                  <c:v>0.25243055555555599</c:v>
                </c:pt>
                <c:pt idx="4363">
                  <c:v>0.25248842592592602</c:v>
                </c:pt>
                <c:pt idx="4364" formatCode="h:mm:ss;@">
                  <c:v>0.25254629629629599</c:v>
                </c:pt>
                <c:pt idx="4365">
                  <c:v>0.25260416666666702</c:v>
                </c:pt>
                <c:pt idx="4366">
                  <c:v>0.25266203703703699</c:v>
                </c:pt>
                <c:pt idx="4367" formatCode="h:mm:ss;@">
                  <c:v>0.25271990740740702</c:v>
                </c:pt>
                <c:pt idx="4368" formatCode="h:mm:ss;@">
                  <c:v>0.25277777777777799</c:v>
                </c:pt>
                <c:pt idx="4369">
                  <c:v>0.25283564814814802</c:v>
                </c:pt>
                <c:pt idx="4370">
                  <c:v>0.25289351851851799</c:v>
                </c:pt>
                <c:pt idx="4371" formatCode="h:mm:ss;@">
                  <c:v>0.25295138888888902</c:v>
                </c:pt>
                <c:pt idx="4372">
                  <c:v>0.25300925925925899</c:v>
                </c:pt>
                <c:pt idx="4373">
                  <c:v>0.25306712962963002</c:v>
                </c:pt>
                <c:pt idx="4374" formatCode="h:mm:ss;@">
                  <c:v>0.25312499999999999</c:v>
                </c:pt>
                <c:pt idx="4375">
                  <c:v>0.25318287037037002</c:v>
                </c:pt>
                <c:pt idx="4376">
                  <c:v>0.25324074074074099</c:v>
                </c:pt>
                <c:pt idx="4377" formatCode="h:mm:ss;@">
                  <c:v>0.25329861111111102</c:v>
                </c:pt>
                <c:pt idx="4378">
                  <c:v>0.25335648148148099</c:v>
                </c:pt>
                <c:pt idx="4379">
                  <c:v>0.25341435185185202</c:v>
                </c:pt>
                <c:pt idx="4380" formatCode="h:mm:ss;@">
                  <c:v>0.25347222222222199</c:v>
                </c:pt>
                <c:pt idx="4381">
                  <c:v>0.25353009259259301</c:v>
                </c:pt>
                <c:pt idx="4382">
                  <c:v>0.25358796296296299</c:v>
                </c:pt>
                <c:pt idx="4383" formatCode="h:mm:ss;@">
                  <c:v>0.25364583333333302</c:v>
                </c:pt>
                <c:pt idx="4384" formatCode="h:mm:ss;@">
                  <c:v>0.25370370370370399</c:v>
                </c:pt>
                <c:pt idx="4385">
                  <c:v>0.25376157407407401</c:v>
                </c:pt>
                <c:pt idx="4386">
                  <c:v>0.25381944444444399</c:v>
                </c:pt>
                <c:pt idx="4387" formatCode="h:mm:ss;@">
                  <c:v>0.25387731481481501</c:v>
                </c:pt>
                <c:pt idx="4388">
                  <c:v>0.25393518518518499</c:v>
                </c:pt>
                <c:pt idx="4389">
                  <c:v>0.25399305555555601</c:v>
                </c:pt>
                <c:pt idx="4390" formatCode="h:mm:ss;@">
                  <c:v>0.25405092592592599</c:v>
                </c:pt>
                <c:pt idx="4391">
                  <c:v>0.25410879629629601</c:v>
                </c:pt>
                <c:pt idx="4392">
                  <c:v>0.25416666666666698</c:v>
                </c:pt>
                <c:pt idx="4393" formatCode="h:mm:ss;@">
                  <c:v>0.25422453703703701</c:v>
                </c:pt>
                <c:pt idx="4394">
                  <c:v>0.25428240740740699</c:v>
                </c:pt>
                <c:pt idx="4395">
                  <c:v>0.25434027777777801</c:v>
                </c:pt>
                <c:pt idx="4396" formatCode="h:mm:ss;@">
                  <c:v>0.25439814814814798</c:v>
                </c:pt>
                <c:pt idx="4397">
                  <c:v>0.25445601851851901</c:v>
                </c:pt>
                <c:pt idx="4398">
                  <c:v>0.25451388888888898</c:v>
                </c:pt>
                <c:pt idx="4399" formatCode="h:mm:ss;@">
                  <c:v>0.25457175925925901</c:v>
                </c:pt>
                <c:pt idx="4400" formatCode="h:mm:ss;@">
                  <c:v>0.25462962962962998</c:v>
                </c:pt>
                <c:pt idx="4401">
                  <c:v>0.25468750000000001</c:v>
                </c:pt>
                <c:pt idx="4402">
                  <c:v>0.25474537037036998</c:v>
                </c:pt>
                <c:pt idx="4403" formatCode="h:mm:ss;@">
                  <c:v>0.25480324074074101</c:v>
                </c:pt>
                <c:pt idx="4404">
                  <c:v>0.25486111111111098</c:v>
                </c:pt>
                <c:pt idx="4405">
                  <c:v>0.25491898148148101</c:v>
                </c:pt>
                <c:pt idx="4406" formatCode="h:mm:ss;@">
                  <c:v>0.25497685185185198</c:v>
                </c:pt>
                <c:pt idx="4407">
                  <c:v>0.25503472222222201</c:v>
                </c:pt>
                <c:pt idx="4408">
                  <c:v>0.25509259259259298</c:v>
                </c:pt>
                <c:pt idx="4409" formatCode="h:mm:ss;@">
                  <c:v>0.25515046296296301</c:v>
                </c:pt>
                <c:pt idx="4410">
                  <c:v>0.25520833333333298</c:v>
                </c:pt>
                <c:pt idx="4411">
                  <c:v>0.25526620370370401</c:v>
                </c:pt>
                <c:pt idx="4412" formatCode="h:mm:ss;@">
                  <c:v>0.25532407407407398</c:v>
                </c:pt>
                <c:pt idx="4413">
                  <c:v>0.25538194444444401</c:v>
                </c:pt>
                <c:pt idx="4414">
                  <c:v>0.25543981481481498</c:v>
                </c:pt>
                <c:pt idx="4415" formatCode="h:mm:ss;@">
                  <c:v>0.25549768518518501</c:v>
                </c:pt>
                <c:pt idx="4416" formatCode="h:mm:ss;@">
                  <c:v>0.25555555555555598</c:v>
                </c:pt>
                <c:pt idx="4417">
                  <c:v>0.25561342592592601</c:v>
                </c:pt>
                <c:pt idx="4418">
                  <c:v>0.25567129629629598</c:v>
                </c:pt>
                <c:pt idx="4419" formatCode="h:mm:ss;@">
                  <c:v>0.25572916666666701</c:v>
                </c:pt>
                <c:pt idx="4420">
                  <c:v>0.25578703703703698</c:v>
                </c:pt>
                <c:pt idx="4421">
                  <c:v>0.25584490740740701</c:v>
                </c:pt>
                <c:pt idx="4422" formatCode="h:mm:ss;@">
                  <c:v>0.25590277777777798</c:v>
                </c:pt>
                <c:pt idx="4423">
                  <c:v>0.25596064814814801</c:v>
                </c:pt>
                <c:pt idx="4424">
                  <c:v>0.25601851851851798</c:v>
                </c:pt>
                <c:pt idx="4425" formatCode="h:mm:ss;@">
                  <c:v>0.25607638888888901</c:v>
                </c:pt>
                <c:pt idx="4426">
                  <c:v>0.25613425925925898</c:v>
                </c:pt>
                <c:pt idx="4427">
                  <c:v>0.25619212962963001</c:v>
                </c:pt>
                <c:pt idx="4428" formatCode="h:mm:ss;@">
                  <c:v>0.25624999999999998</c:v>
                </c:pt>
                <c:pt idx="4429">
                  <c:v>0.25630787037037001</c:v>
                </c:pt>
                <c:pt idx="4430">
                  <c:v>0.25636574074074098</c:v>
                </c:pt>
                <c:pt idx="4431" formatCode="h:mm:ss;@">
                  <c:v>0.25642361111111101</c:v>
                </c:pt>
                <c:pt idx="4432" formatCode="h:mm:ss;@">
                  <c:v>0.25648148148148098</c:v>
                </c:pt>
                <c:pt idx="4433">
                  <c:v>0.256539351851852</c:v>
                </c:pt>
                <c:pt idx="4434">
                  <c:v>0.25659722222222198</c:v>
                </c:pt>
                <c:pt idx="4435" formatCode="h:mm:ss;@">
                  <c:v>0.256655092592593</c:v>
                </c:pt>
                <c:pt idx="4436">
                  <c:v>0.25671296296296298</c:v>
                </c:pt>
                <c:pt idx="4437">
                  <c:v>0.256770833333333</c:v>
                </c:pt>
                <c:pt idx="4438" formatCode="h:mm:ss;@">
                  <c:v>0.25682870370370398</c:v>
                </c:pt>
                <c:pt idx="4439">
                  <c:v>0.256886574074074</c:v>
                </c:pt>
                <c:pt idx="4440">
                  <c:v>0.25694444444444398</c:v>
                </c:pt>
                <c:pt idx="4441" formatCode="h:mm:ss;@">
                  <c:v>0.257002314814815</c:v>
                </c:pt>
                <c:pt idx="4442">
                  <c:v>0.25706018518518498</c:v>
                </c:pt>
                <c:pt idx="4443">
                  <c:v>0.257118055555556</c:v>
                </c:pt>
                <c:pt idx="4444" formatCode="h:mm:ss;@">
                  <c:v>0.25717592592592597</c:v>
                </c:pt>
                <c:pt idx="4445">
                  <c:v>0.257233796296296</c:v>
                </c:pt>
                <c:pt idx="4446">
                  <c:v>0.25729166666666697</c:v>
                </c:pt>
                <c:pt idx="4447" formatCode="h:mm:ss;@">
                  <c:v>0.257349537037037</c:v>
                </c:pt>
                <c:pt idx="4448" formatCode="h:mm:ss;@">
                  <c:v>0.25740740740740697</c:v>
                </c:pt>
                <c:pt idx="4449">
                  <c:v>0.257465277777778</c:v>
                </c:pt>
                <c:pt idx="4450">
                  <c:v>0.25752314814814797</c:v>
                </c:pt>
                <c:pt idx="4451" formatCode="h:mm:ss;@">
                  <c:v>0.257581018518519</c:v>
                </c:pt>
                <c:pt idx="4452">
                  <c:v>0.25763888888888897</c:v>
                </c:pt>
                <c:pt idx="4453">
                  <c:v>0.257696759259259</c:v>
                </c:pt>
                <c:pt idx="4454" formatCode="h:mm:ss;@">
                  <c:v>0.25775462962963003</c:v>
                </c:pt>
                <c:pt idx="4455">
                  <c:v>0.2578125</c:v>
                </c:pt>
                <c:pt idx="4456">
                  <c:v>0.25787037037036997</c:v>
                </c:pt>
                <c:pt idx="4457" formatCode="h:mm:ss;@">
                  <c:v>0.257928240740741</c:v>
                </c:pt>
                <c:pt idx="4458">
                  <c:v>0.25798611111111103</c:v>
                </c:pt>
                <c:pt idx="4459">
                  <c:v>0.258043981481481</c:v>
                </c:pt>
                <c:pt idx="4460" formatCode="h:mm:ss;@">
                  <c:v>0.25810185185185203</c:v>
                </c:pt>
                <c:pt idx="4461">
                  <c:v>0.258159722222222</c:v>
                </c:pt>
                <c:pt idx="4462">
                  <c:v>0.25821759259259303</c:v>
                </c:pt>
                <c:pt idx="4463" formatCode="h:mm:ss;@">
                  <c:v>0.258275462962963</c:v>
                </c:pt>
                <c:pt idx="4464" formatCode="h:mm:ss;@">
                  <c:v>0.25833333333333303</c:v>
                </c:pt>
                <c:pt idx="4465">
                  <c:v>0.258391203703704</c:v>
                </c:pt>
                <c:pt idx="4466">
                  <c:v>0.25844907407407403</c:v>
                </c:pt>
                <c:pt idx="4467" formatCode="h:mm:ss;@">
                  <c:v>0.258506944444444</c:v>
                </c:pt>
                <c:pt idx="4468">
                  <c:v>0.25856481481481502</c:v>
                </c:pt>
                <c:pt idx="4469">
                  <c:v>0.258622685185185</c:v>
                </c:pt>
                <c:pt idx="4470" formatCode="h:mm:ss;@">
                  <c:v>0.25868055555555602</c:v>
                </c:pt>
                <c:pt idx="4471">
                  <c:v>0.258738425925926</c:v>
                </c:pt>
                <c:pt idx="4472">
                  <c:v>0.25879629629629602</c:v>
                </c:pt>
                <c:pt idx="4473" formatCode="h:mm:ss;@">
                  <c:v>0.258854166666667</c:v>
                </c:pt>
                <c:pt idx="4474">
                  <c:v>0.25891203703703702</c:v>
                </c:pt>
                <c:pt idx="4475">
                  <c:v>0.258969907407407</c:v>
                </c:pt>
                <c:pt idx="4476" formatCode="h:mm:ss;@">
                  <c:v>0.25902777777777802</c:v>
                </c:pt>
                <c:pt idx="4477">
                  <c:v>0.259085648148148</c:v>
                </c:pt>
                <c:pt idx="4478">
                  <c:v>0.25914351851851902</c:v>
                </c:pt>
                <c:pt idx="4479" formatCode="h:mm:ss;@">
                  <c:v>0.25920138888888899</c:v>
                </c:pt>
                <c:pt idx="4480" formatCode="h:mm:ss;@">
                  <c:v>0.25925925925925902</c:v>
                </c:pt>
                <c:pt idx="4481">
                  <c:v>0.25931712962962999</c:v>
                </c:pt>
                <c:pt idx="4482">
                  <c:v>0.25937500000000002</c:v>
                </c:pt>
                <c:pt idx="4483" formatCode="h:mm:ss;@">
                  <c:v>0.25943287037036999</c:v>
                </c:pt>
                <c:pt idx="4484">
                  <c:v>0.25949074074074102</c:v>
                </c:pt>
                <c:pt idx="4485">
                  <c:v>0.25954861111111099</c:v>
                </c:pt>
                <c:pt idx="4486" formatCode="h:mm:ss;@">
                  <c:v>0.25960648148148102</c:v>
                </c:pt>
                <c:pt idx="4487">
                  <c:v>0.25966435185185199</c:v>
                </c:pt>
                <c:pt idx="4488">
                  <c:v>0.25972222222222202</c:v>
                </c:pt>
                <c:pt idx="4489" formatCode="h:mm:ss;@">
                  <c:v>0.25978009259259299</c:v>
                </c:pt>
                <c:pt idx="4490">
                  <c:v>0.25983796296296302</c:v>
                </c:pt>
                <c:pt idx="4491">
                  <c:v>0.25989583333333299</c:v>
                </c:pt>
                <c:pt idx="4492" formatCode="h:mm:ss;@">
                  <c:v>0.25995370370370402</c:v>
                </c:pt>
                <c:pt idx="4493">
                  <c:v>0.26001157407407399</c:v>
                </c:pt>
                <c:pt idx="4494">
                  <c:v>0.26006944444444402</c:v>
                </c:pt>
                <c:pt idx="4495" formatCode="h:mm:ss;@">
                  <c:v>0.26012731481481499</c:v>
                </c:pt>
                <c:pt idx="4496" formatCode="h:mm:ss;@">
                  <c:v>0.26018518518518502</c:v>
                </c:pt>
                <c:pt idx="4497">
                  <c:v>0.26024305555555599</c:v>
                </c:pt>
                <c:pt idx="4498">
                  <c:v>0.26030092592592602</c:v>
                </c:pt>
                <c:pt idx="4499" formatCode="h:mm:ss;@">
                  <c:v>0.26035879629629599</c:v>
                </c:pt>
                <c:pt idx="4500">
                  <c:v>0.26041666666666702</c:v>
                </c:pt>
                <c:pt idx="4501">
                  <c:v>0.26047453703703699</c:v>
                </c:pt>
                <c:pt idx="4502" formatCode="h:mm:ss;@">
                  <c:v>0.26053240740740702</c:v>
                </c:pt>
                <c:pt idx="4503">
                  <c:v>0.26059027777777799</c:v>
                </c:pt>
                <c:pt idx="4504">
                  <c:v>0.26064814814814802</c:v>
                </c:pt>
                <c:pt idx="4505" formatCode="h:mm:ss;@">
                  <c:v>0.26070601851851799</c:v>
                </c:pt>
                <c:pt idx="4506">
                  <c:v>0.26076388888888902</c:v>
                </c:pt>
                <c:pt idx="4507">
                  <c:v>0.26082175925925899</c:v>
                </c:pt>
                <c:pt idx="4508" formatCode="h:mm:ss;@">
                  <c:v>0.26087962962963002</c:v>
                </c:pt>
                <c:pt idx="4509">
                  <c:v>0.26093749999999999</c:v>
                </c:pt>
                <c:pt idx="4510">
                  <c:v>0.26099537037037002</c:v>
                </c:pt>
                <c:pt idx="4511" formatCode="h:mm:ss;@">
                  <c:v>0.26105324074074099</c:v>
                </c:pt>
                <c:pt idx="4512" formatCode="h:mm:ss;@">
                  <c:v>0.26111111111111102</c:v>
                </c:pt>
                <c:pt idx="4513">
                  <c:v>0.26116898148148099</c:v>
                </c:pt>
                <c:pt idx="4514">
                  <c:v>0.26122685185185202</c:v>
                </c:pt>
                <c:pt idx="4515" formatCode="h:mm:ss;@">
                  <c:v>0.26128472222222199</c:v>
                </c:pt>
                <c:pt idx="4516">
                  <c:v>0.26134259259259301</c:v>
                </c:pt>
                <c:pt idx="4517">
                  <c:v>0.26140046296296299</c:v>
                </c:pt>
                <c:pt idx="4518" formatCode="h:mm:ss;@">
                  <c:v>0.26145833333333302</c:v>
                </c:pt>
                <c:pt idx="4519">
                  <c:v>0.26151620370370399</c:v>
                </c:pt>
                <c:pt idx="4520">
                  <c:v>0.26157407407407401</c:v>
                </c:pt>
                <c:pt idx="4521" formatCode="h:mm:ss;@">
                  <c:v>0.26163194444444399</c:v>
                </c:pt>
                <c:pt idx="4522">
                  <c:v>0.26168981481481501</c:v>
                </c:pt>
                <c:pt idx="4523">
                  <c:v>0.26174768518518499</c:v>
                </c:pt>
                <c:pt idx="4524" formatCode="h:mm:ss;@">
                  <c:v>0.26180555555555601</c:v>
                </c:pt>
                <c:pt idx="4525">
                  <c:v>0.26186342592592599</c:v>
                </c:pt>
                <c:pt idx="4526">
                  <c:v>0.26192129629629601</c:v>
                </c:pt>
                <c:pt idx="4527" formatCode="h:mm:ss;@">
                  <c:v>0.26197916666666698</c:v>
                </c:pt>
                <c:pt idx="4528" formatCode="h:mm:ss;@">
                  <c:v>0.26203703703703701</c:v>
                </c:pt>
                <c:pt idx="4529">
                  <c:v>0.26209490740740699</c:v>
                </c:pt>
                <c:pt idx="4530">
                  <c:v>0.26215277777777801</c:v>
                </c:pt>
                <c:pt idx="4531" formatCode="h:mm:ss;@">
                  <c:v>0.26221064814814798</c:v>
                </c:pt>
                <c:pt idx="4532">
                  <c:v>0.26226851851851901</c:v>
                </c:pt>
                <c:pt idx="4533">
                  <c:v>0.26232638888888898</c:v>
                </c:pt>
                <c:pt idx="4534" formatCode="h:mm:ss;@">
                  <c:v>0.26238425925925901</c:v>
                </c:pt>
                <c:pt idx="4535">
                  <c:v>0.26244212962962998</c:v>
                </c:pt>
                <c:pt idx="4536">
                  <c:v>0.26250000000000001</c:v>
                </c:pt>
                <c:pt idx="4537" formatCode="h:mm:ss;@">
                  <c:v>0.26255787037036998</c:v>
                </c:pt>
                <c:pt idx="4538">
                  <c:v>0.26261574074074101</c:v>
                </c:pt>
                <c:pt idx="4539">
                  <c:v>0.26267361111111098</c:v>
                </c:pt>
                <c:pt idx="4540" formatCode="h:mm:ss;@">
                  <c:v>0.26273148148148101</c:v>
                </c:pt>
                <c:pt idx="4541">
                  <c:v>0.26278935185185198</c:v>
                </c:pt>
                <c:pt idx="4542">
                  <c:v>0.26284722222222201</c:v>
                </c:pt>
                <c:pt idx="4543" formatCode="h:mm:ss;@">
                  <c:v>0.26290509259259298</c:v>
                </c:pt>
                <c:pt idx="4544" formatCode="h:mm:ss;@">
                  <c:v>0.26296296296296301</c:v>
                </c:pt>
                <c:pt idx="4545">
                  <c:v>0.26302083333333298</c:v>
                </c:pt>
                <c:pt idx="4546">
                  <c:v>0.26307870370370401</c:v>
                </c:pt>
                <c:pt idx="4547" formatCode="h:mm:ss;@">
                  <c:v>0.26313657407407398</c:v>
                </c:pt>
                <c:pt idx="4548">
                  <c:v>0.26319444444444401</c:v>
                </c:pt>
                <c:pt idx="4549">
                  <c:v>0.26325231481481498</c:v>
                </c:pt>
                <c:pt idx="4550" formatCode="h:mm:ss;@">
                  <c:v>0.26331018518518501</c:v>
                </c:pt>
                <c:pt idx="4551">
                  <c:v>0.26336805555555598</c:v>
                </c:pt>
                <c:pt idx="4552">
                  <c:v>0.26342592592592601</c:v>
                </c:pt>
                <c:pt idx="4553" formatCode="h:mm:ss;@">
                  <c:v>0.26348379629629598</c:v>
                </c:pt>
                <c:pt idx="4554">
                  <c:v>0.26354166666666701</c:v>
                </c:pt>
                <c:pt idx="4555">
                  <c:v>0.26359953703703698</c:v>
                </c:pt>
                <c:pt idx="4556" formatCode="h:mm:ss;@">
                  <c:v>0.26365740740740701</c:v>
                </c:pt>
                <c:pt idx="4557">
                  <c:v>0.26371527777777798</c:v>
                </c:pt>
                <c:pt idx="4558">
                  <c:v>0.26377314814814801</c:v>
                </c:pt>
                <c:pt idx="4559" formatCode="h:mm:ss;@">
                  <c:v>0.26383101851851798</c:v>
                </c:pt>
                <c:pt idx="4560" formatCode="h:mm:ss;@">
                  <c:v>0.26388888888888901</c:v>
                </c:pt>
                <c:pt idx="4561">
                  <c:v>0.26394675925925898</c:v>
                </c:pt>
                <c:pt idx="4562">
                  <c:v>0.26400462962963001</c:v>
                </c:pt>
                <c:pt idx="4563" formatCode="h:mm:ss;@">
                  <c:v>0.26406249999999998</c:v>
                </c:pt>
                <c:pt idx="4564">
                  <c:v>0.26412037037037001</c:v>
                </c:pt>
                <c:pt idx="4565">
                  <c:v>0.26417824074074098</c:v>
                </c:pt>
                <c:pt idx="4566" formatCode="h:mm:ss;@">
                  <c:v>0.26423611111111101</c:v>
                </c:pt>
                <c:pt idx="4567">
                  <c:v>0.26429398148148098</c:v>
                </c:pt>
                <c:pt idx="4568">
                  <c:v>0.264351851851852</c:v>
                </c:pt>
                <c:pt idx="4569" formatCode="h:mm:ss;@">
                  <c:v>0.26440972222222198</c:v>
                </c:pt>
                <c:pt idx="4570">
                  <c:v>0.264467592592593</c:v>
                </c:pt>
                <c:pt idx="4571">
                  <c:v>0.26452546296296298</c:v>
                </c:pt>
                <c:pt idx="4572" formatCode="h:mm:ss;@">
                  <c:v>0.264583333333333</c:v>
                </c:pt>
                <c:pt idx="4573">
                  <c:v>0.26464120370370398</c:v>
                </c:pt>
                <c:pt idx="4574">
                  <c:v>0.264699074074074</c:v>
                </c:pt>
                <c:pt idx="4575" formatCode="h:mm:ss;@">
                  <c:v>0.26475694444444398</c:v>
                </c:pt>
                <c:pt idx="4576" formatCode="h:mm:ss;@">
                  <c:v>0.264814814814815</c:v>
                </c:pt>
                <c:pt idx="4577">
                  <c:v>0.26487268518518498</c:v>
                </c:pt>
                <c:pt idx="4578">
                  <c:v>0.264930555555556</c:v>
                </c:pt>
                <c:pt idx="4579" formatCode="h:mm:ss;@">
                  <c:v>0.26498842592592597</c:v>
                </c:pt>
                <c:pt idx="4580">
                  <c:v>0.265046296296296</c:v>
                </c:pt>
                <c:pt idx="4581">
                  <c:v>0.26510416666666697</c:v>
                </c:pt>
                <c:pt idx="4582" formatCode="h:mm:ss;@">
                  <c:v>0.265162037037037</c:v>
                </c:pt>
                <c:pt idx="4583">
                  <c:v>0.26521990740740697</c:v>
                </c:pt>
                <c:pt idx="4584">
                  <c:v>0.265277777777778</c:v>
                </c:pt>
                <c:pt idx="4585" formatCode="h:mm:ss;@">
                  <c:v>0.26533564814814797</c:v>
                </c:pt>
                <c:pt idx="4586">
                  <c:v>0.265393518518519</c:v>
                </c:pt>
                <c:pt idx="4587">
                  <c:v>0.26545138888888897</c:v>
                </c:pt>
                <c:pt idx="4588" formatCode="h:mm:ss;@">
                  <c:v>0.265509259259259</c:v>
                </c:pt>
                <c:pt idx="4589">
                  <c:v>0.26556712962963003</c:v>
                </c:pt>
                <c:pt idx="4590">
                  <c:v>0.265625</c:v>
                </c:pt>
                <c:pt idx="4591" formatCode="h:mm:ss;@">
                  <c:v>0.26568287037036997</c:v>
                </c:pt>
                <c:pt idx="4592" formatCode="h:mm:ss;@">
                  <c:v>0.265740740740741</c:v>
                </c:pt>
                <c:pt idx="4593">
                  <c:v>0.26579861111111103</c:v>
                </c:pt>
                <c:pt idx="4594">
                  <c:v>0.265856481481481</c:v>
                </c:pt>
                <c:pt idx="4595" formatCode="h:mm:ss;@">
                  <c:v>0.26591435185185203</c:v>
                </c:pt>
                <c:pt idx="4596">
                  <c:v>0.265972222222222</c:v>
                </c:pt>
                <c:pt idx="4597">
                  <c:v>0.26603009259259303</c:v>
                </c:pt>
                <c:pt idx="4598" formatCode="h:mm:ss;@">
                  <c:v>0.266087962962963</c:v>
                </c:pt>
                <c:pt idx="4599">
                  <c:v>0.26614583333333303</c:v>
                </c:pt>
                <c:pt idx="4600">
                  <c:v>0.266203703703704</c:v>
                </c:pt>
                <c:pt idx="4601" formatCode="h:mm:ss;@">
                  <c:v>0.26626157407407403</c:v>
                </c:pt>
                <c:pt idx="4602">
                  <c:v>0.266319444444444</c:v>
                </c:pt>
                <c:pt idx="4603">
                  <c:v>0.26637731481481502</c:v>
                </c:pt>
                <c:pt idx="4604" formatCode="h:mm:ss;@">
                  <c:v>0.266435185185185</c:v>
                </c:pt>
                <c:pt idx="4605">
                  <c:v>0.26649305555555602</c:v>
                </c:pt>
                <c:pt idx="4606">
                  <c:v>0.266550925925926</c:v>
                </c:pt>
                <c:pt idx="4607" formatCode="h:mm:ss;@">
                  <c:v>0.26660879629629602</c:v>
                </c:pt>
                <c:pt idx="4608" formatCode="h:mm:ss;@">
                  <c:v>0.266666666666667</c:v>
                </c:pt>
                <c:pt idx="4609">
                  <c:v>0.26672453703703702</c:v>
                </c:pt>
                <c:pt idx="4610">
                  <c:v>0.266782407407407</c:v>
                </c:pt>
                <c:pt idx="4611" formatCode="h:mm:ss;@">
                  <c:v>0.26684027777777802</c:v>
                </c:pt>
                <c:pt idx="4612">
                  <c:v>0.266898148148148</c:v>
                </c:pt>
                <c:pt idx="4613">
                  <c:v>0.26695601851851902</c:v>
                </c:pt>
                <c:pt idx="4614" formatCode="h:mm:ss;@">
                  <c:v>0.26701388888888899</c:v>
                </c:pt>
                <c:pt idx="4615">
                  <c:v>0.26707175925925902</c:v>
                </c:pt>
                <c:pt idx="4616">
                  <c:v>0.26712962962962999</c:v>
                </c:pt>
                <c:pt idx="4617" formatCode="h:mm:ss;@">
                  <c:v>0.26718750000000002</c:v>
                </c:pt>
                <c:pt idx="4618">
                  <c:v>0.26724537037036999</c:v>
                </c:pt>
                <c:pt idx="4619">
                  <c:v>0.26730324074074102</c:v>
                </c:pt>
                <c:pt idx="4620" formatCode="h:mm:ss;@">
                  <c:v>0.26736111111111099</c:v>
                </c:pt>
                <c:pt idx="4621">
                  <c:v>0.26741898148148102</c:v>
                </c:pt>
                <c:pt idx="4622">
                  <c:v>0.26747685185185199</c:v>
                </c:pt>
                <c:pt idx="4623" formatCode="h:mm:ss;@">
                  <c:v>0.26753472222222202</c:v>
                </c:pt>
                <c:pt idx="4624" formatCode="h:mm:ss;@">
                  <c:v>0.26759259259259299</c:v>
                </c:pt>
                <c:pt idx="4625">
                  <c:v>0.26765046296296302</c:v>
                </c:pt>
                <c:pt idx="4626">
                  <c:v>0.26770833333333299</c:v>
                </c:pt>
                <c:pt idx="4627" formatCode="h:mm:ss;@">
                  <c:v>0.26776620370370402</c:v>
                </c:pt>
                <c:pt idx="4628">
                  <c:v>0.26782407407407399</c:v>
                </c:pt>
                <c:pt idx="4629">
                  <c:v>0.26788194444444402</c:v>
                </c:pt>
                <c:pt idx="4630" formatCode="h:mm:ss;@">
                  <c:v>0.26793981481481499</c:v>
                </c:pt>
                <c:pt idx="4631">
                  <c:v>0.26799768518518502</c:v>
                </c:pt>
                <c:pt idx="4632">
                  <c:v>0.26805555555555599</c:v>
                </c:pt>
                <c:pt idx="4633" formatCode="h:mm:ss;@">
                  <c:v>0.26811342592592602</c:v>
                </c:pt>
                <c:pt idx="4634">
                  <c:v>0.26817129629629599</c:v>
                </c:pt>
                <c:pt idx="4635">
                  <c:v>0.26822916666666702</c:v>
                </c:pt>
                <c:pt idx="4636" formatCode="h:mm:ss;@">
                  <c:v>0.26828703703703699</c:v>
                </c:pt>
                <c:pt idx="4637">
                  <c:v>0.26834490740740702</c:v>
                </c:pt>
                <c:pt idx="4638">
                  <c:v>0.26840277777777799</c:v>
                </c:pt>
                <c:pt idx="4639" formatCode="h:mm:ss;@">
                  <c:v>0.26846064814814802</c:v>
                </c:pt>
                <c:pt idx="4640" formatCode="h:mm:ss;@">
                  <c:v>0.26851851851851799</c:v>
                </c:pt>
                <c:pt idx="4641">
                  <c:v>0.26857638888888902</c:v>
                </c:pt>
                <c:pt idx="4642">
                  <c:v>0.26863425925925899</c:v>
                </c:pt>
                <c:pt idx="4643" formatCode="h:mm:ss;@">
                  <c:v>0.26869212962963002</c:v>
                </c:pt>
                <c:pt idx="4644">
                  <c:v>0.26874999999999999</c:v>
                </c:pt>
                <c:pt idx="4645">
                  <c:v>0.26880787037037002</c:v>
                </c:pt>
                <c:pt idx="4646" formatCode="h:mm:ss;@">
                  <c:v>0.26886574074074099</c:v>
                </c:pt>
                <c:pt idx="4647">
                  <c:v>0.26892361111111102</c:v>
                </c:pt>
                <c:pt idx="4648">
                  <c:v>0.26898148148148099</c:v>
                </c:pt>
                <c:pt idx="4649" formatCode="h:mm:ss;@">
                  <c:v>0.26903935185185202</c:v>
                </c:pt>
                <c:pt idx="4650">
                  <c:v>0.26909722222222199</c:v>
                </c:pt>
                <c:pt idx="4651">
                  <c:v>0.26915509259259301</c:v>
                </c:pt>
                <c:pt idx="4652" formatCode="h:mm:ss;@">
                  <c:v>0.26921296296296299</c:v>
                </c:pt>
                <c:pt idx="4653">
                  <c:v>0.26927083333333302</c:v>
                </c:pt>
                <c:pt idx="4654">
                  <c:v>0.26932870370370399</c:v>
                </c:pt>
                <c:pt idx="4655" formatCode="h:mm:ss;@">
                  <c:v>0.26938657407407401</c:v>
                </c:pt>
                <c:pt idx="4656" formatCode="h:mm:ss;@">
                  <c:v>0.26944444444444399</c:v>
                </c:pt>
                <c:pt idx="4657">
                  <c:v>0.26950231481481501</c:v>
                </c:pt>
                <c:pt idx="4658">
                  <c:v>0.26956018518518499</c:v>
                </c:pt>
                <c:pt idx="4659" formatCode="h:mm:ss;@">
                  <c:v>0.26961805555555601</c:v>
                </c:pt>
                <c:pt idx="4660">
                  <c:v>0.26967592592592599</c:v>
                </c:pt>
                <c:pt idx="4661">
                  <c:v>0.26973379629629601</c:v>
                </c:pt>
                <c:pt idx="4662" formatCode="h:mm:ss;@">
                  <c:v>0.26979166666666698</c:v>
                </c:pt>
                <c:pt idx="4663">
                  <c:v>0.26984953703703701</c:v>
                </c:pt>
                <c:pt idx="4664">
                  <c:v>0.26990740740740699</c:v>
                </c:pt>
                <c:pt idx="4665" formatCode="h:mm:ss;@">
                  <c:v>0.26996527777777801</c:v>
                </c:pt>
                <c:pt idx="4666">
                  <c:v>0.27002314814814798</c:v>
                </c:pt>
                <c:pt idx="4667">
                  <c:v>0.27008101851851901</c:v>
                </c:pt>
                <c:pt idx="4668" formatCode="h:mm:ss;@">
                  <c:v>0.27013888888888898</c:v>
                </c:pt>
                <c:pt idx="4669">
                  <c:v>0.27019675925925901</c:v>
                </c:pt>
                <c:pt idx="4670">
                  <c:v>0.27025462962962998</c:v>
                </c:pt>
                <c:pt idx="4671" formatCode="h:mm:ss;@">
                  <c:v>0.27031250000000001</c:v>
                </c:pt>
                <c:pt idx="4672" formatCode="h:mm:ss;@">
                  <c:v>0.27037037037036998</c:v>
                </c:pt>
                <c:pt idx="4673">
                  <c:v>0.27042824074074101</c:v>
                </c:pt>
                <c:pt idx="4674">
                  <c:v>0.27048611111111098</c:v>
                </c:pt>
                <c:pt idx="4675" formatCode="h:mm:ss;@">
                  <c:v>0.27054398148148101</c:v>
                </c:pt>
                <c:pt idx="4676">
                  <c:v>0.27060185185185198</c:v>
                </c:pt>
                <c:pt idx="4677">
                  <c:v>0.27065972222222201</c:v>
                </c:pt>
                <c:pt idx="4678" formatCode="h:mm:ss;@">
                  <c:v>0.27071759259259298</c:v>
                </c:pt>
                <c:pt idx="4679">
                  <c:v>0.27077546296296301</c:v>
                </c:pt>
                <c:pt idx="4680">
                  <c:v>0.27083333333333298</c:v>
                </c:pt>
                <c:pt idx="4681" formatCode="h:mm:ss;@">
                  <c:v>0.27089120370370401</c:v>
                </c:pt>
                <c:pt idx="4682">
                  <c:v>0.27094907407407398</c:v>
                </c:pt>
                <c:pt idx="4683">
                  <c:v>0.27100694444444401</c:v>
                </c:pt>
                <c:pt idx="4684" formatCode="h:mm:ss;@">
                  <c:v>0.27106481481481498</c:v>
                </c:pt>
                <c:pt idx="4685">
                  <c:v>0.27112268518518501</c:v>
                </c:pt>
                <c:pt idx="4686">
                  <c:v>0.27118055555555598</c:v>
                </c:pt>
                <c:pt idx="4687" formatCode="h:mm:ss;@">
                  <c:v>0.27123842592592601</c:v>
                </c:pt>
                <c:pt idx="4688" formatCode="h:mm:ss;@">
                  <c:v>0.27129629629629598</c:v>
                </c:pt>
                <c:pt idx="4689">
                  <c:v>0.27135416666666701</c:v>
                </c:pt>
                <c:pt idx="4690">
                  <c:v>0.27141203703703698</c:v>
                </c:pt>
                <c:pt idx="4691" formatCode="h:mm:ss;@">
                  <c:v>0.27146990740740701</c:v>
                </c:pt>
                <c:pt idx="4692">
                  <c:v>0.27152777777777798</c:v>
                </c:pt>
                <c:pt idx="4693">
                  <c:v>0.27158564814814801</c:v>
                </c:pt>
                <c:pt idx="4694" formatCode="h:mm:ss;@">
                  <c:v>0.27164351851851798</c:v>
                </c:pt>
                <c:pt idx="4695">
                  <c:v>0.27170138888888901</c:v>
                </c:pt>
                <c:pt idx="4696">
                  <c:v>0.27175925925925898</c:v>
                </c:pt>
                <c:pt idx="4697" formatCode="h:mm:ss;@">
                  <c:v>0.27181712962963001</c:v>
                </c:pt>
                <c:pt idx="4698">
                  <c:v>0.27187499999999998</c:v>
                </c:pt>
                <c:pt idx="4699">
                  <c:v>0.27193287037037001</c:v>
                </c:pt>
                <c:pt idx="4700" formatCode="h:mm:ss;@">
                  <c:v>0.27199074074074098</c:v>
                </c:pt>
                <c:pt idx="4701">
                  <c:v>0.27204861111111101</c:v>
                </c:pt>
                <c:pt idx="4702">
                  <c:v>0.27210648148148098</c:v>
                </c:pt>
                <c:pt idx="4703" formatCode="h:mm:ss;@">
                  <c:v>0.272164351851852</c:v>
                </c:pt>
                <c:pt idx="4704" formatCode="h:mm:ss;@">
                  <c:v>0.27222222222222198</c:v>
                </c:pt>
                <c:pt idx="4705">
                  <c:v>0.272280092592593</c:v>
                </c:pt>
                <c:pt idx="4706">
                  <c:v>0.27233796296296298</c:v>
                </c:pt>
                <c:pt idx="4707" formatCode="h:mm:ss;@">
                  <c:v>0.272395833333333</c:v>
                </c:pt>
                <c:pt idx="4708">
                  <c:v>0.27245370370370398</c:v>
                </c:pt>
                <c:pt idx="4709">
                  <c:v>0.272511574074074</c:v>
                </c:pt>
                <c:pt idx="4710" formatCode="h:mm:ss;@">
                  <c:v>0.27256944444444398</c:v>
                </c:pt>
                <c:pt idx="4711">
                  <c:v>0.272627314814815</c:v>
                </c:pt>
                <c:pt idx="4712">
                  <c:v>0.27268518518518498</c:v>
                </c:pt>
                <c:pt idx="4713" formatCode="h:mm:ss;@">
                  <c:v>0.272743055555556</c:v>
                </c:pt>
                <c:pt idx="4714">
                  <c:v>0.27280092592592597</c:v>
                </c:pt>
                <c:pt idx="4715">
                  <c:v>0.272858796296296</c:v>
                </c:pt>
                <c:pt idx="4716" formatCode="h:mm:ss;@">
                  <c:v>0.27291666666666697</c:v>
                </c:pt>
                <c:pt idx="4717">
                  <c:v>0.272974537037037</c:v>
                </c:pt>
                <c:pt idx="4718">
                  <c:v>0.27303240740740697</c:v>
                </c:pt>
                <c:pt idx="4719" formatCode="h:mm:ss;@">
                  <c:v>0.273090277777778</c:v>
                </c:pt>
                <c:pt idx="4720" formatCode="h:mm:ss;@">
                  <c:v>0.27314814814814797</c:v>
                </c:pt>
                <c:pt idx="4721">
                  <c:v>0.273206018518519</c:v>
                </c:pt>
                <c:pt idx="4722">
                  <c:v>0.27326388888888897</c:v>
                </c:pt>
                <c:pt idx="4723" formatCode="h:mm:ss;@">
                  <c:v>0.273321759259259</c:v>
                </c:pt>
                <c:pt idx="4724">
                  <c:v>0.27337962962963003</c:v>
                </c:pt>
                <c:pt idx="4725">
                  <c:v>0.2734375</c:v>
                </c:pt>
                <c:pt idx="4726" formatCode="h:mm:ss;@">
                  <c:v>0.27349537037036997</c:v>
                </c:pt>
                <c:pt idx="4727">
                  <c:v>0.273553240740741</c:v>
                </c:pt>
                <c:pt idx="4728">
                  <c:v>0.27361111111111103</c:v>
                </c:pt>
                <c:pt idx="4729" formatCode="h:mm:ss;@">
                  <c:v>0.273668981481481</c:v>
                </c:pt>
                <c:pt idx="4730">
                  <c:v>0.27372685185185203</c:v>
                </c:pt>
                <c:pt idx="4731">
                  <c:v>0.273784722222222</c:v>
                </c:pt>
                <c:pt idx="4732" formatCode="h:mm:ss;@">
                  <c:v>0.27384259259259303</c:v>
                </c:pt>
                <c:pt idx="4733">
                  <c:v>0.273900462962963</c:v>
                </c:pt>
                <c:pt idx="4734">
                  <c:v>0.27395833333333303</c:v>
                </c:pt>
                <c:pt idx="4735" formatCode="h:mm:ss;@">
                  <c:v>0.274016203703704</c:v>
                </c:pt>
                <c:pt idx="4736" formatCode="h:mm:ss;@">
                  <c:v>0.27407407407407403</c:v>
                </c:pt>
                <c:pt idx="4737">
                  <c:v>0.274131944444444</c:v>
                </c:pt>
                <c:pt idx="4738">
                  <c:v>0.27418981481481502</c:v>
                </c:pt>
                <c:pt idx="4739" formatCode="h:mm:ss;@">
                  <c:v>0.274247685185185</c:v>
                </c:pt>
                <c:pt idx="4740">
                  <c:v>0.27430555555555602</c:v>
                </c:pt>
                <c:pt idx="4741">
                  <c:v>0.274363425925926</c:v>
                </c:pt>
                <c:pt idx="4742" formatCode="h:mm:ss;@">
                  <c:v>0.27442129629629602</c:v>
                </c:pt>
                <c:pt idx="4743">
                  <c:v>0.274479166666667</c:v>
                </c:pt>
                <c:pt idx="4744">
                  <c:v>0.27453703703703702</c:v>
                </c:pt>
                <c:pt idx="4745" formatCode="h:mm:ss;@">
                  <c:v>0.274594907407407</c:v>
                </c:pt>
                <c:pt idx="4746">
                  <c:v>0.27465277777777802</c:v>
                </c:pt>
                <c:pt idx="4747">
                  <c:v>0.274710648148148</c:v>
                </c:pt>
                <c:pt idx="4748" formatCode="h:mm:ss;@">
                  <c:v>0.27476851851851902</c:v>
                </c:pt>
                <c:pt idx="4749">
                  <c:v>0.27482638888888899</c:v>
                </c:pt>
                <c:pt idx="4750">
                  <c:v>0.27488425925925902</c:v>
                </c:pt>
                <c:pt idx="4751" formatCode="h:mm:ss;@">
                  <c:v>0.27494212962962999</c:v>
                </c:pt>
                <c:pt idx="4752" formatCode="h:mm:ss;@">
                  <c:v>0.27500000000000002</c:v>
                </c:pt>
                <c:pt idx="4753">
                  <c:v>0.27505787037036999</c:v>
                </c:pt>
                <c:pt idx="4754">
                  <c:v>0.27511574074074102</c:v>
                </c:pt>
                <c:pt idx="4755" formatCode="h:mm:ss;@">
                  <c:v>0.27517361111111099</c:v>
                </c:pt>
                <c:pt idx="4756">
                  <c:v>0.27523148148148102</c:v>
                </c:pt>
                <c:pt idx="4757">
                  <c:v>0.27528935185185199</c:v>
                </c:pt>
                <c:pt idx="4758" formatCode="h:mm:ss;@">
                  <c:v>0.27534722222222202</c:v>
                </c:pt>
                <c:pt idx="4759">
                  <c:v>0.27540509259259299</c:v>
                </c:pt>
                <c:pt idx="4760">
                  <c:v>0.27546296296296302</c:v>
                </c:pt>
                <c:pt idx="4761" formatCode="h:mm:ss;@">
                  <c:v>0.27552083333333299</c:v>
                </c:pt>
                <c:pt idx="4762">
                  <c:v>0.27557870370370402</c:v>
                </c:pt>
                <c:pt idx="4763">
                  <c:v>0.27563657407407399</c:v>
                </c:pt>
                <c:pt idx="4764" formatCode="h:mm:ss;@">
                  <c:v>0.27569444444444402</c:v>
                </c:pt>
                <c:pt idx="4765">
                  <c:v>0.27575231481481499</c:v>
                </c:pt>
                <c:pt idx="4766">
                  <c:v>0.27581018518518502</c:v>
                </c:pt>
                <c:pt idx="4767" formatCode="h:mm:ss;@">
                  <c:v>0.27586805555555599</c:v>
                </c:pt>
                <c:pt idx="4768" formatCode="h:mm:ss;@">
                  <c:v>0.27592592592592602</c:v>
                </c:pt>
                <c:pt idx="4769">
                  <c:v>0.27598379629629599</c:v>
                </c:pt>
                <c:pt idx="4770">
                  <c:v>0.27604166666666702</c:v>
                </c:pt>
                <c:pt idx="4771" formatCode="h:mm:ss;@">
                  <c:v>0.27609953703703699</c:v>
                </c:pt>
                <c:pt idx="4772">
                  <c:v>0.27615740740740702</c:v>
                </c:pt>
                <c:pt idx="4773">
                  <c:v>0.27621527777777799</c:v>
                </c:pt>
                <c:pt idx="4774" formatCode="h:mm:ss;@">
                  <c:v>0.27627314814814802</c:v>
                </c:pt>
                <c:pt idx="4775">
                  <c:v>0.27633101851851799</c:v>
                </c:pt>
                <c:pt idx="4776">
                  <c:v>0.27638888888888902</c:v>
                </c:pt>
                <c:pt idx="4777" formatCode="h:mm:ss;@">
                  <c:v>0.27644675925925899</c:v>
                </c:pt>
                <c:pt idx="4778">
                  <c:v>0.27650462962963002</c:v>
                </c:pt>
                <c:pt idx="4779">
                  <c:v>0.27656249999999999</c:v>
                </c:pt>
                <c:pt idx="4780" formatCode="h:mm:ss;@">
                  <c:v>0.27662037037037002</c:v>
                </c:pt>
                <c:pt idx="4781">
                  <c:v>0.27667824074074099</c:v>
                </c:pt>
                <c:pt idx="4782">
                  <c:v>0.27673611111111102</c:v>
                </c:pt>
                <c:pt idx="4783" formatCode="h:mm:ss;@">
                  <c:v>0.27679398148148099</c:v>
                </c:pt>
                <c:pt idx="4784" formatCode="h:mm:ss;@">
                  <c:v>0.27685185185185202</c:v>
                </c:pt>
                <c:pt idx="4785">
                  <c:v>0.27690972222222199</c:v>
                </c:pt>
                <c:pt idx="4786">
                  <c:v>0.27696759259259301</c:v>
                </c:pt>
                <c:pt idx="4787" formatCode="h:mm:ss;@">
                  <c:v>0.27702546296296299</c:v>
                </c:pt>
                <c:pt idx="4788">
                  <c:v>0.27708333333333302</c:v>
                </c:pt>
                <c:pt idx="4789">
                  <c:v>0.27714120370370399</c:v>
                </c:pt>
                <c:pt idx="4790" formatCode="h:mm:ss;@">
                  <c:v>0.27719907407407401</c:v>
                </c:pt>
                <c:pt idx="4791">
                  <c:v>0.27725694444444399</c:v>
                </c:pt>
                <c:pt idx="4792">
                  <c:v>0.27731481481481501</c:v>
                </c:pt>
                <c:pt idx="4793" formatCode="h:mm:ss;@">
                  <c:v>0.27737268518518499</c:v>
                </c:pt>
                <c:pt idx="4794">
                  <c:v>0.27743055555555601</c:v>
                </c:pt>
                <c:pt idx="4795">
                  <c:v>0.27748842592592599</c:v>
                </c:pt>
                <c:pt idx="4796" formatCode="h:mm:ss;@">
                  <c:v>0.27754629629629601</c:v>
                </c:pt>
                <c:pt idx="4797">
                  <c:v>0.27760416666666698</c:v>
                </c:pt>
                <c:pt idx="4798">
                  <c:v>0.27766203703703701</c:v>
                </c:pt>
                <c:pt idx="4799" formatCode="h:mm:ss;@">
                  <c:v>0.27771990740740699</c:v>
                </c:pt>
                <c:pt idx="4800" formatCode="h:mm:ss;@">
                  <c:v>0.27777777777777801</c:v>
                </c:pt>
                <c:pt idx="4801">
                  <c:v>0.27783564814814798</c:v>
                </c:pt>
                <c:pt idx="4802">
                  <c:v>0.27789351851851901</c:v>
                </c:pt>
                <c:pt idx="4803" formatCode="h:mm:ss;@">
                  <c:v>0.27795138888888898</c:v>
                </c:pt>
                <c:pt idx="4804">
                  <c:v>0.27800925925925901</c:v>
                </c:pt>
                <c:pt idx="4805">
                  <c:v>0.27806712962962998</c:v>
                </c:pt>
                <c:pt idx="4806" formatCode="h:mm:ss;@">
                  <c:v>0.27812500000000001</c:v>
                </c:pt>
                <c:pt idx="4807">
                  <c:v>0.27818287037036998</c:v>
                </c:pt>
                <c:pt idx="4808">
                  <c:v>0.27824074074074101</c:v>
                </c:pt>
                <c:pt idx="4809" formatCode="h:mm:ss;@">
                  <c:v>0.27829861111111098</c:v>
                </c:pt>
                <c:pt idx="4810">
                  <c:v>0.27835648148148101</c:v>
                </c:pt>
                <c:pt idx="4811">
                  <c:v>0.27841435185185198</c:v>
                </c:pt>
                <c:pt idx="4812" formatCode="h:mm:ss;@">
                  <c:v>0.27847222222222201</c:v>
                </c:pt>
                <c:pt idx="4813">
                  <c:v>0.27853009259259298</c:v>
                </c:pt>
                <c:pt idx="4814">
                  <c:v>0.27858796296296301</c:v>
                </c:pt>
                <c:pt idx="4815" formatCode="h:mm:ss;@">
                  <c:v>0.27864583333333298</c:v>
                </c:pt>
                <c:pt idx="4816" formatCode="h:mm:ss;@">
                  <c:v>0.27870370370370401</c:v>
                </c:pt>
                <c:pt idx="4817">
                  <c:v>0.27876157407407398</c:v>
                </c:pt>
                <c:pt idx="4818">
                  <c:v>0.27881944444444401</c:v>
                </c:pt>
                <c:pt idx="4819" formatCode="h:mm:ss;@">
                  <c:v>0.27887731481481498</c:v>
                </c:pt>
                <c:pt idx="4820">
                  <c:v>0.27893518518518501</c:v>
                </c:pt>
                <c:pt idx="4821">
                  <c:v>0.27899305555555598</c:v>
                </c:pt>
                <c:pt idx="4822" formatCode="h:mm:ss;@">
                  <c:v>0.27905092592592601</c:v>
                </c:pt>
                <c:pt idx="4823">
                  <c:v>0.27910879629629598</c:v>
                </c:pt>
                <c:pt idx="4824">
                  <c:v>0.27916666666666701</c:v>
                </c:pt>
                <c:pt idx="4825" formatCode="h:mm:ss;@">
                  <c:v>0.27922453703703698</c:v>
                </c:pt>
                <c:pt idx="4826">
                  <c:v>0.27928240740740701</c:v>
                </c:pt>
                <c:pt idx="4827">
                  <c:v>0.27934027777777798</c:v>
                </c:pt>
                <c:pt idx="4828" formatCode="h:mm:ss;@">
                  <c:v>0.27939814814814801</c:v>
                </c:pt>
                <c:pt idx="4829">
                  <c:v>0.27945601851851798</c:v>
                </c:pt>
                <c:pt idx="4830">
                  <c:v>0.27951388888888901</c:v>
                </c:pt>
                <c:pt idx="4831" formatCode="h:mm:ss;@">
                  <c:v>0.27957175925925898</c:v>
                </c:pt>
                <c:pt idx="4832" formatCode="h:mm:ss;@">
                  <c:v>0.27962962962963001</c:v>
                </c:pt>
                <c:pt idx="4833">
                  <c:v>0.27968749999999998</c:v>
                </c:pt>
                <c:pt idx="4834">
                  <c:v>0.27974537037037001</c:v>
                </c:pt>
                <c:pt idx="4835" formatCode="h:mm:ss;@">
                  <c:v>0.27980324074074098</c:v>
                </c:pt>
                <c:pt idx="4836">
                  <c:v>0.27986111111111101</c:v>
                </c:pt>
                <c:pt idx="4837">
                  <c:v>0.27991898148148098</c:v>
                </c:pt>
                <c:pt idx="4838" formatCode="h:mm:ss;@">
                  <c:v>0.279976851851852</c:v>
                </c:pt>
                <c:pt idx="4839">
                  <c:v>0.28003472222222198</c:v>
                </c:pt>
                <c:pt idx="4840">
                  <c:v>0.280092592592593</c:v>
                </c:pt>
                <c:pt idx="4841" formatCode="h:mm:ss;@">
                  <c:v>0.28015046296296298</c:v>
                </c:pt>
                <c:pt idx="4842">
                  <c:v>0.280208333333333</c:v>
                </c:pt>
                <c:pt idx="4843">
                  <c:v>0.28026620370370398</c:v>
                </c:pt>
                <c:pt idx="4844" formatCode="h:mm:ss;@">
                  <c:v>0.280324074074074</c:v>
                </c:pt>
                <c:pt idx="4845">
                  <c:v>0.28038194444444398</c:v>
                </c:pt>
                <c:pt idx="4846">
                  <c:v>0.280439814814815</c:v>
                </c:pt>
                <c:pt idx="4847" formatCode="h:mm:ss;@">
                  <c:v>0.28049768518518498</c:v>
                </c:pt>
                <c:pt idx="4848" formatCode="h:mm:ss;@">
                  <c:v>0.280555555555556</c:v>
                </c:pt>
                <c:pt idx="4849">
                  <c:v>0.28061342592592597</c:v>
                </c:pt>
                <c:pt idx="4850">
                  <c:v>0.280671296296296</c:v>
                </c:pt>
                <c:pt idx="4851" formatCode="h:mm:ss;@">
                  <c:v>0.28072916666666697</c:v>
                </c:pt>
                <c:pt idx="4852">
                  <c:v>0.280787037037037</c:v>
                </c:pt>
                <c:pt idx="4853">
                  <c:v>0.28084490740740697</c:v>
                </c:pt>
                <c:pt idx="4854" formatCode="h:mm:ss;@">
                  <c:v>0.280902777777778</c:v>
                </c:pt>
                <c:pt idx="4855">
                  <c:v>0.28096064814814797</c:v>
                </c:pt>
                <c:pt idx="4856">
                  <c:v>0.281018518518519</c:v>
                </c:pt>
                <c:pt idx="4857" formatCode="h:mm:ss;@">
                  <c:v>0.28107638888888897</c:v>
                </c:pt>
                <c:pt idx="4858">
                  <c:v>0.281134259259259</c:v>
                </c:pt>
                <c:pt idx="4859">
                  <c:v>0.28119212962963003</c:v>
                </c:pt>
                <c:pt idx="4860" formatCode="h:mm:ss;@">
                  <c:v>0.28125</c:v>
                </c:pt>
                <c:pt idx="4861">
                  <c:v>0.28130787037036997</c:v>
                </c:pt>
                <c:pt idx="4862">
                  <c:v>0.281365740740741</c:v>
                </c:pt>
                <c:pt idx="4863" formatCode="h:mm:ss;@">
                  <c:v>0.28142361111111103</c:v>
                </c:pt>
                <c:pt idx="4864" formatCode="h:mm:ss;@">
                  <c:v>0.281481481481481</c:v>
                </c:pt>
                <c:pt idx="4865">
                  <c:v>0.28153935185185203</c:v>
                </c:pt>
                <c:pt idx="4866">
                  <c:v>0.281597222222222</c:v>
                </c:pt>
                <c:pt idx="4867" formatCode="h:mm:ss;@">
                  <c:v>0.28165509259259303</c:v>
                </c:pt>
                <c:pt idx="4868">
                  <c:v>0.281712962962963</c:v>
                </c:pt>
                <c:pt idx="4869">
                  <c:v>0.28177083333333303</c:v>
                </c:pt>
                <c:pt idx="4870" formatCode="h:mm:ss;@">
                  <c:v>0.281828703703704</c:v>
                </c:pt>
                <c:pt idx="4871">
                  <c:v>0.28188657407407403</c:v>
                </c:pt>
                <c:pt idx="4872">
                  <c:v>0.281944444444444</c:v>
                </c:pt>
                <c:pt idx="4873" formatCode="h:mm:ss;@">
                  <c:v>0.28200231481481502</c:v>
                </c:pt>
                <c:pt idx="4874">
                  <c:v>0.282060185185185</c:v>
                </c:pt>
                <c:pt idx="4875">
                  <c:v>0.28211805555555602</c:v>
                </c:pt>
                <c:pt idx="4876" formatCode="h:mm:ss;@">
                  <c:v>0.282175925925926</c:v>
                </c:pt>
                <c:pt idx="4877">
                  <c:v>0.28223379629629602</c:v>
                </c:pt>
                <c:pt idx="4878">
                  <c:v>0.282291666666667</c:v>
                </c:pt>
                <c:pt idx="4879" formatCode="h:mm:ss;@">
                  <c:v>0.28234953703703702</c:v>
                </c:pt>
                <c:pt idx="4880" formatCode="h:mm:ss;@">
                  <c:v>0.282407407407407</c:v>
                </c:pt>
                <c:pt idx="4881">
                  <c:v>0.28246527777777802</c:v>
                </c:pt>
                <c:pt idx="4882">
                  <c:v>0.282523148148148</c:v>
                </c:pt>
                <c:pt idx="4883" formatCode="h:mm:ss;@">
                  <c:v>0.28258101851851902</c:v>
                </c:pt>
                <c:pt idx="4884">
                  <c:v>0.28263888888888899</c:v>
                </c:pt>
                <c:pt idx="4885">
                  <c:v>0.28269675925925902</c:v>
                </c:pt>
                <c:pt idx="4886" formatCode="h:mm:ss;@">
                  <c:v>0.28275462962962999</c:v>
                </c:pt>
                <c:pt idx="4887">
                  <c:v>0.28281250000000002</c:v>
                </c:pt>
                <c:pt idx="4888">
                  <c:v>0.28287037037036999</c:v>
                </c:pt>
                <c:pt idx="4889" formatCode="h:mm:ss;@">
                  <c:v>0.28292824074074102</c:v>
                </c:pt>
                <c:pt idx="4890">
                  <c:v>0.28298611111111099</c:v>
                </c:pt>
                <c:pt idx="4891">
                  <c:v>0.28304398148148102</c:v>
                </c:pt>
                <c:pt idx="4892" formatCode="h:mm:ss;@">
                  <c:v>0.28310185185185199</c:v>
                </c:pt>
                <c:pt idx="4893">
                  <c:v>0.28315972222222202</c:v>
                </c:pt>
                <c:pt idx="4894">
                  <c:v>0.28321759259259299</c:v>
                </c:pt>
                <c:pt idx="4895" formatCode="h:mm:ss;@">
                  <c:v>0.28327546296296302</c:v>
                </c:pt>
                <c:pt idx="4896" formatCode="h:mm:ss;@">
                  <c:v>0.28333333333333299</c:v>
                </c:pt>
                <c:pt idx="4897">
                  <c:v>0.28339120370370402</c:v>
                </c:pt>
                <c:pt idx="4898">
                  <c:v>0.28344907407407399</c:v>
                </c:pt>
                <c:pt idx="4899" formatCode="h:mm:ss;@">
                  <c:v>0.28350694444444402</c:v>
                </c:pt>
                <c:pt idx="4900">
                  <c:v>0.28356481481481499</c:v>
                </c:pt>
                <c:pt idx="4901">
                  <c:v>0.28362268518518502</c:v>
                </c:pt>
                <c:pt idx="4902" formatCode="h:mm:ss;@">
                  <c:v>0.28368055555555599</c:v>
                </c:pt>
                <c:pt idx="4903">
                  <c:v>0.28373842592592602</c:v>
                </c:pt>
                <c:pt idx="4904">
                  <c:v>0.28379629629629599</c:v>
                </c:pt>
                <c:pt idx="4905" formatCode="h:mm:ss;@">
                  <c:v>0.28385416666666702</c:v>
                </c:pt>
                <c:pt idx="4906">
                  <c:v>0.28391203703703699</c:v>
                </c:pt>
                <c:pt idx="4907">
                  <c:v>0.28396990740740702</c:v>
                </c:pt>
                <c:pt idx="4908" formatCode="h:mm:ss;@">
                  <c:v>0.28402777777777799</c:v>
                </c:pt>
                <c:pt idx="4909">
                  <c:v>0.28408564814814802</c:v>
                </c:pt>
                <c:pt idx="4910">
                  <c:v>0.28414351851851799</c:v>
                </c:pt>
                <c:pt idx="4911" formatCode="h:mm:ss;@">
                  <c:v>0.28420138888888902</c:v>
                </c:pt>
                <c:pt idx="4912" formatCode="h:mm:ss;@">
                  <c:v>0.28425925925925899</c:v>
                </c:pt>
                <c:pt idx="4913">
                  <c:v>0.28431712962963002</c:v>
                </c:pt>
                <c:pt idx="4914">
                  <c:v>0.28437499999999999</c:v>
                </c:pt>
                <c:pt idx="4915" formatCode="h:mm:ss;@">
                  <c:v>0.28443287037037002</c:v>
                </c:pt>
                <c:pt idx="4916">
                  <c:v>0.28449074074074099</c:v>
                </c:pt>
                <c:pt idx="4917">
                  <c:v>0.28454861111111102</c:v>
                </c:pt>
                <c:pt idx="4918" formatCode="h:mm:ss;@">
                  <c:v>0.28460648148148099</c:v>
                </c:pt>
                <c:pt idx="4919">
                  <c:v>0.28466435185185202</c:v>
                </c:pt>
                <c:pt idx="4920">
                  <c:v>0.28472222222222199</c:v>
                </c:pt>
                <c:pt idx="4921" formatCode="h:mm:ss;@">
                  <c:v>0.28478009259259301</c:v>
                </c:pt>
                <c:pt idx="4922">
                  <c:v>0.28483796296296299</c:v>
                </c:pt>
                <c:pt idx="4923">
                  <c:v>0.28489583333333302</c:v>
                </c:pt>
                <c:pt idx="4924" formatCode="h:mm:ss;@">
                  <c:v>0.28495370370370399</c:v>
                </c:pt>
                <c:pt idx="4925">
                  <c:v>0.28501157407407401</c:v>
                </c:pt>
                <c:pt idx="4926">
                  <c:v>0.28506944444444399</c:v>
                </c:pt>
                <c:pt idx="4927" formatCode="h:mm:ss;@">
                  <c:v>0.28512731481481501</c:v>
                </c:pt>
                <c:pt idx="4928" formatCode="h:mm:ss;@">
                  <c:v>0.28518518518518499</c:v>
                </c:pt>
                <c:pt idx="4929">
                  <c:v>0.28524305555555601</c:v>
                </c:pt>
                <c:pt idx="4930">
                  <c:v>0.28530092592592599</c:v>
                </c:pt>
                <c:pt idx="4931" formatCode="h:mm:ss;@">
                  <c:v>0.28535879629629601</c:v>
                </c:pt>
                <c:pt idx="4932">
                  <c:v>0.28541666666666698</c:v>
                </c:pt>
                <c:pt idx="4933">
                  <c:v>0.28547453703703701</c:v>
                </c:pt>
                <c:pt idx="4934" formatCode="h:mm:ss;@">
                  <c:v>0.28553240740740699</c:v>
                </c:pt>
                <c:pt idx="4935">
                  <c:v>0.28559027777777801</c:v>
                </c:pt>
                <c:pt idx="4936">
                  <c:v>0.28564814814814798</c:v>
                </c:pt>
                <c:pt idx="4937" formatCode="h:mm:ss;@">
                  <c:v>0.28570601851851901</c:v>
                </c:pt>
                <c:pt idx="4938">
                  <c:v>0.28576388888888898</c:v>
                </c:pt>
                <c:pt idx="4939">
                  <c:v>0.28582175925925901</c:v>
                </c:pt>
                <c:pt idx="4940" formatCode="h:mm:ss;@">
                  <c:v>0.28587962962962998</c:v>
                </c:pt>
                <c:pt idx="4941">
                  <c:v>0.28593750000000001</c:v>
                </c:pt>
                <c:pt idx="4942">
                  <c:v>0.28599537037036998</c:v>
                </c:pt>
                <c:pt idx="4943" formatCode="h:mm:ss;@">
                  <c:v>0.28605324074074101</c:v>
                </c:pt>
                <c:pt idx="4944" formatCode="h:mm:ss;@">
                  <c:v>0.28611111111111098</c:v>
                </c:pt>
                <c:pt idx="4945">
                  <c:v>0.28616898148148101</c:v>
                </c:pt>
                <c:pt idx="4946">
                  <c:v>0.28622685185185198</c:v>
                </c:pt>
                <c:pt idx="4947" formatCode="h:mm:ss;@">
                  <c:v>0.28628472222222201</c:v>
                </c:pt>
                <c:pt idx="4948">
                  <c:v>0.28634259259259298</c:v>
                </c:pt>
                <c:pt idx="4949">
                  <c:v>0.28640046296296301</c:v>
                </c:pt>
                <c:pt idx="4950" formatCode="h:mm:ss;@">
                  <c:v>0.28645833333333298</c:v>
                </c:pt>
                <c:pt idx="4951">
                  <c:v>0.28651620370370401</c:v>
                </c:pt>
                <c:pt idx="4952">
                  <c:v>0.28657407407407398</c:v>
                </c:pt>
                <c:pt idx="4953" formatCode="h:mm:ss;@">
                  <c:v>0.28663194444444401</c:v>
                </c:pt>
                <c:pt idx="4954">
                  <c:v>0.28668981481481498</c:v>
                </c:pt>
                <c:pt idx="4955">
                  <c:v>0.28674768518518501</c:v>
                </c:pt>
                <c:pt idx="4956" formatCode="h:mm:ss;@">
                  <c:v>0.28680555555555598</c:v>
                </c:pt>
                <c:pt idx="4957">
                  <c:v>0.28686342592592601</c:v>
                </c:pt>
                <c:pt idx="4958">
                  <c:v>0.28692129629629598</c:v>
                </c:pt>
                <c:pt idx="4959" formatCode="h:mm:ss;@">
                  <c:v>0.28697916666666701</c:v>
                </c:pt>
                <c:pt idx="4960" formatCode="h:mm:ss;@">
                  <c:v>0.28703703703703698</c:v>
                </c:pt>
                <c:pt idx="4961">
                  <c:v>0.28709490740740701</c:v>
                </c:pt>
                <c:pt idx="4962">
                  <c:v>0.28715277777777798</c:v>
                </c:pt>
                <c:pt idx="4963" formatCode="h:mm:ss;@">
                  <c:v>0.28721064814814801</c:v>
                </c:pt>
                <c:pt idx="4964">
                  <c:v>0.28726851851851798</c:v>
                </c:pt>
                <c:pt idx="4965">
                  <c:v>0.28732638888888901</c:v>
                </c:pt>
                <c:pt idx="4966" formatCode="h:mm:ss;@">
                  <c:v>0.28738425925925898</c:v>
                </c:pt>
                <c:pt idx="4967">
                  <c:v>0.28744212962963001</c:v>
                </c:pt>
                <c:pt idx="4968">
                  <c:v>0.28749999999999998</c:v>
                </c:pt>
                <c:pt idx="4969" formatCode="h:mm:ss;@">
                  <c:v>0.28755787037037001</c:v>
                </c:pt>
                <c:pt idx="4970">
                  <c:v>0.28761574074074098</c:v>
                </c:pt>
                <c:pt idx="4971">
                  <c:v>0.28767361111111101</c:v>
                </c:pt>
                <c:pt idx="4972" formatCode="h:mm:ss;@">
                  <c:v>0.28773148148148098</c:v>
                </c:pt>
                <c:pt idx="4973">
                  <c:v>0.287789351851852</c:v>
                </c:pt>
                <c:pt idx="4974">
                  <c:v>0.28784722222222198</c:v>
                </c:pt>
                <c:pt idx="4975" formatCode="h:mm:ss;@">
                  <c:v>0.287905092592593</c:v>
                </c:pt>
                <c:pt idx="4976" formatCode="h:mm:ss;@">
                  <c:v>0.28796296296296298</c:v>
                </c:pt>
                <c:pt idx="4977">
                  <c:v>0.288020833333333</c:v>
                </c:pt>
                <c:pt idx="4978">
                  <c:v>0.28807870370370398</c:v>
                </c:pt>
                <c:pt idx="4979" formatCode="h:mm:ss;@">
                  <c:v>0.288136574074074</c:v>
                </c:pt>
                <c:pt idx="4980">
                  <c:v>0.28819444444444398</c:v>
                </c:pt>
                <c:pt idx="4981">
                  <c:v>0.288252314814815</c:v>
                </c:pt>
                <c:pt idx="4982" formatCode="h:mm:ss;@">
                  <c:v>0.28831018518518498</c:v>
                </c:pt>
                <c:pt idx="4983">
                  <c:v>0.288368055555556</c:v>
                </c:pt>
                <c:pt idx="4984">
                  <c:v>0.28842592592592597</c:v>
                </c:pt>
                <c:pt idx="4985" formatCode="h:mm:ss;@">
                  <c:v>0.288483796296296</c:v>
                </c:pt>
                <c:pt idx="4986">
                  <c:v>0.28854166666666697</c:v>
                </c:pt>
                <c:pt idx="4987">
                  <c:v>0.288599537037037</c:v>
                </c:pt>
                <c:pt idx="4988" formatCode="h:mm:ss;@">
                  <c:v>0.28865740740740697</c:v>
                </c:pt>
                <c:pt idx="4989">
                  <c:v>0.288715277777778</c:v>
                </c:pt>
                <c:pt idx="4990">
                  <c:v>0.28877314814814797</c:v>
                </c:pt>
                <c:pt idx="4991" formatCode="h:mm:ss;@">
                  <c:v>0.288831018518519</c:v>
                </c:pt>
                <c:pt idx="4992" formatCode="h:mm:ss;@">
                  <c:v>0.28888888888888897</c:v>
                </c:pt>
                <c:pt idx="4993">
                  <c:v>0.288946759259259</c:v>
                </c:pt>
                <c:pt idx="4994">
                  <c:v>0.28900462962963003</c:v>
                </c:pt>
                <c:pt idx="4995" formatCode="h:mm:ss;@">
                  <c:v>0.2890625</c:v>
                </c:pt>
                <c:pt idx="4996">
                  <c:v>0.28912037037036997</c:v>
                </c:pt>
                <c:pt idx="4997">
                  <c:v>0.289178240740741</c:v>
                </c:pt>
                <c:pt idx="4998" formatCode="h:mm:ss;@">
                  <c:v>0.28923611111111103</c:v>
                </c:pt>
                <c:pt idx="4999">
                  <c:v>0.289293981481481</c:v>
                </c:pt>
                <c:pt idx="5000">
                  <c:v>0.28935185185185203</c:v>
                </c:pt>
                <c:pt idx="5001" formatCode="h:mm:ss;@">
                  <c:v>0.289409722222222</c:v>
                </c:pt>
                <c:pt idx="5002">
                  <c:v>0.28946759259259303</c:v>
                </c:pt>
                <c:pt idx="5003">
                  <c:v>0.289525462962963</c:v>
                </c:pt>
                <c:pt idx="5004" formatCode="h:mm:ss;@">
                  <c:v>0.28958333333333303</c:v>
                </c:pt>
                <c:pt idx="5005">
                  <c:v>0.289641203703704</c:v>
                </c:pt>
                <c:pt idx="5006">
                  <c:v>0.28969907407407403</c:v>
                </c:pt>
                <c:pt idx="5007" formatCode="h:mm:ss;@">
                  <c:v>0.289756944444444</c:v>
                </c:pt>
                <c:pt idx="5008" formatCode="h:mm:ss;@">
                  <c:v>0.28981481481481502</c:v>
                </c:pt>
                <c:pt idx="5009">
                  <c:v>0.289872685185185</c:v>
                </c:pt>
                <c:pt idx="5010">
                  <c:v>0.28993055555555602</c:v>
                </c:pt>
                <c:pt idx="5011" formatCode="h:mm:ss;@">
                  <c:v>0.289988425925926</c:v>
                </c:pt>
                <c:pt idx="5012">
                  <c:v>0.29004629629629602</c:v>
                </c:pt>
                <c:pt idx="5013">
                  <c:v>0.290104166666667</c:v>
                </c:pt>
                <c:pt idx="5014" formatCode="h:mm:ss;@">
                  <c:v>0.29016203703703702</c:v>
                </c:pt>
                <c:pt idx="5015">
                  <c:v>0.290219907407407</c:v>
                </c:pt>
                <c:pt idx="5016">
                  <c:v>0.29027777777777802</c:v>
                </c:pt>
                <c:pt idx="5017" formatCode="h:mm:ss;@">
                  <c:v>0.290335648148148</c:v>
                </c:pt>
                <c:pt idx="5018">
                  <c:v>0.29039351851851902</c:v>
                </c:pt>
                <c:pt idx="5019">
                  <c:v>0.29045138888888899</c:v>
                </c:pt>
                <c:pt idx="5020" formatCode="h:mm:ss;@">
                  <c:v>0.29050925925925902</c:v>
                </c:pt>
                <c:pt idx="5021">
                  <c:v>0.29056712962962999</c:v>
                </c:pt>
                <c:pt idx="5022">
                  <c:v>0.29062500000000002</c:v>
                </c:pt>
                <c:pt idx="5023" formatCode="h:mm:ss;@">
                  <c:v>0.29068287037036999</c:v>
                </c:pt>
                <c:pt idx="5024" formatCode="h:mm:ss;@">
                  <c:v>0.29074074074074102</c:v>
                </c:pt>
                <c:pt idx="5025">
                  <c:v>0.29079861111111099</c:v>
                </c:pt>
                <c:pt idx="5026">
                  <c:v>0.29085648148148102</c:v>
                </c:pt>
                <c:pt idx="5027" formatCode="h:mm:ss;@">
                  <c:v>0.29091435185185199</c:v>
                </c:pt>
                <c:pt idx="5028">
                  <c:v>0.29097222222222202</c:v>
                </c:pt>
                <c:pt idx="5029">
                  <c:v>0.29103009259259299</c:v>
                </c:pt>
                <c:pt idx="5030" formatCode="h:mm:ss;@">
                  <c:v>0.29108796296296302</c:v>
                </c:pt>
                <c:pt idx="5031">
                  <c:v>0.29114583333333299</c:v>
                </c:pt>
                <c:pt idx="5032">
                  <c:v>0.29120370370370402</c:v>
                </c:pt>
                <c:pt idx="5033" formatCode="h:mm:ss;@">
                  <c:v>0.29126157407407399</c:v>
                </c:pt>
                <c:pt idx="5034">
                  <c:v>0.29131944444444402</c:v>
                </c:pt>
                <c:pt idx="5035">
                  <c:v>0.29137731481481499</c:v>
                </c:pt>
                <c:pt idx="5036" formatCode="h:mm:ss;@">
                  <c:v>0.29143518518518502</c:v>
                </c:pt>
                <c:pt idx="5037">
                  <c:v>0.29149305555555599</c:v>
                </c:pt>
                <c:pt idx="5038">
                  <c:v>0.29155092592592602</c:v>
                </c:pt>
                <c:pt idx="5039" formatCode="h:mm:ss;@">
                  <c:v>0.29160879629629599</c:v>
                </c:pt>
                <c:pt idx="5040" formatCode="h:mm:ss;@">
                  <c:v>0.29166666666666702</c:v>
                </c:pt>
                <c:pt idx="5041">
                  <c:v>0.29172453703703699</c:v>
                </c:pt>
                <c:pt idx="5042">
                  <c:v>0.29178240740740702</c:v>
                </c:pt>
                <c:pt idx="5043" formatCode="h:mm:ss;@">
                  <c:v>0.29184027777777799</c:v>
                </c:pt>
                <c:pt idx="5044">
                  <c:v>0.29189814814814802</c:v>
                </c:pt>
                <c:pt idx="5045">
                  <c:v>0.29195601851851799</c:v>
                </c:pt>
                <c:pt idx="5046" formatCode="h:mm:ss;@">
                  <c:v>0.29201388888888902</c:v>
                </c:pt>
                <c:pt idx="5047">
                  <c:v>0.29207175925925899</c:v>
                </c:pt>
                <c:pt idx="5048">
                  <c:v>0.29212962962963002</c:v>
                </c:pt>
                <c:pt idx="5049" formatCode="h:mm:ss;@">
                  <c:v>0.29218749999999999</c:v>
                </c:pt>
                <c:pt idx="5050">
                  <c:v>0.29224537037037002</c:v>
                </c:pt>
                <c:pt idx="5051">
                  <c:v>0.29230324074074099</c:v>
                </c:pt>
                <c:pt idx="5052" formatCode="h:mm:ss;@">
                  <c:v>0.29236111111111102</c:v>
                </c:pt>
                <c:pt idx="5053">
                  <c:v>0.29241898148148099</c:v>
                </c:pt>
                <c:pt idx="5054">
                  <c:v>0.29247685185185202</c:v>
                </c:pt>
                <c:pt idx="5055" formatCode="h:mm:ss;@">
                  <c:v>0.29253472222222199</c:v>
                </c:pt>
                <c:pt idx="5056" formatCode="h:mm:ss;@">
                  <c:v>0.29259259259259301</c:v>
                </c:pt>
                <c:pt idx="5057">
                  <c:v>0.29265046296296299</c:v>
                </c:pt>
                <c:pt idx="5058">
                  <c:v>0.29270833333333302</c:v>
                </c:pt>
                <c:pt idx="5059" formatCode="h:mm:ss;@">
                  <c:v>0.29276620370370399</c:v>
                </c:pt>
                <c:pt idx="5060">
                  <c:v>0.29282407407407401</c:v>
                </c:pt>
                <c:pt idx="5061">
                  <c:v>0.29288194444444399</c:v>
                </c:pt>
                <c:pt idx="5062" formatCode="h:mm:ss;@">
                  <c:v>0.29293981481481501</c:v>
                </c:pt>
                <c:pt idx="5063">
                  <c:v>0.29299768518518499</c:v>
                </c:pt>
                <c:pt idx="5064">
                  <c:v>0.29305555555555601</c:v>
                </c:pt>
                <c:pt idx="5065" formatCode="h:mm:ss;@">
                  <c:v>0.29311342592592599</c:v>
                </c:pt>
                <c:pt idx="5066">
                  <c:v>0.29317129629629601</c:v>
                </c:pt>
                <c:pt idx="5067">
                  <c:v>0.29322916666666698</c:v>
                </c:pt>
                <c:pt idx="5068" formatCode="h:mm:ss;@">
                  <c:v>0.29328703703703701</c:v>
                </c:pt>
                <c:pt idx="5069">
                  <c:v>0.29334490740740699</c:v>
                </c:pt>
                <c:pt idx="5070">
                  <c:v>0.29340277777777801</c:v>
                </c:pt>
                <c:pt idx="5071" formatCode="h:mm:ss;@">
                  <c:v>0.29346064814814798</c:v>
                </c:pt>
                <c:pt idx="5072" formatCode="h:mm:ss;@">
                  <c:v>0.29351851851851901</c:v>
                </c:pt>
                <c:pt idx="5073">
                  <c:v>0.29357638888888898</c:v>
                </c:pt>
                <c:pt idx="5074">
                  <c:v>0.29363425925925901</c:v>
                </c:pt>
                <c:pt idx="5075" formatCode="h:mm:ss;@">
                  <c:v>0.29369212962962998</c:v>
                </c:pt>
                <c:pt idx="5076">
                  <c:v>0.29375000000000001</c:v>
                </c:pt>
                <c:pt idx="5077">
                  <c:v>0.29380787037036998</c:v>
                </c:pt>
                <c:pt idx="5078" formatCode="h:mm:ss;@">
                  <c:v>0.29386574074074101</c:v>
                </c:pt>
                <c:pt idx="5079">
                  <c:v>0.29392361111111098</c:v>
                </c:pt>
                <c:pt idx="5080">
                  <c:v>0.29398148148148101</c:v>
                </c:pt>
                <c:pt idx="5081" formatCode="h:mm:ss;@">
                  <c:v>0.29403935185185198</c:v>
                </c:pt>
                <c:pt idx="5082">
                  <c:v>0.29409722222222201</c:v>
                </c:pt>
                <c:pt idx="5083">
                  <c:v>0.29415509259259298</c:v>
                </c:pt>
                <c:pt idx="5084" formatCode="h:mm:ss;@">
                  <c:v>0.29421296296296301</c:v>
                </c:pt>
                <c:pt idx="5085">
                  <c:v>0.29427083333333298</c:v>
                </c:pt>
                <c:pt idx="5086">
                  <c:v>0.29432870370370401</c:v>
                </c:pt>
                <c:pt idx="5087" formatCode="h:mm:ss;@">
                  <c:v>0.29438657407407398</c:v>
                </c:pt>
                <c:pt idx="5088" formatCode="h:mm:ss;@">
                  <c:v>0.29444444444444401</c:v>
                </c:pt>
                <c:pt idx="5089">
                  <c:v>0.29450231481481498</c:v>
                </c:pt>
                <c:pt idx="5090">
                  <c:v>0.29456018518518501</c:v>
                </c:pt>
                <c:pt idx="5091" formatCode="h:mm:ss;@">
                  <c:v>0.29461805555555598</c:v>
                </c:pt>
                <c:pt idx="5092">
                  <c:v>0.29467592592592601</c:v>
                </c:pt>
                <c:pt idx="5093">
                  <c:v>0.29473379629629598</c:v>
                </c:pt>
                <c:pt idx="5094" formatCode="h:mm:ss;@">
                  <c:v>0.29479166666666701</c:v>
                </c:pt>
                <c:pt idx="5095">
                  <c:v>0.29484953703703698</c:v>
                </c:pt>
                <c:pt idx="5096">
                  <c:v>0.29490740740740701</c:v>
                </c:pt>
                <c:pt idx="5097" formatCode="h:mm:ss;@">
                  <c:v>0.29496527777777798</c:v>
                </c:pt>
                <c:pt idx="5098">
                  <c:v>0.29502314814814801</c:v>
                </c:pt>
                <c:pt idx="5099">
                  <c:v>0.29508101851851798</c:v>
                </c:pt>
                <c:pt idx="5100" formatCode="h:mm:ss;@">
                  <c:v>0.29513888888888901</c:v>
                </c:pt>
                <c:pt idx="5101">
                  <c:v>0.29519675925925898</c:v>
                </c:pt>
                <c:pt idx="5102">
                  <c:v>0.29525462962963001</c:v>
                </c:pt>
                <c:pt idx="5103" formatCode="h:mm:ss;@">
                  <c:v>0.29531249999999998</c:v>
                </c:pt>
                <c:pt idx="5104" formatCode="h:mm:ss;@">
                  <c:v>0.29537037037037001</c:v>
                </c:pt>
                <c:pt idx="5105">
                  <c:v>0.29542824074074098</c:v>
                </c:pt>
                <c:pt idx="5106">
                  <c:v>0.29548611111111101</c:v>
                </c:pt>
                <c:pt idx="5107" formatCode="h:mm:ss;@">
                  <c:v>0.29554398148148098</c:v>
                </c:pt>
                <c:pt idx="5108">
                  <c:v>0.295601851851852</c:v>
                </c:pt>
                <c:pt idx="5109">
                  <c:v>0.29565972222222198</c:v>
                </c:pt>
                <c:pt idx="5110" formatCode="h:mm:ss;@">
                  <c:v>0.295717592592593</c:v>
                </c:pt>
                <c:pt idx="5111">
                  <c:v>0.29577546296296298</c:v>
                </c:pt>
                <c:pt idx="5112">
                  <c:v>0.295833333333333</c:v>
                </c:pt>
                <c:pt idx="5113" formatCode="h:mm:ss;@">
                  <c:v>0.29589120370370398</c:v>
                </c:pt>
                <c:pt idx="5114">
                  <c:v>0.295949074074074</c:v>
                </c:pt>
                <c:pt idx="5115">
                  <c:v>0.29600694444444398</c:v>
                </c:pt>
                <c:pt idx="5116" formatCode="h:mm:ss;@">
                  <c:v>0.296064814814815</c:v>
                </c:pt>
                <c:pt idx="5117">
                  <c:v>0.29612268518518498</c:v>
                </c:pt>
                <c:pt idx="5118">
                  <c:v>0.296180555555556</c:v>
                </c:pt>
                <c:pt idx="5119" formatCode="h:mm:ss;@">
                  <c:v>0.29623842592592597</c:v>
                </c:pt>
                <c:pt idx="5120" formatCode="h:mm:ss;@">
                  <c:v>0.296296296296296</c:v>
                </c:pt>
                <c:pt idx="5121">
                  <c:v>0.29635416666666697</c:v>
                </c:pt>
                <c:pt idx="5122">
                  <c:v>0.296412037037037</c:v>
                </c:pt>
                <c:pt idx="5123" formatCode="h:mm:ss;@">
                  <c:v>0.29646990740740697</c:v>
                </c:pt>
                <c:pt idx="5124">
                  <c:v>0.296527777777778</c:v>
                </c:pt>
                <c:pt idx="5125">
                  <c:v>0.29658564814814797</c:v>
                </c:pt>
                <c:pt idx="5126" formatCode="h:mm:ss;@">
                  <c:v>0.296643518518519</c:v>
                </c:pt>
                <c:pt idx="5127">
                  <c:v>0.29670138888888897</c:v>
                </c:pt>
                <c:pt idx="5128">
                  <c:v>0.296759259259259</c:v>
                </c:pt>
                <c:pt idx="5129" formatCode="h:mm:ss;@">
                  <c:v>0.29681712962963003</c:v>
                </c:pt>
                <c:pt idx="5130">
                  <c:v>0.296875</c:v>
                </c:pt>
                <c:pt idx="5131">
                  <c:v>0.29693287037036997</c:v>
                </c:pt>
                <c:pt idx="5132" formatCode="h:mm:ss;@">
                  <c:v>0.296990740740741</c:v>
                </c:pt>
                <c:pt idx="5133">
                  <c:v>0.29704861111111103</c:v>
                </c:pt>
                <c:pt idx="5134">
                  <c:v>0.297106481481481</c:v>
                </c:pt>
                <c:pt idx="5135" formatCode="h:mm:ss;@">
                  <c:v>0.29716435185185203</c:v>
                </c:pt>
                <c:pt idx="5136" formatCode="h:mm:ss;@">
                  <c:v>0.297222222222222</c:v>
                </c:pt>
                <c:pt idx="5137">
                  <c:v>0.29728009259259303</c:v>
                </c:pt>
                <c:pt idx="5138">
                  <c:v>0.297337962962963</c:v>
                </c:pt>
                <c:pt idx="5139" formatCode="h:mm:ss;@">
                  <c:v>0.29739583333333303</c:v>
                </c:pt>
                <c:pt idx="5140">
                  <c:v>0.297453703703704</c:v>
                </c:pt>
                <c:pt idx="5141">
                  <c:v>0.29751157407407403</c:v>
                </c:pt>
                <c:pt idx="5142" formatCode="h:mm:ss;@">
                  <c:v>0.297569444444444</c:v>
                </c:pt>
                <c:pt idx="5143">
                  <c:v>0.29762731481481502</c:v>
                </c:pt>
                <c:pt idx="5144">
                  <c:v>0.297685185185185</c:v>
                </c:pt>
                <c:pt idx="5145" formatCode="h:mm:ss;@">
                  <c:v>0.29774305555555602</c:v>
                </c:pt>
                <c:pt idx="5146">
                  <c:v>0.297800925925926</c:v>
                </c:pt>
                <c:pt idx="5147">
                  <c:v>0.29785879629629602</c:v>
                </c:pt>
                <c:pt idx="5148" formatCode="h:mm:ss;@">
                  <c:v>0.297916666666667</c:v>
                </c:pt>
                <c:pt idx="5149">
                  <c:v>0.29797453703703702</c:v>
                </c:pt>
                <c:pt idx="5150">
                  <c:v>0.298032407407407</c:v>
                </c:pt>
                <c:pt idx="5151" formatCode="h:mm:ss;@">
                  <c:v>0.29809027777777802</c:v>
                </c:pt>
                <c:pt idx="5152" formatCode="h:mm:ss;@">
                  <c:v>0.298148148148148</c:v>
                </c:pt>
                <c:pt idx="5153">
                  <c:v>0.29820601851851802</c:v>
                </c:pt>
                <c:pt idx="5154">
                  <c:v>0.29826388888888899</c:v>
                </c:pt>
                <c:pt idx="5155" formatCode="h:mm:ss;@">
                  <c:v>0.29832175925925902</c:v>
                </c:pt>
                <c:pt idx="5156">
                  <c:v>0.29837962962962999</c:v>
                </c:pt>
                <c:pt idx="5157">
                  <c:v>0.29843750000000002</c:v>
                </c:pt>
                <c:pt idx="5158" formatCode="h:mm:ss;@">
                  <c:v>0.29849537037036999</c:v>
                </c:pt>
                <c:pt idx="5159">
                  <c:v>0.29855324074074102</c:v>
                </c:pt>
                <c:pt idx="5160">
                  <c:v>0.29861111111111099</c:v>
                </c:pt>
                <c:pt idx="5161" formatCode="h:mm:ss;@">
                  <c:v>0.29866898148148102</c:v>
                </c:pt>
                <c:pt idx="5162">
                  <c:v>0.29872685185185199</c:v>
                </c:pt>
                <c:pt idx="5163">
                  <c:v>0.29878472222222202</c:v>
                </c:pt>
                <c:pt idx="5164" formatCode="h:mm:ss;@">
                  <c:v>0.29884259259259299</c:v>
                </c:pt>
                <c:pt idx="5165">
                  <c:v>0.29890046296296302</c:v>
                </c:pt>
                <c:pt idx="5166">
                  <c:v>0.29895833333333299</c:v>
                </c:pt>
                <c:pt idx="5167" formatCode="h:mm:ss;@">
                  <c:v>0.29901620370370402</c:v>
                </c:pt>
                <c:pt idx="5168" formatCode="h:mm:ss;@">
                  <c:v>0.29907407407407399</c:v>
                </c:pt>
                <c:pt idx="5169">
                  <c:v>0.29913194444444402</c:v>
                </c:pt>
                <c:pt idx="5170">
                  <c:v>0.29918981481481499</c:v>
                </c:pt>
                <c:pt idx="5171" formatCode="h:mm:ss;@">
                  <c:v>0.29924768518518502</c:v>
                </c:pt>
                <c:pt idx="5172">
                  <c:v>0.29930555555555599</c:v>
                </c:pt>
                <c:pt idx="5173">
                  <c:v>0.29936342592592602</c:v>
                </c:pt>
                <c:pt idx="5174" formatCode="h:mm:ss;@">
                  <c:v>0.29942129629629599</c:v>
                </c:pt>
                <c:pt idx="5175">
                  <c:v>0.29947916666666702</c:v>
                </c:pt>
                <c:pt idx="5176">
                  <c:v>0.29953703703703699</c:v>
                </c:pt>
                <c:pt idx="5177" formatCode="h:mm:ss;@">
                  <c:v>0.29959490740740702</c:v>
                </c:pt>
                <c:pt idx="5178">
                  <c:v>0.29965277777777799</c:v>
                </c:pt>
                <c:pt idx="5179">
                  <c:v>0.29971064814814802</c:v>
                </c:pt>
                <c:pt idx="5180" formatCode="h:mm:ss;@">
                  <c:v>0.29976851851851799</c:v>
                </c:pt>
                <c:pt idx="5181">
                  <c:v>0.29982638888888902</c:v>
                </c:pt>
                <c:pt idx="5182">
                  <c:v>0.29988425925925899</c:v>
                </c:pt>
                <c:pt idx="5183" formatCode="h:mm:ss;@">
                  <c:v>0.29994212962963002</c:v>
                </c:pt>
                <c:pt idx="5184" formatCode="h:mm:ss;@">
                  <c:v>0.3</c:v>
                </c:pt>
                <c:pt idx="5185">
                  <c:v>0.30005787037037002</c:v>
                </c:pt>
                <c:pt idx="5186">
                  <c:v>0.30011574074074099</c:v>
                </c:pt>
                <c:pt idx="5187" formatCode="h:mm:ss;@">
                  <c:v>0.30017361111111102</c:v>
                </c:pt>
                <c:pt idx="5188">
                  <c:v>0.30023148148148099</c:v>
                </c:pt>
                <c:pt idx="5189">
                  <c:v>0.30028935185185202</c:v>
                </c:pt>
                <c:pt idx="5190" formatCode="h:mm:ss;@">
                  <c:v>0.30034722222222199</c:v>
                </c:pt>
                <c:pt idx="5191">
                  <c:v>0.30040509259259301</c:v>
                </c:pt>
                <c:pt idx="5192">
                  <c:v>0.30046296296296299</c:v>
                </c:pt>
                <c:pt idx="5193" formatCode="h:mm:ss;@">
                  <c:v>0.30052083333333302</c:v>
                </c:pt>
                <c:pt idx="5194">
                  <c:v>0.30057870370370399</c:v>
                </c:pt>
                <c:pt idx="5195">
                  <c:v>0.30063657407407401</c:v>
                </c:pt>
                <c:pt idx="5196" formatCode="h:mm:ss;@">
                  <c:v>0.30069444444444399</c:v>
                </c:pt>
                <c:pt idx="5197">
                  <c:v>0.30075231481481501</c:v>
                </c:pt>
                <c:pt idx="5198">
                  <c:v>0.30081018518518499</c:v>
                </c:pt>
                <c:pt idx="5199" formatCode="h:mm:ss;@">
                  <c:v>0.30086805555555601</c:v>
                </c:pt>
                <c:pt idx="5200" formatCode="h:mm:ss;@">
                  <c:v>0.30092592592592599</c:v>
                </c:pt>
                <c:pt idx="5201">
                  <c:v>0.30098379629629601</c:v>
                </c:pt>
                <c:pt idx="5202">
                  <c:v>0.30104166666666698</c:v>
                </c:pt>
                <c:pt idx="5203" formatCode="h:mm:ss;@">
                  <c:v>0.30109953703703701</c:v>
                </c:pt>
                <c:pt idx="5204">
                  <c:v>0.30115740740740699</c:v>
                </c:pt>
                <c:pt idx="5205">
                  <c:v>0.30121527777777801</c:v>
                </c:pt>
                <c:pt idx="5206" formatCode="h:mm:ss;@">
                  <c:v>0.30127314814814798</c:v>
                </c:pt>
                <c:pt idx="5207">
                  <c:v>0.30133101851851901</c:v>
                </c:pt>
                <c:pt idx="5208">
                  <c:v>0.30138888888888898</c:v>
                </c:pt>
                <c:pt idx="5209" formatCode="h:mm:ss;@">
                  <c:v>0.30144675925925901</c:v>
                </c:pt>
                <c:pt idx="5210">
                  <c:v>0.30150462962962998</c:v>
                </c:pt>
                <c:pt idx="5211">
                  <c:v>0.30156250000000001</c:v>
                </c:pt>
                <c:pt idx="5212" formatCode="h:mm:ss;@">
                  <c:v>0.30162037037036998</c:v>
                </c:pt>
                <c:pt idx="5213">
                  <c:v>0.30167824074074101</c:v>
                </c:pt>
                <c:pt idx="5214">
                  <c:v>0.30173611111111098</c:v>
                </c:pt>
                <c:pt idx="5215" formatCode="h:mm:ss;@">
                  <c:v>0.30179398148148101</c:v>
                </c:pt>
                <c:pt idx="5216" formatCode="h:mm:ss;@">
                  <c:v>0.30185185185185198</c:v>
                </c:pt>
                <c:pt idx="5217">
                  <c:v>0.30190972222222201</c:v>
                </c:pt>
                <c:pt idx="5218">
                  <c:v>0.30196759259259298</c:v>
                </c:pt>
                <c:pt idx="5219" formatCode="h:mm:ss;@">
                  <c:v>0.30202546296296301</c:v>
                </c:pt>
                <c:pt idx="5220">
                  <c:v>0.30208333333333298</c:v>
                </c:pt>
                <c:pt idx="5221">
                  <c:v>0.30214120370370401</c:v>
                </c:pt>
                <c:pt idx="5222" formatCode="h:mm:ss;@">
                  <c:v>0.30219907407407398</c:v>
                </c:pt>
                <c:pt idx="5223">
                  <c:v>0.30225694444444401</c:v>
                </c:pt>
                <c:pt idx="5224">
                  <c:v>0.30231481481481498</c:v>
                </c:pt>
                <c:pt idx="5225" formatCode="h:mm:ss;@">
                  <c:v>0.30237268518518501</c:v>
                </c:pt>
                <c:pt idx="5226">
                  <c:v>0.30243055555555598</c:v>
                </c:pt>
                <c:pt idx="5227">
                  <c:v>0.30248842592592601</c:v>
                </c:pt>
                <c:pt idx="5228" formatCode="h:mm:ss;@">
                  <c:v>0.30254629629629598</c:v>
                </c:pt>
                <c:pt idx="5229">
                  <c:v>0.30260416666666701</c:v>
                </c:pt>
                <c:pt idx="5230">
                  <c:v>0.30266203703703698</c:v>
                </c:pt>
                <c:pt idx="5231" formatCode="h:mm:ss;@">
                  <c:v>0.30271990740740701</c:v>
                </c:pt>
                <c:pt idx="5232" formatCode="h:mm:ss;@">
                  <c:v>0.30277777777777798</c:v>
                </c:pt>
                <c:pt idx="5233">
                  <c:v>0.30283564814814801</c:v>
                </c:pt>
                <c:pt idx="5234">
                  <c:v>0.30289351851851798</c:v>
                </c:pt>
                <c:pt idx="5235" formatCode="h:mm:ss;@">
                  <c:v>0.30295138888888901</c:v>
                </c:pt>
                <c:pt idx="5236">
                  <c:v>0.30300925925925898</c:v>
                </c:pt>
                <c:pt idx="5237">
                  <c:v>0.30306712962963001</c:v>
                </c:pt>
                <c:pt idx="5238" formatCode="h:mm:ss;@">
                  <c:v>0.30312499999999998</c:v>
                </c:pt>
                <c:pt idx="5239">
                  <c:v>0.30318287037037001</c:v>
                </c:pt>
                <c:pt idx="5240">
                  <c:v>0.30324074074074098</c:v>
                </c:pt>
                <c:pt idx="5241" formatCode="h:mm:ss;@">
                  <c:v>0.30329861111111101</c:v>
                </c:pt>
                <c:pt idx="5242">
                  <c:v>0.30335648148148098</c:v>
                </c:pt>
                <c:pt idx="5243">
                  <c:v>0.303414351851852</c:v>
                </c:pt>
                <c:pt idx="5244" formatCode="h:mm:ss;@">
                  <c:v>0.30347222222222198</c:v>
                </c:pt>
                <c:pt idx="5245">
                  <c:v>0.303530092592593</c:v>
                </c:pt>
                <c:pt idx="5246">
                  <c:v>0.30358796296296298</c:v>
                </c:pt>
                <c:pt idx="5247" formatCode="h:mm:ss;@">
                  <c:v>0.303645833333333</c:v>
                </c:pt>
                <c:pt idx="5248" formatCode="h:mm:ss;@">
                  <c:v>0.30370370370370398</c:v>
                </c:pt>
                <c:pt idx="5249">
                  <c:v>0.303761574074074</c:v>
                </c:pt>
                <c:pt idx="5250">
                  <c:v>0.30381944444444398</c:v>
                </c:pt>
                <c:pt idx="5251" formatCode="h:mm:ss;@">
                  <c:v>0.303877314814815</c:v>
                </c:pt>
                <c:pt idx="5252">
                  <c:v>0.30393518518518498</c:v>
                </c:pt>
                <c:pt idx="5253">
                  <c:v>0.303993055555556</c:v>
                </c:pt>
                <c:pt idx="5254" formatCode="h:mm:ss;@">
                  <c:v>0.30405092592592597</c:v>
                </c:pt>
                <c:pt idx="5255">
                  <c:v>0.304108796296296</c:v>
                </c:pt>
                <c:pt idx="5256">
                  <c:v>0.30416666666666697</c:v>
                </c:pt>
                <c:pt idx="5257" formatCode="h:mm:ss;@">
                  <c:v>0.304224537037037</c:v>
                </c:pt>
                <c:pt idx="5258">
                  <c:v>0.30428240740740697</c:v>
                </c:pt>
                <c:pt idx="5259">
                  <c:v>0.304340277777778</c:v>
                </c:pt>
                <c:pt idx="5260" formatCode="h:mm:ss;@">
                  <c:v>0.30439814814814797</c:v>
                </c:pt>
                <c:pt idx="5261">
                  <c:v>0.304456018518519</c:v>
                </c:pt>
                <c:pt idx="5262">
                  <c:v>0.30451388888888897</c:v>
                </c:pt>
                <c:pt idx="5263" formatCode="h:mm:ss;@">
                  <c:v>0.304571759259259</c:v>
                </c:pt>
                <c:pt idx="5264" formatCode="h:mm:ss;@">
                  <c:v>0.30462962962963003</c:v>
                </c:pt>
                <c:pt idx="5265">
                  <c:v>0.3046875</c:v>
                </c:pt>
                <c:pt idx="5266">
                  <c:v>0.30474537037036997</c:v>
                </c:pt>
                <c:pt idx="5267" formatCode="h:mm:ss;@">
                  <c:v>0.304803240740741</c:v>
                </c:pt>
                <c:pt idx="5268">
                  <c:v>0.30486111111111103</c:v>
                </c:pt>
                <c:pt idx="5269">
                  <c:v>0.304918981481481</c:v>
                </c:pt>
                <c:pt idx="5270" formatCode="h:mm:ss;@">
                  <c:v>0.30497685185185203</c:v>
                </c:pt>
                <c:pt idx="5271">
                  <c:v>0.305034722222222</c:v>
                </c:pt>
                <c:pt idx="5272">
                  <c:v>0.30509259259259303</c:v>
                </c:pt>
                <c:pt idx="5273" formatCode="h:mm:ss;@">
                  <c:v>0.305150462962963</c:v>
                </c:pt>
                <c:pt idx="5274">
                  <c:v>0.30520833333333303</c:v>
                </c:pt>
                <c:pt idx="5275">
                  <c:v>0.305266203703704</c:v>
                </c:pt>
                <c:pt idx="5276" formatCode="h:mm:ss;@">
                  <c:v>0.30532407407407403</c:v>
                </c:pt>
                <c:pt idx="5277">
                  <c:v>0.305381944444444</c:v>
                </c:pt>
                <c:pt idx="5278">
                  <c:v>0.30543981481481502</c:v>
                </c:pt>
                <c:pt idx="5279" formatCode="h:mm:ss;@">
                  <c:v>0.305497685185185</c:v>
                </c:pt>
                <c:pt idx="5280" formatCode="h:mm:ss;@">
                  <c:v>0.30555555555555602</c:v>
                </c:pt>
                <c:pt idx="5281">
                  <c:v>0.305613425925926</c:v>
                </c:pt>
                <c:pt idx="5282">
                  <c:v>0.30567129629629602</c:v>
                </c:pt>
                <c:pt idx="5283" formatCode="h:mm:ss;@">
                  <c:v>0.305729166666667</c:v>
                </c:pt>
                <c:pt idx="5284">
                  <c:v>0.30578703703703702</c:v>
                </c:pt>
                <c:pt idx="5285">
                  <c:v>0.305844907407407</c:v>
                </c:pt>
                <c:pt idx="5286" formatCode="h:mm:ss;@">
                  <c:v>0.30590277777777802</c:v>
                </c:pt>
                <c:pt idx="5287">
                  <c:v>0.305960648148148</c:v>
                </c:pt>
                <c:pt idx="5288">
                  <c:v>0.30601851851851802</c:v>
                </c:pt>
                <c:pt idx="5289" formatCode="h:mm:ss;@">
                  <c:v>0.30607638888888899</c:v>
                </c:pt>
                <c:pt idx="5290">
                  <c:v>0.30613425925925902</c:v>
                </c:pt>
                <c:pt idx="5291">
                  <c:v>0.30619212962962999</c:v>
                </c:pt>
                <c:pt idx="5292" formatCode="h:mm:ss;@">
                  <c:v>0.30625000000000002</c:v>
                </c:pt>
                <c:pt idx="5293">
                  <c:v>0.30630787037036999</c:v>
                </c:pt>
                <c:pt idx="5294">
                  <c:v>0.30636574074074102</c:v>
                </c:pt>
                <c:pt idx="5295" formatCode="h:mm:ss;@">
                  <c:v>0.30642361111111099</c:v>
                </c:pt>
                <c:pt idx="5296" formatCode="h:mm:ss;@">
                  <c:v>0.30648148148148102</c:v>
                </c:pt>
                <c:pt idx="5297">
                  <c:v>0.30653935185185199</c:v>
                </c:pt>
                <c:pt idx="5298">
                  <c:v>0.30659722222222202</c:v>
                </c:pt>
                <c:pt idx="5299" formatCode="h:mm:ss;@">
                  <c:v>0.30665509259259299</c:v>
                </c:pt>
                <c:pt idx="5300">
                  <c:v>0.30671296296296302</c:v>
                </c:pt>
                <c:pt idx="5301">
                  <c:v>0.30677083333333299</c:v>
                </c:pt>
                <c:pt idx="5302" formatCode="h:mm:ss;@">
                  <c:v>0.30682870370370402</c:v>
                </c:pt>
                <c:pt idx="5303">
                  <c:v>0.30688657407407399</c:v>
                </c:pt>
                <c:pt idx="5304">
                  <c:v>0.30694444444444402</c:v>
                </c:pt>
                <c:pt idx="5305" formatCode="h:mm:ss;@">
                  <c:v>0.30700231481481499</c:v>
                </c:pt>
                <c:pt idx="5306">
                  <c:v>0.30706018518518502</c:v>
                </c:pt>
                <c:pt idx="5307">
                  <c:v>0.30711805555555599</c:v>
                </c:pt>
                <c:pt idx="5308" formatCode="h:mm:ss;@">
                  <c:v>0.30717592592592602</c:v>
                </c:pt>
                <c:pt idx="5309">
                  <c:v>0.30723379629629599</c:v>
                </c:pt>
                <c:pt idx="5310">
                  <c:v>0.30729166666666702</c:v>
                </c:pt>
                <c:pt idx="5311" formatCode="h:mm:ss;@">
                  <c:v>0.30734953703703699</c:v>
                </c:pt>
                <c:pt idx="5312" formatCode="h:mm:ss;@">
                  <c:v>0.30740740740740702</c:v>
                </c:pt>
                <c:pt idx="5313">
                  <c:v>0.30746527777777799</c:v>
                </c:pt>
                <c:pt idx="5314">
                  <c:v>0.30752314814814802</c:v>
                </c:pt>
                <c:pt idx="5315" formatCode="h:mm:ss;@">
                  <c:v>0.30758101851851799</c:v>
                </c:pt>
                <c:pt idx="5316">
                  <c:v>0.30763888888888902</c:v>
                </c:pt>
                <c:pt idx="5317">
                  <c:v>0.30769675925925899</c:v>
                </c:pt>
                <c:pt idx="5318" formatCode="h:mm:ss;@">
                  <c:v>0.30775462962963002</c:v>
                </c:pt>
                <c:pt idx="5319">
                  <c:v>0.30781249999999999</c:v>
                </c:pt>
                <c:pt idx="5320">
                  <c:v>0.30787037037037002</c:v>
                </c:pt>
                <c:pt idx="5321" formatCode="h:mm:ss;@">
                  <c:v>0.30792824074074099</c:v>
                </c:pt>
                <c:pt idx="5322">
                  <c:v>0.30798611111111102</c:v>
                </c:pt>
                <c:pt idx="5323">
                  <c:v>0.30804398148148099</c:v>
                </c:pt>
                <c:pt idx="5324" formatCode="h:mm:ss;@">
                  <c:v>0.30810185185185202</c:v>
                </c:pt>
                <c:pt idx="5325">
                  <c:v>0.30815972222222199</c:v>
                </c:pt>
                <c:pt idx="5326">
                  <c:v>0.30821759259259301</c:v>
                </c:pt>
                <c:pt idx="5327" formatCode="h:mm:ss;@">
                  <c:v>0.30827546296296299</c:v>
                </c:pt>
                <c:pt idx="5328" formatCode="h:mm:ss;@">
                  <c:v>0.30833333333333302</c:v>
                </c:pt>
                <c:pt idx="5329">
                  <c:v>0.30839120370370399</c:v>
                </c:pt>
                <c:pt idx="5330">
                  <c:v>0.30844907407407401</c:v>
                </c:pt>
                <c:pt idx="5331" formatCode="h:mm:ss;@">
                  <c:v>0.30850694444444399</c:v>
                </c:pt>
                <c:pt idx="5332">
                  <c:v>0.30856481481481501</c:v>
                </c:pt>
                <c:pt idx="5333">
                  <c:v>0.30862268518518499</c:v>
                </c:pt>
                <c:pt idx="5334" formatCode="h:mm:ss;@">
                  <c:v>0.30868055555555601</c:v>
                </c:pt>
                <c:pt idx="5335">
                  <c:v>0.30873842592592599</c:v>
                </c:pt>
                <c:pt idx="5336">
                  <c:v>0.30879629629629601</c:v>
                </c:pt>
                <c:pt idx="5337" formatCode="h:mm:ss;@">
                  <c:v>0.30885416666666698</c:v>
                </c:pt>
                <c:pt idx="5338">
                  <c:v>0.30891203703703701</c:v>
                </c:pt>
                <c:pt idx="5339">
                  <c:v>0.30896990740740699</c:v>
                </c:pt>
                <c:pt idx="5340" formatCode="h:mm:ss;@">
                  <c:v>0.30902777777777801</c:v>
                </c:pt>
                <c:pt idx="5341">
                  <c:v>0.30908564814814798</c:v>
                </c:pt>
                <c:pt idx="5342">
                  <c:v>0.30914351851851901</c:v>
                </c:pt>
                <c:pt idx="5343" formatCode="h:mm:ss;@">
                  <c:v>0.30920138888888898</c:v>
                </c:pt>
                <c:pt idx="5344" formatCode="h:mm:ss;@">
                  <c:v>0.30925925925925901</c:v>
                </c:pt>
                <c:pt idx="5345">
                  <c:v>0.30931712962962998</c:v>
                </c:pt>
                <c:pt idx="5346">
                  <c:v>0.30937500000000001</c:v>
                </c:pt>
                <c:pt idx="5347" formatCode="h:mm:ss;@">
                  <c:v>0.30943287037036998</c:v>
                </c:pt>
                <c:pt idx="5348">
                  <c:v>0.30949074074074101</c:v>
                </c:pt>
                <c:pt idx="5349">
                  <c:v>0.30954861111111098</c:v>
                </c:pt>
                <c:pt idx="5350" formatCode="h:mm:ss;@">
                  <c:v>0.30960648148148101</c:v>
                </c:pt>
                <c:pt idx="5351">
                  <c:v>0.30966435185185198</c:v>
                </c:pt>
                <c:pt idx="5352">
                  <c:v>0.30972222222222201</c:v>
                </c:pt>
                <c:pt idx="5353" formatCode="h:mm:ss;@">
                  <c:v>0.30978009259259298</c:v>
                </c:pt>
                <c:pt idx="5354">
                  <c:v>0.30983796296296301</c:v>
                </c:pt>
                <c:pt idx="5355">
                  <c:v>0.30989583333333298</c:v>
                </c:pt>
                <c:pt idx="5356" formatCode="h:mm:ss;@">
                  <c:v>0.30995370370370401</c:v>
                </c:pt>
                <c:pt idx="5357">
                  <c:v>0.31001157407407398</c:v>
                </c:pt>
                <c:pt idx="5358">
                  <c:v>0.31006944444444401</c:v>
                </c:pt>
                <c:pt idx="5359" formatCode="h:mm:ss;@">
                  <c:v>0.31012731481481498</c:v>
                </c:pt>
                <c:pt idx="5360" formatCode="h:mm:ss;@">
                  <c:v>0.31018518518518501</c:v>
                </c:pt>
                <c:pt idx="5361">
                  <c:v>0.31024305555555598</c:v>
                </c:pt>
                <c:pt idx="5362">
                  <c:v>0.31030092592592601</c:v>
                </c:pt>
                <c:pt idx="5363" formatCode="h:mm:ss;@">
                  <c:v>0.31035879629629598</c:v>
                </c:pt>
                <c:pt idx="5364">
                  <c:v>0.31041666666666701</c:v>
                </c:pt>
                <c:pt idx="5365">
                  <c:v>0.31047453703703698</c:v>
                </c:pt>
                <c:pt idx="5366" formatCode="h:mm:ss;@">
                  <c:v>0.31053240740740701</c:v>
                </c:pt>
                <c:pt idx="5367">
                  <c:v>0.31059027777777798</c:v>
                </c:pt>
                <c:pt idx="5368">
                  <c:v>0.31064814814814801</c:v>
                </c:pt>
                <c:pt idx="5369" formatCode="h:mm:ss;@">
                  <c:v>0.31070601851851798</c:v>
                </c:pt>
                <c:pt idx="5370">
                  <c:v>0.31076388888888901</c:v>
                </c:pt>
                <c:pt idx="5371">
                  <c:v>0.31082175925925898</c:v>
                </c:pt>
                <c:pt idx="5372" formatCode="h:mm:ss;@">
                  <c:v>0.31087962962963001</c:v>
                </c:pt>
                <c:pt idx="5373">
                  <c:v>0.31093749999999998</c:v>
                </c:pt>
                <c:pt idx="5374">
                  <c:v>0.31099537037037001</c:v>
                </c:pt>
                <c:pt idx="5375" formatCode="h:mm:ss;@">
                  <c:v>0.31105324074074098</c:v>
                </c:pt>
                <c:pt idx="5376" formatCode="h:mm:ss;@">
                  <c:v>0.31111111111111101</c:v>
                </c:pt>
                <c:pt idx="5377">
                  <c:v>0.31116898148148098</c:v>
                </c:pt>
                <c:pt idx="5378">
                  <c:v>0.311226851851852</c:v>
                </c:pt>
                <c:pt idx="5379" formatCode="h:mm:ss;@">
                  <c:v>0.31128472222222198</c:v>
                </c:pt>
                <c:pt idx="5380">
                  <c:v>0.311342592592593</c:v>
                </c:pt>
                <c:pt idx="5381">
                  <c:v>0.31140046296296298</c:v>
                </c:pt>
                <c:pt idx="5382" formatCode="h:mm:ss;@">
                  <c:v>0.311458333333333</c:v>
                </c:pt>
                <c:pt idx="5383">
                  <c:v>0.31151620370370398</c:v>
                </c:pt>
                <c:pt idx="5384">
                  <c:v>0.311574074074074</c:v>
                </c:pt>
                <c:pt idx="5385" formatCode="h:mm:ss;@">
                  <c:v>0.31163194444444398</c:v>
                </c:pt>
                <c:pt idx="5386">
                  <c:v>0.311689814814815</c:v>
                </c:pt>
                <c:pt idx="5387">
                  <c:v>0.31174768518518498</c:v>
                </c:pt>
                <c:pt idx="5388" formatCode="h:mm:ss;@">
                  <c:v>0.311805555555556</c:v>
                </c:pt>
                <c:pt idx="5389">
                  <c:v>0.31186342592592597</c:v>
                </c:pt>
                <c:pt idx="5390">
                  <c:v>0.311921296296296</c:v>
                </c:pt>
                <c:pt idx="5391" formatCode="h:mm:ss;@">
                  <c:v>0.31197916666666697</c:v>
                </c:pt>
                <c:pt idx="5392" formatCode="h:mm:ss;@">
                  <c:v>0.312037037037037</c:v>
                </c:pt>
                <c:pt idx="5393">
                  <c:v>0.31209490740740697</c:v>
                </c:pt>
                <c:pt idx="5394">
                  <c:v>0.312152777777778</c:v>
                </c:pt>
                <c:pt idx="5395" formatCode="h:mm:ss;@">
                  <c:v>0.31221064814814797</c:v>
                </c:pt>
                <c:pt idx="5396">
                  <c:v>0.312268518518519</c:v>
                </c:pt>
                <c:pt idx="5397">
                  <c:v>0.31232638888888897</c:v>
                </c:pt>
                <c:pt idx="5398" formatCode="h:mm:ss;@">
                  <c:v>0.312384259259259</c:v>
                </c:pt>
                <c:pt idx="5399">
                  <c:v>0.31244212962963003</c:v>
                </c:pt>
                <c:pt idx="5400">
                  <c:v>0.3125</c:v>
                </c:pt>
                <c:pt idx="5401" formatCode="h:mm:ss;@">
                  <c:v>0.31255787037036997</c:v>
                </c:pt>
                <c:pt idx="5402">
                  <c:v>0.312615740740741</c:v>
                </c:pt>
                <c:pt idx="5403">
                  <c:v>0.31267361111111103</c:v>
                </c:pt>
                <c:pt idx="5404" formatCode="h:mm:ss;@">
                  <c:v>0.312731481481481</c:v>
                </c:pt>
                <c:pt idx="5405">
                  <c:v>0.31278935185185203</c:v>
                </c:pt>
                <c:pt idx="5406">
                  <c:v>0.312847222222222</c:v>
                </c:pt>
                <c:pt idx="5407" formatCode="h:mm:ss;@">
                  <c:v>0.31290509259259303</c:v>
                </c:pt>
                <c:pt idx="5408" formatCode="h:mm:ss;@">
                  <c:v>0.312962962962963</c:v>
                </c:pt>
                <c:pt idx="5409">
                  <c:v>0.31302083333333303</c:v>
                </c:pt>
                <c:pt idx="5410">
                  <c:v>0.313078703703704</c:v>
                </c:pt>
                <c:pt idx="5411" formatCode="h:mm:ss;@">
                  <c:v>0.31313657407407403</c:v>
                </c:pt>
                <c:pt idx="5412">
                  <c:v>0.313194444444444</c:v>
                </c:pt>
                <c:pt idx="5413">
                  <c:v>0.31325231481481502</c:v>
                </c:pt>
                <c:pt idx="5414" formatCode="h:mm:ss;@">
                  <c:v>0.313310185185185</c:v>
                </c:pt>
                <c:pt idx="5415">
                  <c:v>0.31336805555555602</c:v>
                </c:pt>
                <c:pt idx="5416">
                  <c:v>0.313425925925926</c:v>
                </c:pt>
                <c:pt idx="5417" formatCode="h:mm:ss;@">
                  <c:v>0.31348379629629602</c:v>
                </c:pt>
                <c:pt idx="5418">
                  <c:v>0.313541666666667</c:v>
                </c:pt>
                <c:pt idx="5419">
                  <c:v>0.31359953703703702</c:v>
                </c:pt>
                <c:pt idx="5420" formatCode="h:mm:ss;@">
                  <c:v>0.313657407407407</c:v>
                </c:pt>
                <c:pt idx="5421">
                  <c:v>0.31371527777777802</c:v>
                </c:pt>
                <c:pt idx="5422">
                  <c:v>0.313773148148148</c:v>
                </c:pt>
                <c:pt idx="5423" formatCode="h:mm:ss;@">
                  <c:v>0.31383101851851802</c:v>
                </c:pt>
                <c:pt idx="5424" formatCode="h:mm:ss;@">
                  <c:v>0.31388888888888899</c:v>
                </c:pt>
                <c:pt idx="5425">
                  <c:v>0.31394675925925902</c:v>
                </c:pt>
                <c:pt idx="5426">
                  <c:v>0.31400462962962999</c:v>
                </c:pt>
                <c:pt idx="5427" formatCode="h:mm:ss;@">
                  <c:v>0.31406250000000002</c:v>
                </c:pt>
                <c:pt idx="5428">
                  <c:v>0.31412037037036999</c:v>
                </c:pt>
                <c:pt idx="5429">
                  <c:v>0.31417824074074102</c:v>
                </c:pt>
                <c:pt idx="5430" formatCode="h:mm:ss;@">
                  <c:v>0.31423611111111099</c:v>
                </c:pt>
                <c:pt idx="5431">
                  <c:v>0.31429398148148102</c:v>
                </c:pt>
                <c:pt idx="5432">
                  <c:v>0.31435185185185199</c:v>
                </c:pt>
                <c:pt idx="5433" formatCode="h:mm:ss;@">
                  <c:v>0.31440972222222202</c:v>
                </c:pt>
                <c:pt idx="5434">
                  <c:v>0.31446759259259299</c:v>
                </c:pt>
                <c:pt idx="5435">
                  <c:v>0.31452546296296302</c:v>
                </c:pt>
                <c:pt idx="5436" formatCode="h:mm:ss;@">
                  <c:v>0.31458333333333299</c:v>
                </c:pt>
                <c:pt idx="5437">
                  <c:v>0.31464120370370402</c:v>
                </c:pt>
                <c:pt idx="5438">
                  <c:v>0.31469907407407399</c:v>
                </c:pt>
                <c:pt idx="5439" formatCode="h:mm:ss;@">
                  <c:v>0.31475694444444402</c:v>
                </c:pt>
                <c:pt idx="5440" formatCode="h:mm:ss;@">
                  <c:v>0.31481481481481499</c:v>
                </c:pt>
                <c:pt idx="5441">
                  <c:v>0.31487268518518502</c:v>
                </c:pt>
                <c:pt idx="5442">
                  <c:v>0.31493055555555599</c:v>
                </c:pt>
                <c:pt idx="5443" formatCode="h:mm:ss;@">
                  <c:v>0.31498842592592602</c:v>
                </c:pt>
                <c:pt idx="5444">
                  <c:v>0.31504629629629599</c:v>
                </c:pt>
                <c:pt idx="5445">
                  <c:v>0.31510416666666702</c:v>
                </c:pt>
                <c:pt idx="5446" formatCode="h:mm:ss;@">
                  <c:v>0.31516203703703699</c:v>
                </c:pt>
                <c:pt idx="5447">
                  <c:v>0.31521990740740702</c:v>
                </c:pt>
                <c:pt idx="5448">
                  <c:v>0.31527777777777799</c:v>
                </c:pt>
                <c:pt idx="5449" formatCode="h:mm:ss;@">
                  <c:v>0.31533564814814802</c:v>
                </c:pt>
                <c:pt idx="5450">
                  <c:v>0.31539351851851799</c:v>
                </c:pt>
                <c:pt idx="5451">
                  <c:v>0.31545138888888902</c:v>
                </c:pt>
                <c:pt idx="5452" formatCode="h:mm:ss;@">
                  <c:v>0.31550925925925899</c:v>
                </c:pt>
                <c:pt idx="5453">
                  <c:v>0.31556712962963002</c:v>
                </c:pt>
                <c:pt idx="5454">
                  <c:v>0.31562499999999999</c:v>
                </c:pt>
                <c:pt idx="5455" formatCode="h:mm:ss;@">
                  <c:v>0.31568287037037002</c:v>
                </c:pt>
                <c:pt idx="5456" formatCode="h:mm:ss;@">
                  <c:v>0.31574074074074099</c:v>
                </c:pt>
                <c:pt idx="5457">
                  <c:v>0.31579861111111102</c:v>
                </c:pt>
                <c:pt idx="5458">
                  <c:v>0.31585648148148099</c:v>
                </c:pt>
                <c:pt idx="5459" formatCode="h:mm:ss;@">
                  <c:v>0.31591435185185202</c:v>
                </c:pt>
                <c:pt idx="5460">
                  <c:v>0.31597222222222199</c:v>
                </c:pt>
                <c:pt idx="5461">
                  <c:v>0.31603009259259301</c:v>
                </c:pt>
                <c:pt idx="5462" formatCode="h:mm:ss;@">
                  <c:v>0.31608796296296299</c:v>
                </c:pt>
                <c:pt idx="5463">
                  <c:v>0.31614583333333302</c:v>
                </c:pt>
                <c:pt idx="5464">
                  <c:v>0.31620370370370399</c:v>
                </c:pt>
                <c:pt idx="5465" formatCode="h:mm:ss;@">
                  <c:v>0.31626157407407401</c:v>
                </c:pt>
                <c:pt idx="5466">
                  <c:v>0.31631944444444399</c:v>
                </c:pt>
                <c:pt idx="5467">
                  <c:v>0.31637731481481501</c:v>
                </c:pt>
                <c:pt idx="5468" formatCode="h:mm:ss;@">
                  <c:v>0.31643518518518499</c:v>
                </c:pt>
                <c:pt idx="5469">
                  <c:v>0.31649305555555601</c:v>
                </c:pt>
                <c:pt idx="5470">
                  <c:v>0.31655092592592599</c:v>
                </c:pt>
                <c:pt idx="5471" formatCode="h:mm:ss;@">
                  <c:v>0.31660879629629601</c:v>
                </c:pt>
                <c:pt idx="5472" formatCode="h:mm:ss;@">
                  <c:v>0.31666666666666698</c:v>
                </c:pt>
                <c:pt idx="5473">
                  <c:v>0.31672453703703701</c:v>
                </c:pt>
                <c:pt idx="5474">
                  <c:v>0.31678240740740699</c:v>
                </c:pt>
                <c:pt idx="5475" formatCode="h:mm:ss;@">
                  <c:v>0.31684027777777801</c:v>
                </c:pt>
                <c:pt idx="5476">
                  <c:v>0.31689814814814798</c:v>
                </c:pt>
                <c:pt idx="5477">
                  <c:v>0.31695601851851901</c:v>
                </c:pt>
                <c:pt idx="5478" formatCode="h:mm:ss;@">
                  <c:v>0.31701388888888898</c:v>
                </c:pt>
                <c:pt idx="5479">
                  <c:v>0.31707175925925901</c:v>
                </c:pt>
                <c:pt idx="5480">
                  <c:v>0.31712962962962998</c:v>
                </c:pt>
                <c:pt idx="5481" formatCode="h:mm:ss;@">
                  <c:v>0.31718750000000001</c:v>
                </c:pt>
                <c:pt idx="5482">
                  <c:v>0.31724537037036998</c:v>
                </c:pt>
                <c:pt idx="5483">
                  <c:v>0.31730324074074101</c:v>
                </c:pt>
                <c:pt idx="5484" formatCode="h:mm:ss;@">
                  <c:v>0.31736111111111098</c:v>
                </c:pt>
                <c:pt idx="5485">
                  <c:v>0.31741898148148101</c:v>
                </c:pt>
                <c:pt idx="5486">
                  <c:v>0.31747685185185198</c:v>
                </c:pt>
                <c:pt idx="5487" formatCode="h:mm:ss;@">
                  <c:v>0.31753472222222201</c:v>
                </c:pt>
                <c:pt idx="5488" formatCode="h:mm:ss;@">
                  <c:v>0.31759259259259298</c:v>
                </c:pt>
                <c:pt idx="5489">
                  <c:v>0.31765046296296301</c:v>
                </c:pt>
                <c:pt idx="5490">
                  <c:v>0.31770833333333298</c:v>
                </c:pt>
                <c:pt idx="5491" formatCode="h:mm:ss;@">
                  <c:v>0.31776620370370401</c:v>
                </c:pt>
                <c:pt idx="5492">
                  <c:v>0.31782407407407398</c:v>
                </c:pt>
                <c:pt idx="5493">
                  <c:v>0.31788194444444401</c:v>
                </c:pt>
                <c:pt idx="5494" formatCode="h:mm:ss;@">
                  <c:v>0.31793981481481498</c:v>
                </c:pt>
                <c:pt idx="5495">
                  <c:v>0.31799768518518501</c:v>
                </c:pt>
                <c:pt idx="5496">
                  <c:v>0.31805555555555598</c:v>
                </c:pt>
                <c:pt idx="5497" formatCode="h:mm:ss;@">
                  <c:v>0.31811342592592601</c:v>
                </c:pt>
                <c:pt idx="5498">
                  <c:v>0.31817129629629598</c:v>
                </c:pt>
                <c:pt idx="5499">
                  <c:v>0.31822916666666701</c:v>
                </c:pt>
                <c:pt idx="5500" formatCode="h:mm:ss;@">
                  <c:v>0.31828703703703698</c:v>
                </c:pt>
                <c:pt idx="5501">
                  <c:v>0.31834490740740701</c:v>
                </c:pt>
                <c:pt idx="5502">
                  <c:v>0.31840277777777798</c:v>
                </c:pt>
                <c:pt idx="5503" formatCode="h:mm:ss;@">
                  <c:v>0.31846064814814801</c:v>
                </c:pt>
                <c:pt idx="5504" formatCode="h:mm:ss;@">
                  <c:v>0.31851851851851798</c:v>
                </c:pt>
                <c:pt idx="5505">
                  <c:v>0.31857638888888901</c:v>
                </c:pt>
                <c:pt idx="5506">
                  <c:v>0.31863425925925898</c:v>
                </c:pt>
                <c:pt idx="5507" formatCode="h:mm:ss;@">
                  <c:v>0.31869212962963001</c:v>
                </c:pt>
                <c:pt idx="5508">
                  <c:v>0.31874999999999998</c:v>
                </c:pt>
                <c:pt idx="5509">
                  <c:v>0.31880787037037001</c:v>
                </c:pt>
                <c:pt idx="5510" formatCode="h:mm:ss;@">
                  <c:v>0.31886574074074098</c:v>
                </c:pt>
                <c:pt idx="5511">
                  <c:v>0.31892361111111101</c:v>
                </c:pt>
                <c:pt idx="5512">
                  <c:v>0.31898148148148098</c:v>
                </c:pt>
                <c:pt idx="5513" formatCode="h:mm:ss;@">
                  <c:v>0.319039351851852</c:v>
                </c:pt>
                <c:pt idx="5514">
                  <c:v>0.31909722222222198</c:v>
                </c:pt>
                <c:pt idx="5515">
                  <c:v>0.319155092592593</c:v>
                </c:pt>
                <c:pt idx="5516" formatCode="h:mm:ss;@">
                  <c:v>0.31921296296296298</c:v>
                </c:pt>
                <c:pt idx="5517">
                  <c:v>0.319270833333333</c:v>
                </c:pt>
                <c:pt idx="5518">
                  <c:v>0.31932870370370398</c:v>
                </c:pt>
                <c:pt idx="5519" formatCode="h:mm:ss;@">
                  <c:v>0.319386574074074</c:v>
                </c:pt>
                <c:pt idx="5520" formatCode="h:mm:ss;@">
                  <c:v>0.31944444444444398</c:v>
                </c:pt>
                <c:pt idx="5521">
                  <c:v>0.319502314814815</c:v>
                </c:pt>
                <c:pt idx="5522">
                  <c:v>0.31956018518518498</c:v>
                </c:pt>
                <c:pt idx="5523" formatCode="h:mm:ss;@">
                  <c:v>0.319618055555556</c:v>
                </c:pt>
                <c:pt idx="5524">
                  <c:v>0.31967592592592597</c:v>
                </c:pt>
                <c:pt idx="5525">
                  <c:v>0.319733796296296</c:v>
                </c:pt>
                <c:pt idx="5526" formatCode="h:mm:ss;@">
                  <c:v>0.31979166666666697</c:v>
                </c:pt>
                <c:pt idx="5527">
                  <c:v>0.319849537037037</c:v>
                </c:pt>
                <c:pt idx="5528">
                  <c:v>0.31990740740740697</c:v>
                </c:pt>
                <c:pt idx="5529" formatCode="h:mm:ss;@">
                  <c:v>0.319965277777778</c:v>
                </c:pt>
                <c:pt idx="5530">
                  <c:v>0.32002314814814797</c:v>
                </c:pt>
                <c:pt idx="5531">
                  <c:v>0.320081018518519</c:v>
                </c:pt>
                <c:pt idx="5532" formatCode="h:mm:ss;@">
                  <c:v>0.32013888888888897</c:v>
                </c:pt>
                <c:pt idx="5533">
                  <c:v>0.320196759259259</c:v>
                </c:pt>
                <c:pt idx="5534">
                  <c:v>0.32025462962963003</c:v>
                </c:pt>
                <c:pt idx="5535" formatCode="h:mm:ss;@">
                  <c:v>0.3203125</c:v>
                </c:pt>
                <c:pt idx="5536" formatCode="h:mm:ss;@">
                  <c:v>0.32037037037036997</c:v>
                </c:pt>
                <c:pt idx="5537">
                  <c:v>0.320428240740741</c:v>
                </c:pt>
                <c:pt idx="5538">
                  <c:v>0.32048611111111103</c:v>
                </c:pt>
                <c:pt idx="5539" formatCode="h:mm:ss;@">
                  <c:v>0.320543981481481</c:v>
                </c:pt>
                <c:pt idx="5540">
                  <c:v>0.32060185185185203</c:v>
                </c:pt>
                <c:pt idx="5541">
                  <c:v>0.320659722222222</c:v>
                </c:pt>
                <c:pt idx="5542" formatCode="h:mm:ss;@">
                  <c:v>0.32071759259259303</c:v>
                </c:pt>
                <c:pt idx="5543">
                  <c:v>0.320775462962963</c:v>
                </c:pt>
                <c:pt idx="5544">
                  <c:v>0.32083333333333303</c:v>
                </c:pt>
                <c:pt idx="5545" formatCode="h:mm:ss;@">
                  <c:v>0.320891203703704</c:v>
                </c:pt>
                <c:pt idx="5546">
                  <c:v>0.32094907407407403</c:v>
                </c:pt>
                <c:pt idx="5547">
                  <c:v>0.321006944444444</c:v>
                </c:pt>
                <c:pt idx="5548" formatCode="h:mm:ss;@">
                  <c:v>0.32106481481481502</c:v>
                </c:pt>
                <c:pt idx="5549">
                  <c:v>0.321122685185185</c:v>
                </c:pt>
                <c:pt idx="5550">
                  <c:v>0.32118055555555602</c:v>
                </c:pt>
                <c:pt idx="5551" formatCode="h:mm:ss;@">
                  <c:v>0.321238425925926</c:v>
                </c:pt>
                <c:pt idx="5552" formatCode="h:mm:ss;@">
                  <c:v>0.32129629629629602</c:v>
                </c:pt>
                <c:pt idx="5553">
                  <c:v>0.321354166666667</c:v>
                </c:pt>
                <c:pt idx="5554">
                  <c:v>0.32141203703703702</c:v>
                </c:pt>
                <c:pt idx="5555" formatCode="h:mm:ss;@">
                  <c:v>0.321469907407407</c:v>
                </c:pt>
                <c:pt idx="5556">
                  <c:v>0.32152777777777802</c:v>
                </c:pt>
                <c:pt idx="5557">
                  <c:v>0.321585648148148</c:v>
                </c:pt>
                <c:pt idx="5558" formatCode="h:mm:ss;@">
                  <c:v>0.32164351851851802</c:v>
                </c:pt>
                <c:pt idx="5559">
                  <c:v>0.32170138888888899</c:v>
                </c:pt>
                <c:pt idx="5560">
                  <c:v>0.32175925925925902</c:v>
                </c:pt>
                <c:pt idx="5561" formatCode="h:mm:ss;@">
                  <c:v>0.32181712962962999</c:v>
                </c:pt>
                <c:pt idx="5562">
                  <c:v>0.32187500000000002</c:v>
                </c:pt>
                <c:pt idx="5563">
                  <c:v>0.32193287037036999</c:v>
                </c:pt>
                <c:pt idx="5564" formatCode="h:mm:ss;@">
                  <c:v>0.32199074074074102</c:v>
                </c:pt>
                <c:pt idx="5565">
                  <c:v>0.32204861111111099</c:v>
                </c:pt>
                <c:pt idx="5566">
                  <c:v>0.32210648148148102</c:v>
                </c:pt>
                <c:pt idx="5567" formatCode="h:mm:ss;@">
                  <c:v>0.32216435185185199</c:v>
                </c:pt>
                <c:pt idx="5568" formatCode="h:mm:ss;@">
                  <c:v>0.32222222222222202</c:v>
                </c:pt>
                <c:pt idx="5569">
                  <c:v>0.32228009259259299</c:v>
                </c:pt>
                <c:pt idx="5570">
                  <c:v>0.32233796296296302</c:v>
                </c:pt>
                <c:pt idx="5571" formatCode="h:mm:ss;@">
                  <c:v>0.32239583333333299</c:v>
                </c:pt>
                <c:pt idx="5572">
                  <c:v>0.32245370370370402</c:v>
                </c:pt>
                <c:pt idx="5573">
                  <c:v>0.32251157407407399</c:v>
                </c:pt>
                <c:pt idx="5574" formatCode="h:mm:ss;@">
                  <c:v>0.32256944444444402</c:v>
                </c:pt>
                <c:pt idx="5575">
                  <c:v>0.32262731481481499</c:v>
                </c:pt>
                <c:pt idx="5576">
                  <c:v>0.32268518518518502</c:v>
                </c:pt>
                <c:pt idx="5577" formatCode="h:mm:ss;@">
                  <c:v>0.32274305555555599</c:v>
                </c:pt>
                <c:pt idx="5578">
                  <c:v>0.32280092592592602</c:v>
                </c:pt>
                <c:pt idx="5579">
                  <c:v>0.32285879629629599</c:v>
                </c:pt>
                <c:pt idx="5580" formatCode="h:mm:ss;@">
                  <c:v>0.32291666666666702</c:v>
                </c:pt>
                <c:pt idx="5581">
                  <c:v>0.32297453703703699</c:v>
                </c:pt>
                <c:pt idx="5582">
                  <c:v>0.32303240740740702</c:v>
                </c:pt>
                <c:pt idx="5583" formatCode="h:mm:ss;@">
                  <c:v>0.32309027777777799</c:v>
                </c:pt>
                <c:pt idx="5584" formatCode="h:mm:ss;@">
                  <c:v>0.32314814814814802</c:v>
                </c:pt>
                <c:pt idx="5585">
                  <c:v>0.32320601851851799</c:v>
                </c:pt>
                <c:pt idx="5586">
                  <c:v>0.32326388888888902</c:v>
                </c:pt>
                <c:pt idx="5587" formatCode="h:mm:ss;@">
                  <c:v>0.32332175925925899</c:v>
                </c:pt>
                <c:pt idx="5588">
                  <c:v>0.32337962962963002</c:v>
                </c:pt>
                <c:pt idx="5589">
                  <c:v>0.32343749999999999</c:v>
                </c:pt>
                <c:pt idx="5590" formatCode="h:mm:ss;@">
                  <c:v>0.32349537037037002</c:v>
                </c:pt>
                <c:pt idx="5591">
                  <c:v>0.32355324074074099</c:v>
                </c:pt>
                <c:pt idx="5592">
                  <c:v>0.32361111111111102</c:v>
                </c:pt>
                <c:pt idx="5593" formatCode="h:mm:ss;@">
                  <c:v>0.32366898148148099</c:v>
                </c:pt>
                <c:pt idx="5594">
                  <c:v>0.32372685185185202</c:v>
                </c:pt>
                <c:pt idx="5595">
                  <c:v>0.32378472222222199</c:v>
                </c:pt>
                <c:pt idx="5596" formatCode="h:mm:ss;@">
                  <c:v>0.32384259259259301</c:v>
                </c:pt>
                <c:pt idx="5597">
                  <c:v>0.32390046296296299</c:v>
                </c:pt>
                <c:pt idx="5598">
                  <c:v>0.32395833333333302</c:v>
                </c:pt>
                <c:pt idx="5599" formatCode="h:mm:ss;@">
                  <c:v>0.32401620370370399</c:v>
                </c:pt>
                <c:pt idx="5600" formatCode="h:mm:ss;@">
                  <c:v>0.32407407407407401</c:v>
                </c:pt>
                <c:pt idx="5601">
                  <c:v>0.32413194444444399</c:v>
                </c:pt>
                <c:pt idx="5602">
                  <c:v>0.32418981481481501</c:v>
                </c:pt>
                <c:pt idx="5603" formatCode="h:mm:ss;@">
                  <c:v>0.32424768518518499</c:v>
                </c:pt>
                <c:pt idx="5604">
                  <c:v>0.32430555555555601</c:v>
                </c:pt>
                <c:pt idx="5605">
                  <c:v>0.32436342592592599</c:v>
                </c:pt>
                <c:pt idx="5606" formatCode="h:mm:ss;@">
                  <c:v>0.32442129629629601</c:v>
                </c:pt>
                <c:pt idx="5607">
                  <c:v>0.32447916666666698</c:v>
                </c:pt>
                <c:pt idx="5608">
                  <c:v>0.32453703703703701</c:v>
                </c:pt>
                <c:pt idx="5609" formatCode="h:mm:ss;@">
                  <c:v>0.32459490740740699</c:v>
                </c:pt>
                <c:pt idx="5610">
                  <c:v>0.32465277777777801</c:v>
                </c:pt>
                <c:pt idx="5611">
                  <c:v>0.32471064814814798</c:v>
                </c:pt>
                <c:pt idx="5612" formatCode="h:mm:ss;@">
                  <c:v>0.32476851851851901</c:v>
                </c:pt>
                <c:pt idx="5613">
                  <c:v>0.32482638888888898</c:v>
                </c:pt>
                <c:pt idx="5614">
                  <c:v>0.32488425925925901</c:v>
                </c:pt>
                <c:pt idx="5615" formatCode="h:mm:ss;@">
                  <c:v>0.32494212962962998</c:v>
                </c:pt>
                <c:pt idx="5616" formatCode="h:mm:ss;@">
                  <c:v>0.32500000000000001</c:v>
                </c:pt>
                <c:pt idx="5617">
                  <c:v>0.32505787037036998</c:v>
                </c:pt>
                <c:pt idx="5618">
                  <c:v>0.32511574074074101</c:v>
                </c:pt>
                <c:pt idx="5619" formatCode="h:mm:ss;@">
                  <c:v>0.32517361111111098</c:v>
                </c:pt>
                <c:pt idx="5620">
                  <c:v>0.32523148148148101</c:v>
                </c:pt>
                <c:pt idx="5621">
                  <c:v>0.32528935185185198</c:v>
                </c:pt>
                <c:pt idx="5622" formatCode="h:mm:ss;@">
                  <c:v>0.32534722222222201</c:v>
                </c:pt>
                <c:pt idx="5623">
                  <c:v>0.32540509259259298</c:v>
                </c:pt>
                <c:pt idx="5624">
                  <c:v>0.32546296296296301</c:v>
                </c:pt>
                <c:pt idx="5625" formatCode="h:mm:ss;@">
                  <c:v>0.32552083333333298</c:v>
                </c:pt>
                <c:pt idx="5626">
                  <c:v>0.32557870370370401</c:v>
                </c:pt>
                <c:pt idx="5627">
                  <c:v>0.32563657407407398</c:v>
                </c:pt>
                <c:pt idx="5628" formatCode="h:mm:ss;@">
                  <c:v>0.32569444444444401</c:v>
                </c:pt>
                <c:pt idx="5629">
                  <c:v>0.32575231481481498</c:v>
                </c:pt>
                <c:pt idx="5630">
                  <c:v>0.32581018518518501</c:v>
                </c:pt>
                <c:pt idx="5631" formatCode="h:mm:ss;@">
                  <c:v>0.32586805555555598</c:v>
                </c:pt>
                <c:pt idx="5632" formatCode="h:mm:ss;@">
                  <c:v>0.32592592592592601</c:v>
                </c:pt>
                <c:pt idx="5633">
                  <c:v>0.32598379629629598</c:v>
                </c:pt>
                <c:pt idx="5634">
                  <c:v>0.32604166666666701</c:v>
                </c:pt>
                <c:pt idx="5635" formatCode="h:mm:ss;@">
                  <c:v>0.32609953703703698</c:v>
                </c:pt>
                <c:pt idx="5636">
                  <c:v>0.32615740740740701</c:v>
                </c:pt>
                <c:pt idx="5637">
                  <c:v>0.32621527777777798</c:v>
                </c:pt>
                <c:pt idx="5638" formatCode="h:mm:ss;@">
                  <c:v>0.32627314814814801</c:v>
                </c:pt>
                <c:pt idx="5639">
                  <c:v>0.32633101851851798</c:v>
                </c:pt>
                <c:pt idx="5640">
                  <c:v>0.32638888888888901</c:v>
                </c:pt>
                <c:pt idx="5641" formatCode="h:mm:ss;@">
                  <c:v>0.32644675925925898</c:v>
                </c:pt>
                <c:pt idx="5642">
                  <c:v>0.32650462962963001</c:v>
                </c:pt>
                <c:pt idx="5643">
                  <c:v>0.32656249999999998</c:v>
                </c:pt>
                <c:pt idx="5644" formatCode="h:mm:ss;@">
                  <c:v>0.32662037037037001</c:v>
                </c:pt>
                <c:pt idx="5645">
                  <c:v>0.32667824074074098</c:v>
                </c:pt>
                <c:pt idx="5646">
                  <c:v>0.32673611111111101</c:v>
                </c:pt>
                <c:pt idx="5647" formatCode="h:mm:ss;@">
                  <c:v>0.32679398148148098</c:v>
                </c:pt>
                <c:pt idx="5648" formatCode="h:mm:ss;@">
                  <c:v>0.326851851851852</c:v>
                </c:pt>
                <c:pt idx="5649">
                  <c:v>0.32690972222222198</c:v>
                </c:pt>
                <c:pt idx="5650">
                  <c:v>0.326967592592593</c:v>
                </c:pt>
                <c:pt idx="5651" formatCode="h:mm:ss;@">
                  <c:v>0.32702546296296298</c:v>
                </c:pt>
                <c:pt idx="5652">
                  <c:v>0.327083333333333</c:v>
                </c:pt>
                <c:pt idx="5653">
                  <c:v>0.32714120370370398</c:v>
                </c:pt>
                <c:pt idx="5654" formatCode="h:mm:ss;@">
                  <c:v>0.327199074074074</c:v>
                </c:pt>
                <c:pt idx="5655">
                  <c:v>0.32725694444444398</c:v>
                </c:pt>
                <c:pt idx="5656">
                  <c:v>0.327314814814815</c:v>
                </c:pt>
                <c:pt idx="5657" formatCode="h:mm:ss;@">
                  <c:v>0.32737268518518498</c:v>
                </c:pt>
                <c:pt idx="5658">
                  <c:v>0.327430555555556</c:v>
                </c:pt>
                <c:pt idx="5659">
                  <c:v>0.32748842592592597</c:v>
                </c:pt>
                <c:pt idx="5660" formatCode="h:mm:ss;@">
                  <c:v>0.327546296296296</c:v>
                </c:pt>
                <c:pt idx="5661">
                  <c:v>0.32760416666666697</c:v>
                </c:pt>
                <c:pt idx="5662">
                  <c:v>0.327662037037037</c:v>
                </c:pt>
                <c:pt idx="5663" formatCode="h:mm:ss;@">
                  <c:v>0.32771990740740697</c:v>
                </c:pt>
                <c:pt idx="5664" formatCode="h:mm:ss;@">
                  <c:v>0.327777777777778</c:v>
                </c:pt>
                <c:pt idx="5665">
                  <c:v>0.32783564814814797</c:v>
                </c:pt>
                <c:pt idx="5666">
                  <c:v>0.327893518518519</c:v>
                </c:pt>
                <c:pt idx="5667" formatCode="h:mm:ss;@">
                  <c:v>0.32795138888888897</c:v>
                </c:pt>
                <c:pt idx="5668">
                  <c:v>0.328009259259259</c:v>
                </c:pt>
                <c:pt idx="5669">
                  <c:v>0.32806712962963003</c:v>
                </c:pt>
                <c:pt idx="5670" formatCode="h:mm:ss;@">
                  <c:v>0.328125</c:v>
                </c:pt>
                <c:pt idx="5671">
                  <c:v>0.32818287037036997</c:v>
                </c:pt>
                <c:pt idx="5672">
                  <c:v>0.328240740740741</c:v>
                </c:pt>
                <c:pt idx="5673" formatCode="h:mm:ss;@">
                  <c:v>0.32829861111111103</c:v>
                </c:pt>
                <c:pt idx="5674">
                  <c:v>0.328356481481481</c:v>
                </c:pt>
                <c:pt idx="5675">
                  <c:v>0.32841435185185203</c:v>
                </c:pt>
                <c:pt idx="5676" formatCode="h:mm:ss;@">
                  <c:v>0.328472222222222</c:v>
                </c:pt>
                <c:pt idx="5677">
                  <c:v>0.32853009259259303</c:v>
                </c:pt>
                <c:pt idx="5678">
                  <c:v>0.328587962962963</c:v>
                </c:pt>
                <c:pt idx="5679" formatCode="h:mm:ss;@">
                  <c:v>0.32864583333333303</c:v>
                </c:pt>
                <c:pt idx="5680" formatCode="h:mm:ss;@">
                  <c:v>0.328703703703704</c:v>
                </c:pt>
                <c:pt idx="5681">
                  <c:v>0.32876157407407403</c:v>
                </c:pt>
                <c:pt idx="5682">
                  <c:v>0.328819444444444</c:v>
                </c:pt>
                <c:pt idx="5683" formatCode="h:mm:ss;@">
                  <c:v>0.32887731481481502</c:v>
                </c:pt>
                <c:pt idx="5684">
                  <c:v>0.328935185185185</c:v>
                </c:pt>
                <c:pt idx="5685">
                  <c:v>0.32899305555555602</c:v>
                </c:pt>
                <c:pt idx="5686" formatCode="h:mm:ss;@">
                  <c:v>0.329050925925926</c:v>
                </c:pt>
                <c:pt idx="5687">
                  <c:v>0.32910879629629602</c:v>
                </c:pt>
                <c:pt idx="5688">
                  <c:v>0.329166666666667</c:v>
                </c:pt>
                <c:pt idx="5689" formatCode="h:mm:ss;@">
                  <c:v>0.32922453703703702</c:v>
                </c:pt>
                <c:pt idx="5690">
                  <c:v>0.329282407407407</c:v>
                </c:pt>
                <c:pt idx="5691">
                  <c:v>0.32934027777777802</c:v>
                </c:pt>
                <c:pt idx="5692" formatCode="h:mm:ss;@">
                  <c:v>0.329398148148148</c:v>
                </c:pt>
                <c:pt idx="5693">
                  <c:v>0.32945601851851802</c:v>
                </c:pt>
                <c:pt idx="5694">
                  <c:v>0.32951388888888899</c:v>
                </c:pt>
                <c:pt idx="5695" formatCode="h:mm:ss;@">
                  <c:v>0.32957175925925902</c:v>
                </c:pt>
                <c:pt idx="5696" formatCode="h:mm:ss;@">
                  <c:v>0.32962962962962999</c:v>
                </c:pt>
                <c:pt idx="5697">
                  <c:v>0.32968750000000002</c:v>
                </c:pt>
                <c:pt idx="5698">
                  <c:v>0.32974537037036999</c:v>
                </c:pt>
                <c:pt idx="5699" formatCode="h:mm:ss;@">
                  <c:v>0.32980324074074102</c:v>
                </c:pt>
                <c:pt idx="5700">
                  <c:v>0.32986111111111099</c:v>
                </c:pt>
                <c:pt idx="5701">
                  <c:v>0.32991898148148102</c:v>
                </c:pt>
                <c:pt idx="5702" formatCode="h:mm:ss;@">
                  <c:v>0.32997685185185199</c:v>
                </c:pt>
                <c:pt idx="5703">
                  <c:v>0.33003472222222202</c:v>
                </c:pt>
                <c:pt idx="5704">
                  <c:v>0.33009259259259299</c:v>
                </c:pt>
                <c:pt idx="5705" formatCode="h:mm:ss;@">
                  <c:v>0.33015046296296302</c:v>
                </c:pt>
                <c:pt idx="5706">
                  <c:v>0.33020833333333299</c:v>
                </c:pt>
                <c:pt idx="5707">
                  <c:v>0.33026620370370402</c:v>
                </c:pt>
                <c:pt idx="5708" formatCode="h:mm:ss;@">
                  <c:v>0.33032407407407399</c:v>
                </c:pt>
                <c:pt idx="5709">
                  <c:v>0.33038194444444402</c:v>
                </c:pt>
                <c:pt idx="5710">
                  <c:v>0.33043981481481499</c:v>
                </c:pt>
                <c:pt idx="5711" formatCode="h:mm:ss;@">
                  <c:v>0.33049768518518502</c:v>
                </c:pt>
                <c:pt idx="5712" formatCode="h:mm:ss;@">
                  <c:v>0.33055555555555599</c:v>
                </c:pt>
                <c:pt idx="5713">
                  <c:v>0.33061342592592602</c:v>
                </c:pt>
                <c:pt idx="5714">
                  <c:v>0.33067129629629599</c:v>
                </c:pt>
                <c:pt idx="5715" formatCode="h:mm:ss;@">
                  <c:v>0.33072916666666702</c:v>
                </c:pt>
                <c:pt idx="5716">
                  <c:v>0.33078703703703699</c:v>
                </c:pt>
                <c:pt idx="5717">
                  <c:v>0.33084490740740702</c:v>
                </c:pt>
                <c:pt idx="5718" formatCode="h:mm:ss;@">
                  <c:v>0.33090277777777799</c:v>
                </c:pt>
                <c:pt idx="5719">
                  <c:v>0.33096064814814802</c:v>
                </c:pt>
                <c:pt idx="5720">
                  <c:v>0.33101851851851799</c:v>
                </c:pt>
                <c:pt idx="5721" formatCode="h:mm:ss;@">
                  <c:v>0.33107638888888902</c:v>
                </c:pt>
                <c:pt idx="5722">
                  <c:v>0.33113425925925899</c:v>
                </c:pt>
                <c:pt idx="5723">
                  <c:v>0.33119212962963002</c:v>
                </c:pt>
                <c:pt idx="5724" formatCode="h:mm:ss;@">
                  <c:v>0.33124999999999999</c:v>
                </c:pt>
                <c:pt idx="5725">
                  <c:v>0.33130787037037002</c:v>
                </c:pt>
                <c:pt idx="5726">
                  <c:v>0.33136574074074099</c:v>
                </c:pt>
                <c:pt idx="5727" formatCode="h:mm:ss;@">
                  <c:v>0.33142361111111102</c:v>
                </c:pt>
                <c:pt idx="5728" formatCode="h:mm:ss;@">
                  <c:v>0.33148148148148099</c:v>
                </c:pt>
                <c:pt idx="5729">
                  <c:v>0.33153935185185202</c:v>
                </c:pt>
                <c:pt idx="5730">
                  <c:v>0.33159722222222199</c:v>
                </c:pt>
                <c:pt idx="5731" formatCode="h:mm:ss;@">
                  <c:v>0.33165509259259301</c:v>
                </c:pt>
                <c:pt idx="5732">
                  <c:v>0.33171296296296299</c:v>
                </c:pt>
                <c:pt idx="5733">
                  <c:v>0.33177083333333302</c:v>
                </c:pt>
                <c:pt idx="5734" formatCode="h:mm:ss;@">
                  <c:v>0.33182870370370399</c:v>
                </c:pt>
                <c:pt idx="5735">
                  <c:v>0.33188657407407401</c:v>
                </c:pt>
                <c:pt idx="5736">
                  <c:v>0.33194444444444399</c:v>
                </c:pt>
                <c:pt idx="5737" formatCode="h:mm:ss;@">
                  <c:v>0.33200231481481501</c:v>
                </c:pt>
                <c:pt idx="5738">
                  <c:v>0.33206018518518499</c:v>
                </c:pt>
                <c:pt idx="5739">
                  <c:v>0.33211805555555601</c:v>
                </c:pt>
                <c:pt idx="5740" formatCode="h:mm:ss;@">
                  <c:v>0.33217592592592599</c:v>
                </c:pt>
                <c:pt idx="5741">
                  <c:v>0.33223379629629601</c:v>
                </c:pt>
                <c:pt idx="5742">
                  <c:v>0.33229166666666698</c:v>
                </c:pt>
                <c:pt idx="5743" formatCode="h:mm:ss;@">
                  <c:v>0.33234953703703701</c:v>
                </c:pt>
                <c:pt idx="5744" formatCode="h:mm:ss;@">
                  <c:v>0.33240740740740699</c:v>
                </c:pt>
                <c:pt idx="5745">
                  <c:v>0.33246527777777801</c:v>
                </c:pt>
                <c:pt idx="5746">
                  <c:v>0.33252314814814798</c:v>
                </c:pt>
                <c:pt idx="5747" formatCode="h:mm:ss;@">
                  <c:v>0.33258101851851901</c:v>
                </c:pt>
                <c:pt idx="5748">
                  <c:v>0.33263888888888898</c:v>
                </c:pt>
                <c:pt idx="5749">
                  <c:v>0.33269675925925901</c:v>
                </c:pt>
                <c:pt idx="5750" formatCode="h:mm:ss;@">
                  <c:v>0.33275462962962998</c:v>
                </c:pt>
                <c:pt idx="5751">
                  <c:v>0.33281250000000001</c:v>
                </c:pt>
                <c:pt idx="5752">
                  <c:v>0.33287037037036998</c:v>
                </c:pt>
                <c:pt idx="5753" formatCode="h:mm:ss;@">
                  <c:v>0.33292824074074101</c:v>
                </c:pt>
                <c:pt idx="5754">
                  <c:v>0.33298611111111098</c:v>
                </c:pt>
                <c:pt idx="5755">
                  <c:v>0.33304398148148101</c:v>
                </c:pt>
                <c:pt idx="5756" formatCode="h:mm:ss;@">
                  <c:v>0.33310185185185198</c:v>
                </c:pt>
                <c:pt idx="5757">
                  <c:v>0.33315972222222201</c:v>
                </c:pt>
                <c:pt idx="5758">
                  <c:v>0.33321759259259298</c:v>
                </c:pt>
                <c:pt idx="5759" formatCode="h:mm:ss;@">
                  <c:v>0.33327546296296301</c:v>
                </c:pt>
                <c:pt idx="5760" formatCode="h:mm:ss;@">
                  <c:v>0.33333333333333298</c:v>
                </c:pt>
                <c:pt idx="5761">
                  <c:v>0.33339120370370401</c:v>
                </c:pt>
                <c:pt idx="5762">
                  <c:v>0.33344907407407398</c:v>
                </c:pt>
                <c:pt idx="5763" formatCode="h:mm:ss;@">
                  <c:v>0.33350694444444401</c:v>
                </c:pt>
                <c:pt idx="5764">
                  <c:v>0.33356481481481498</c:v>
                </c:pt>
                <c:pt idx="5765">
                  <c:v>0.33362268518518501</c:v>
                </c:pt>
                <c:pt idx="5766" formatCode="h:mm:ss;@">
                  <c:v>0.33368055555555598</c:v>
                </c:pt>
                <c:pt idx="5767">
                  <c:v>0.33373842592592601</c:v>
                </c:pt>
                <c:pt idx="5768">
                  <c:v>0.33379629629629598</c:v>
                </c:pt>
                <c:pt idx="5769" formatCode="h:mm:ss;@">
                  <c:v>0.33385416666666701</c:v>
                </c:pt>
                <c:pt idx="5770">
                  <c:v>0.33391203703703698</c:v>
                </c:pt>
                <c:pt idx="5771">
                  <c:v>0.33396990740740701</c:v>
                </c:pt>
                <c:pt idx="5772" formatCode="h:mm:ss;@">
                  <c:v>0.33402777777777798</c:v>
                </c:pt>
                <c:pt idx="5773">
                  <c:v>0.33408564814814801</c:v>
                </c:pt>
                <c:pt idx="5774">
                  <c:v>0.33414351851851798</c:v>
                </c:pt>
                <c:pt idx="5775" formatCode="h:mm:ss;@">
                  <c:v>0.33420138888888901</c:v>
                </c:pt>
                <c:pt idx="5776" formatCode="h:mm:ss;@">
                  <c:v>0.33425925925925898</c:v>
                </c:pt>
                <c:pt idx="5777">
                  <c:v>0.33431712962963001</c:v>
                </c:pt>
                <c:pt idx="5778">
                  <c:v>0.33437499999999998</c:v>
                </c:pt>
                <c:pt idx="5779" formatCode="h:mm:ss;@">
                  <c:v>0.33443287037037001</c:v>
                </c:pt>
                <c:pt idx="5780">
                  <c:v>0.33449074074074098</c:v>
                </c:pt>
                <c:pt idx="5781">
                  <c:v>0.33454861111111101</c:v>
                </c:pt>
                <c:pt idx="5782" formatCode="h:mm:ss;@">
                  <c:v>0.33460648148148098</c:v>
                </c:pt>
                <c:pt idx="5783">
                  <c:v>0.334664351851852</c:v>
                </c:pt>
                <c:pt idx="5784">
                  <c:v>0.33472222222222198</c:v>
                </c:pt>
                <c:pt idx="5785" formatCode="h:mm:ss;@">
                  <c:v>0.334780092592593</c:v>
                </c:pt>
                <c:pt idx="5786">
                  <c:v>0.33483796296296298</c:v>
                </c:pt>
                <c:pt idx="5787">
                  <c:v>0.334895833333333</c:v>
                </c:pt>
                <c:pt idx="5788" formatCode="h:mm:ss;@">
                  <c:v>0.33495370370370398</c:v>
                </c:pt>
                <c:pt idx="5789">
                  <c:v>0.335011574074074</c:v>
                </c:pt>
                <c:pt idx="5790">
                  <c:v>0.33506944444444398</c:v>
                </c:pt>
                <c:pt idx="5791" formatCode="h:mm:ss;@">
                  <c:v>0.335127314814815</c:v>
                </c:pt>
                <c:pt idx="5792" formatCode="h:mm:ss;@">
                  <c:v>0.33518518518518498</c:v>
                </c:pt>
                <c:pt idx="5793">
                  <c:v>0.335243055555556</c:v>
                </c:pt>
                <c:pt idx="5794">
                  <c:v>0.33530092592592597</c:v>
                </c:pt>
                <c:pt idx="5795" formatCode="h:mm:ss;@">
                  <c:v>0.335358796296296</c:v>
                </c:pt>
                <c:pt idx="5796">
                  <c:v>0.33541666666666697</c:v>
                </c:pt>
                <c:pt idx="5797">
                  <c:v>0.335474537037037</c:v>
                </c:pt>
                <c:pt idx="5798" formatCode="h:mm:ss;@">
                  <c:v>0.33553240740740697</c:v>
                </c:pt>
                <c:pt idx="5799">
                  <c:v>0.335590277777778</c:v>
                </c:pt>
                <c:pt idx="5800">
                  <c:v>0.33564814814814797</c:v>
                </c:pt>
                <c:pt idx="5801" formatCode="h:mm:ss;@">
                  <c:v>0.335706018518519</c:v>
                </c:pt>
                <c:pt idx="5802">
                  <c:v>0.33576388888888897</c:v>
                </c:pt>
                <c:pt idx="5803">
                  <c:v>0.335821759259259</c:v>
                </c:pt>
                <c:pt idx="5804" formatCode="h:mm:ss;@">
                  <c:v>0.33587962962963003</c:v>
                </c:pt>
                <c:pt idx="5805">
                  <c:v>0.3359375</c:v>
                </c:pt>
                <c:pt idx="5806">
                  <c:v>0.33599537037036997</c:v>
                </c:pt>
                <c:pt idx="5807" formatCode="h:mm:ss;@">
                  <c:v>0.336053240740741</c:v>
                </c:pt>
                <c:pt idx="5808" formatCode="h:mm:ss;@">
                  <c:v>0.33611111111111103</c:v>
                </c:pt>
                <c:pt idx="5809">
                  <c:v>0.336168981481481</c:v>
                </c:pt>
                <c:pt idx="5810">
                  <c:v>0.33622685185185203</c:v>
                </c:pt>
                <c:pt idx="5811" formatCode="h:mm:ss;@">
                  <c:v>0.336284722222222</c:v>
                </c:pt>
                <c:pt idx="5812">
                  <c:v>0.33634259259259303</c:v>
                </c:pt>
                <c:pt idx="5813">
                  <c:v>0.336400462962963</c:v>
                </c:pt>
                <c:pt idx="5814" formatCode="h:mm:ss;@">
                  <c:v>0.33645833333333303</c:v>
                </c:pt>
                <c:pt idx="5815">
                  <c:v>0.336516203703704</c:v>
                </c:pt>
                <c:pt idx="5816">
                  <c:v>0.33657407407407403</c:v>
                </c:pt>
                <c:pt idx="5817" formatCode="h:mm:ss;@">
                  <c:v>0.336631944444444</c:v>
                </c:pt>
                <c:pt idx="5818">
                  <c:v>0.33668981481481502</c:v>
                </c:pt>
                <c:pt idx="5819">
                  <c:v>0.336747685185185</c:v>
                </c:pt>
                <c:pt idx="5820" formatCode="h:mm:ss;@">
                  <c:v>0.33680555555555602</c:v>
                </c:pt>
                <c:pt idx="5821">
                  <c:v>0.336863425925926</c:v>
                </c:pt>
                <c:pt idx="5822">
                  <c:v>0.33692129629629602</c:v>
                </c:pt>
                <c:pt idx="5823" formatCode="h:mm:ss;@">
                  <c:v>0.336979166666667</c:v>
                </c:pt>
                <c:pt idx="5824" formatCode="h:mm:ss;@">
                  <c:v>0.33703703703703702</c:v>
                </c:pt>
                <c:pt idx="5825">
                  <c:v>0.337094907407407</c:v>
                </c:pt>
                <c:pt idx="5826">
                  <c:v>0.33715277777777802</c:v>
                </c:pt>
                <c:pt idx="5827" formatCode="h:mm:ss;@">
                  <c:v>0.337210648148148</c:v>
                </c:pt>
                <c:pt idx="5828">
                  <c:v>0.33726851851851802</c:v>
                </c:pt>
                <c:pt idx="5829">
                  <c:v>0.33732638888888899</c:v>
                </c:pt>
                <c:pt idx="5830" formatCode="h:mm:ss;@">
                  <c:v>0.33738425925925902</c:v>
                </c:pt>
                <c:pt idx="5831">
                  <c:v>0.33744212962962999</c:v>
                </c:pt>
                <c:pt idx="5832">
                  <c:v>0.33750000000000002</c:v>
                </c:pt>
                <c:pt idx="5833" formatCode="h:mm:ss;@">
                  <c:v>0.33755787037036999</c:v>
                </c:pt>
                <c:pt idx="5834">
                  <c:v>0.33761574074074102</c:v>
                </c:pt>
                <c:pt idx="5835">
                  <c:v>0.33767361111111099</c:v>
                </c:pt>
                <c:pt idx="5836" formatCode="h:mm:ss;@">
                  <c:v>0.33773148148148102</c:v>
                </c:pt>
                <c:pt idx="5837">
                  <c:v>0.33778935185185199</c:v>
                </c:pt>
                <c:pt idx="5838">
                  <c:v>0.33784722222222202</c:v>
                </c:pt>
                <c:pt idx="5839" formatCode="h:mm:ss;@">
                  <c:v>0.33790509259259299</c:v>
                </c:pt>
                <c:pt idx="5840" formatCode="h:mm:ss;@">
                  <c:v>0.33796296296296302</c:v>
                </c:pt>
                <c:pt idx="5841">
                  <c:v>0.33802083333333299</c:v>
                </c:pt>
                <c:pt idx="5842">
                  <c:v>0.33807870370370402</c:v>
                </c:pt>
                <c:pt idx="5843" formatCode="h:mm:ss;@">
                  <c:v>0.33813657407407399</c:v>
                </c:pt>
                <c:pt idx="5844">
                  <c:v>0.33819444444444402</c:v>
                </c:pt>
                <c:pt idx="5845">
                  <c:v>0.33825231481481499</c:v>
                </c:pt>
                <c:pt idx="5846" formatCode="h:mm:ss;@">
                  <c:v>0.33831018518518502</c:v>
                </c:pt>
                <c:pt idx="5847">
                  <c:v>0.33836805555555599</c:v>
                </c:pt>
                <c:pt idx="5848">
                  <c:v>0.33842592592592602</c:v>
                </c:pt>
                <c:pt idx="5849" formatCode="h:mm:ss;@">
                  <c:v>0.33848379629629599</c:v>
                </c:pt>
                <c:pt idx="5850">
                  <c:v>0.33854166666666702</c:v>
                </c:pt>
                <c:pt idx="5851">
                  <c:v>0.33859953703703699</c:v>
                </c:pt>
                <c:pt idx="5852" formatCode="h:mm:ss;@">
                  <c:v>0.33865740740740702</c:v>
                </c:pt>
                <c:pt idx="5853">
                  <c:v>0.33871527777777799</c:v>
                </c:pt>
                <c:pt idx="5854">
                  <c:v>0.33877314814814802</c:v>
                </c:pt>
                <c:pt idx="5855" formatCode="h:mm:ss;@">
                  <c:v>0.33883101851851799</c:v>
                </c:pt>
                <c:pt idx="5856" formatCode="h:mm:ss;@">
                  <c:v>0.33888888888888902</c:v>
                </c:pt>
                <c:pt idx="5857">
                  <c:v>0.33894675925925899</c:v>
                </c:pt>
                <c:pt idx="5858">
                  <c:v>0.33900462962963002</c:v>
                </c:pt>
                <c:pt idx="5859" formatCode="h:mm:ss;@">
                  <c:v>0.33906249999999999</c:v>
                </c:pt>
                <c:pt idx="5860">
                  <c:v>0.33912037037037002</c:v>
                </c:pt>
                <c:pt idx="5861">
                  <c:v>0.33917824074074099</c:v>
                </c:pt>
                <c:pt idx="5862" formatCode="h:mm:ss;@">
                  <c:v>0.33923611111111102</c:v>
                </c:pt>
                <c:pt idx="5863">
                  <c:v>0.33929398148148099</c:v>
                </c:pt>
                <c:pt idx="5864">
                  <c:v>0.33935185185185202</c:v>
                </c:pt>
                <c:pt idx="5865" formatCode="h:mm:ss;@">
                  <c:v>0.33940972222222199</c:v>
                </c:pt>
                <c:pt idx="5866">
                  <c:v>0.33946759259259301</c:v>
                </c:pt>
                <c:pt idx="5867">
                  <c:v>0.33952546296296299</c:v>
                </c:pt>
                <c:pt idx="5868" formatCode="h:mm:ss;@">
                  <c:v>0.33958333333333302</c:v>
                </c:pt>
                <c:pt idx="5869">
                  <c:v>0.33964120370370399</c:v>
                </c:pt>
                <c:pt idx="5870">
                  <c:v>0.33969907407407401</c:v>
                </c:pt>
                <c:pt idx="5871" formatCode="h:mm:ss;@">
                  <c:v>0.33975694444444399</c:v>
                </c:pt>
                <c:pt idx="5872" formatCode="h:mm:ss;@">
                  <c:v>0.33981481481481501</c:v>
                </c:pt>
                <c:pt idx="5873">
                  <c:v>0.33987268518518499</c:v>
                </c:pt>
                <c:pt idx="5874">
                  <c:v>0.33993055555555601</c:v>
                </c:pt>
                <c:pt idx="5875" formatCode="h:mm:ss;@">
                  <c:v>0.33998842592592599</c:v>
                </c:pt>
                <c:pt idx="5876">
                  <c:v>0.34004629629629601</c:v>
                </c:pt>
                <c:pt idx="5877">
                  <c:v>0.34010416666666698</c:v>
                </c:pt>
                <c:pt idx="5878" formatCode="h:mm:ss;@">
                  <c:v>0.34016203703703701</c:v>
                </c:pt>
                <c:pt idx="5879">
                  <c:v>0.34021990740740699</c:v>
                </c:pt>
                <c:pt idx="5880">
                  <c:v>0.34027777777777801</c:v>
                </c:pt>
                <c:pt idx="5881" formatCode="h:mm:ss;@">
                  <c:v>0.34033564814814798</c:v>
                </c:pt>
                <c:pt idx="5882">
                  <c:v>0.34039351851851901</c:v>
                </c:pt>
                <c:pt idx="5883">
                  <c:v>0.34045138888888898</c:v>
                </c:pt>
                <c:pt idx="5884" formatCode="h:mm:ss;@">
                  <c:v>0.34050925925925901</c:v>
                </c:pt>
                <c:pt idx="5885">
                  <c:v>0.34056712962962998</c:v>
                </c:pt>
                <c:pt idx="5886">
                  <c:v>0.34062500000000001</c:v>
                </c:pt>
                <c:pt idx="5887" formatCode="h:mm:ss;@">
                  <c:v>0.34068287037036998</c:v>
                </c:pt>
                <c:pt idx="5888" formatCode="h:mm:ss;@">
                  <c:v>0.34074074074074101</c:v>
                </c:pt>
                <c:pt idx="5889">
                  <c:v>0.34079861111111098</c:v>
                </c:pt>
                <c:pt idx="5890">
                  <c:v>0.34085648148148101</c:v>
                </c:pt>
                <c:pt idx="5891" formatCode="h:mm:ss;@">
                  <c:v>0.34091435185185198</c:v>
                </c:pt>
                <c:pt idx="5892">
                  <c:v>0.34097222222222201</c:v>
                </c:pt>
                <c:pt idx="5893">
                  <c:v>0.34103009259259298</c:v>
                </c:pt>
                <c:pt idx="5894" formatCode="h:mm:ss;@">
                  <c:v>0.34108796296296301</c:v>
                </c:pt>
                <c:pt idx="5895">
                  <c:v>0.34114583333333298</c:v>
                </c:pt>
                <c:pt idx="5896">
                  <c:v>0.34120370370370401</c:v>
                </c:pt>
                <c:pt idx="5897" formatCode="h:mm:ss;@">
                  <c:v>0.34126157407407398</c:v>
                </c:pt>
                <c:pt idx="5898">
                  <c:v>0.34131944444444401</c:v>
                </c:pt>
                <c:pt idx="5899">
                  <c:v>0.34137731481481498</c:v>
                </c:pt>
                <c:pt idx="5900" formatCode="h:mm:ss;@">
                  <c:v>0.34143518518518501</c:v>
                </c:pt>
                <c:pt idx="5901">
                  <c:v>0.34149305555555598</c:v>
                </c:pt>
                <c:pt idx="5902">
                  <c:v>0.34155092592592601</c:v>
                </c:pt>
                <c:pt idx="5903" formatCode="h:mm:ss;@">
                  <c:v>0.34160879629629598</c:v>
                </c:pt>
                <c:pt idx="5904" formatCode="h:mm:ss;@">
                  <c:v>0.34166666666666701</c:v>
                </c:pt>
                <c:pt idx="5905">
                  <c:v>0.34172453703703698</c:v>
                </c:pt>
                <c:pt idx="5906">
                  <c:v>0.34178240740740701</c:v>
                </c:pt>
                <c:pt idx="5907" formatCode="h:mm:ss;@">
                  <c:v>0.34184027777777798</c:v>
                </c:pt>
                <c:pt idx="5908">
                  <c:v>0.34189814814814801</c:v>
                </c:pt>
                <c:pt idx="5909">
                  <c:v>0.34195601851851798</c:v>
                </c:pt>
                <c:pt idx="5910" formatCode="h:mm:ss;@">
                  <c:v>0.34201388888888901</c:v>
                </c:pt>
                <c:pt idx="5911">
                  <c:v>0.34207175925925898</c:v>
                </c:pt>
                <c:pt idx="5912">
                  <c:v>0.34212962962963001</c:v>
                </c:pt>
                <c:pt idx="5913" formatCode="h:mm:ss;@">
                  <c:v>0.34218749999999998</c:v>
                </c:pt>
                <c:pt idx="5914">
                  <c:v>0.34224537037037001</c:v>
                </c:pt>
                <c:pt idx="5915">
                  <c:v>0.34230324074074098</c:v>
                </c:pt>
                <c:pt idx="5916" formatCode="h:mm:ss;@">
                  <c:v>0.34236111111111101</c:v>
                </c:pt>
                <c:pt idx="5917">
                  <c:v>0.34241898148148098</c:v>
                </c:pt>
                <c:pt idx="5918">
                  <c:v>0.342476851851852</c:v>
                </c:pt>
                <c:pt idx="5919" formatCode="h:mm:ss;@">
                  <c:v>0.34253472222222198</c:v>
                </c:pt>
                <c:pt idx="5920" formatCode="h:mm:ss;@">
                  <c:v>0.342592592592593</c:v>
                </c:pt>
                <c:pt idx="5921">
                  <c:v>0.34265046296296298</c:v>
                </c:pt>
                <c:pt idx="5922">
                  <c:v>0.342708333333333</c:v>
                </c:pt>
                <c:pt idx="5923" formatCode="h:mm:ss;@">
                  <c:v>0.34276620370370398</c:v>
                </c:pt>
                <c:pt idx="5924">
                  <c:v>0.342824074074074</c:v>
                </c:pt>
                <c:pt idx="5925">
                  <c:v>0.34288194444444398</c:v>
                </c:pt>
                <c:pt idx="5926" formatCode="h:mm:ss;@">
                  <c:v>0.342939814814815</c:v>
                </c:pt>
                <c:pt idx="5927">
                  <c:v>0.34299768518518498</c:v>
                </c:pt>
                <c:pt idx="5928">
                  <c:v>0.343055555555556</c:v>
                </c:pt>
                <c:pt idx="5929" formatCode="h:mm:ss;@">
                  <c:v>0.34311342592592597</c:v>
                </c:pt>
                <c:pt idx="5930">
                  <c:v>0.343171296296296</c:v>
                </c:pt>
                <c:pt idx="5931">
                  <c:v>0.34322916666666697</c:v>
                </c:pt>
                <c:pt idx="5932" formatCode="h:mm:ss;@">
                  <c:v>0.343287037037037</c:v>
                </c:pt>
                <c:pt idx="5933">
                  <c:v>0.34334490740740697</c:v>
                </c:pt>
                <c:pt idx="5934">
                  <c:v>0.343402777777778</c:v>
                </c:pt>
                <c:pt idx="5935" formatCode="h:mm:ss;@">
                  <c:v>0.34346064814814797</c:v>
                </c:pt>
                <c:pt idx="5936" formatCode="h:mm:ss;@">
                  <c:v>0.343518518518519</c:v>
                </c:pt>
                <c:pt idx="5937">
                  <c:v>0.34357638888888897</c:v>
                </c:pt>
                <c:pt idx="5938">
                  <c:v>0.343634259259259</c:v>
                </c:pt>
                <c:pt idx="5939" formatCode="h:mm:ss;@">
                  <c:v>0.34369212962963003</c:v>
                </c:pt>
                <c:pt idx="5940">
                  <c:v>0.34375</c:v>
                </c:pt>
                <c:pt idx="5941">
                  <c:v>0.34380787037036997</c:v>
                </c:pt>
                <c:pt idx="5942" formatCode="h:mm:ss;@">
                  <c:v>0.343865740740741</c:v>
                </c:pt>
                <c:pt idx="5943">
                  <c:v>0.34392361111111103</c:v>
                </c:pt>
                <c:pt idx="5944">
                  <c:v>0.343981481481481</c:v>
                </c:pt>
                <c:pt idx="5945" formatCode="h:mm:ss;@">
                  <c:v>0.34403935185185203</c:v>
                </c:pt>
                <c:pt idx="5946">
                  <c:v>0.344097222222222</c:v>
                </c:pt>
                <c:pt idx="5947">
                  <c:v>0.34415509259259303</c:v>
                </c:pt>
                <c:pt idx="5948" formatCode="h:mm:ss;@">
                  <c:v>0.344212962962963</c:v>
                </c:pt>
                <c:pt idx="5949">
                  <c:v>0.34427083333333303</c:v>
                </c:pt>
                <c:pt idx="5950">
                  <c:v>0.344328703703704</c:v>
                </c:pt>
                <c:pt idx="5951" formatCode="h:mm:ss;@">
                  <c:v>0.34438657407407403</c:v>
                </c:pt>
                <c:pt idx="5952" formatCode="h:mm:ss;@">
                  <c:v>0.344444444444444</c:v>
                </c:pt>
                <c:pt idx="5953">
                  <c:v>0.34450231481481502</c:v>
                </c:pt>
                <c:pt idx="5954">
                  <c:v>0.344560185185185</c:v>
                </c:pt>
                <c:pt idx="5955" formatCode="h:mm:ss;@">
                  <c:v>0.34461805555555602</c:v>
                </c:pt>
                <c:pt idx="5956">
                  <c:v>0.344675925925926</c:v>
                </c:pt>
                <c:pt idx="5957">
                  <c:v>0.34473379629629602</c:v>
                </c:pt>
                <c:pt idx="5958" formatCode="h:mm:ss;@">
                  <c:v>0.344791666666667</c:v>
                </c:pt>
                <c:pt idx="5959">
                  <c:v>0.34484953703703702</c:v>
                </c:pt>
                <c:pt idx="5960">
                  <c:v>0.344907407407407</c:v>
                </c:pt>
                <c:pt idx="5961" formatCode="h:mm:ss;@">
                  <c:v>0.34496527777777802</c:v>
                </c:pt>
                <c:pt idx="5962">
                  <c:v>0.345023148148148</c:v>
                </c:pt>
                <c:pt idx="5963">
                  <c:v>0.34508101851851802</c:v>
                </c:pt>
                <c:pt idx="5964" formatCode="h:mm:ss;@">
                  <c:v>0.34513888888888899</c:v>
                </c:pt>
                <c:pt idx="5965">
                  <c:v>0.34519675925925902</c:v>
                </c:pt>
                <c:pt idx="5966">
                  <c:v>0.34525462962962999</c:v>
                </c:pt>
                <c:pt idx="5967" formatCode="h:mm:ss;@">
                  <c:v>0.34531250000000002</c:v>
                </c:pt>
                <c:pt idx="5968" formatCode="h:mm:ss;@">
                  <c:v>0.34537037037036999</c:v>
                </c:pt>
                <c:pt idx="5969">
                  <c:v>0.34542824074074102</c:v>
                </c:pt>
                <c:pt idx="5970">
                  <c:v>0.34548611111111099</c:v>
                </c:pt>
                <c:pt idx="5971" formatCode="h:mm:ss;@">
                  <c:v>0.34554398148148102</c:v>
                </c:pt>
                <c:pt idx="5972">
                  <c:v>0.34560185185185199</c:v>
                </c:pt>
                <c:pt idx="5973">
                  <c:v>0.34565972222222202</c:v>
                </c:pt>
                <c:pt idx="5974" formatCode="h:mm:ss;@">
                  <c:v>0.34571759259259299</c:v>
                </c:pt>
                <c:pt idx="5975">
                  <c:v>0.34577546296296302</c:v>
                </c:pt>
                <c:pt idx="5976">
                  <c:v>0.34583333333333299</c:v>
                </c:pt>
                <c:pt idx="5977" formatCode="h:mm:ss;@">
                  <c:v>0.34589120370370402</c:v>
                </c:pt>
                <c:pt idx="5978">
                  <c:v>0.34594907407407399</c:v>
                </c:pt>
                <c:pt idx="5979">
                  <c:v>0.34600694444444402</c:v>
                </c:pt>
                <c:pt idx="5980" formatCode="h:mm:ss;@">
                  <c:v>0.34606481481481499</c:v>
                </c:pt>
                <c:pt idx="5981">
                  <c:v>0.34612268518518502</c:v>
                </c:pt>
                <c:pt idx="5982">
                  <c:v>0.34618055555555599</c:v>
                </c:pt>
                <c:pt idx="5983" formatCode="h:mm:ss;@">
                  <c:v>0.34623842592592602</c:v>
                </c:pt>
                <c:pt idx="5984" formatCode="h:mm:ss;@">
                  <c:v>0.34629629629629599</c:v>
                </c:pt>
                <c:pt idx="5985">
                  <c:v>0.34635416666666702</c:v>
                </c:pt>
                <c:pt idx="5986">
                  <c:v>0.34641203703703699</c:v>
                </c:pt>
                <c:pt idx="5987" formatCode="h:mm:ss;@">
                  <c:v>0.34646990740740702</c:v>
                </c:pt>
                <c:pt idx="5988">
                  <c:v>0.34652777777777799</c:v>
                </c:pt>
                <c:pt idx="5989">
                  <c:v>0.34658564814814802</c:v>
                </c:pt>
                <c:pt idx="5990" formatCode="h:mm:ss;@">
                  <c:v>0.34664351851851799</c:v>
                </c:pt>
                <c:pt idx="5991">
                  <c:v>0.34670138888888902</c:v>
                </c:pt>
                <c:pt idx="5992">
                  <c:v>0.34675925925925899</c:v>
                </c:pt>
                <c:pt idx="5993" formatCode="h:mm:ss;@">
                  <c:v>0.34681712962963002</c:v>
                </c:pt>
                <c:pt idx="5994">
                  <c:v>0.34687499999999999</c:v>
                </c:pt>
                <c:pt idx="5995">
                  <c:v>0.34693287037037002</c:v>
                </c:pt>
                <c:pt idx="5996" formatCode="h:mm:ss;@">
                  <c:v>0.34699074074074099</c:v>
                </c:pt>
                <c:pt idx="5997">
                  <c:v>0.34704861111111102</c:v>
                </c:pt>
                <c:pt idx="5998">
                  <c:v>0.34710648148148099</c:v>
                </c:pt>
                <c:pt idx="5999" formatCode="h:mm:ss;@">
                  <c:v>0.34716435185185202</c:v>
                </c:pt>
                <c:pt idx="6000" formatCode="h:mm:ss;@">
                  <c:v>0.34722222222222199</c:v>
                </c:pt>
                <c:pt idx="6001">
                  <c:v>0.34728009259259301</c:v>
                </c:pt>
                <c:pt idx="6002">
                  <c:v>0.34733796296296299</c:v>
                </c:pt>
                <c:pt idx="6003" formatCode="h:mm:ss;@">
                  <c:v>0.34739583333333302</c:v>
                </c:pt>
                <c:pt idx="6004">
                  <c:v>0.34745370370370399</c:v>
                </c:pt>
                <c:pt idx="6005">
                  <c:v>0.34751157407407401</c:v>
                </c:pt>
                <c:pt idx="6006" formatCode="h:mm:ss;@">
                  <c:v>0.34756944444444399</c:v>
                </c:pt>
                <c:pt idx="6007">
                  <c:v>0.34762731481481501</c:v>
                </c:pt>
                <c:pt idx="6008">
                  <c:v>0.34768518518518499</c:v>
                </c:pt>
                <c:pt idx="6009" formatCode="h:mm:ss;@">
                  <c:v>0.34774305555555601</c:v>
                </c:pt>
                <c:pt idx="6010">
                  <c:v>0.34780092592592599</c:v>
                </c:pt>
                <c:pt idx="6011">
                  <c:v>0.34785879629629601</c:v>
                </c:pt>
                <c:pt idx="6012" formatCode="h:mm:ss;@">
                  <c:v>0.34791666666666698</c:v>
                </c:pt>
                <c:pt idx="6013">
                  <c:v>0.34797453703703701</c:v>
                </c:pt>
                <c:pt idx="6014">
                  <c:v>0.34803240740740699</c:v>
                </c:pt>
                <c:pt idx="6015" formatCode="h:mm:ss;@">
                  <c:v>0.34809027777777801</c:v>
                </c:pt>
                <c:pt idx="6016" formatCode="h:mm:ss;@">
                  <c:v>0.34814814814814798</c:v>
                </c:pt>
                <c:pt idx="6017">
                  <c:v>0.34820601851851901</c:v>
                </c:pt>
                <c:pt idx="6018">
                  <c:v>0.34826388888888898</c:v>
                </c:pt>
                <c:pt idx="6019" formatCode="h:mm:ss;@">
                  <c:v>0.34832175925925901</c:v>
                </c:pt>
                <c:pt idx="6020">
                  <c:v>0.34837962962962998</c:v>
                </c:pt>
                <c:pt idx="6021">
                  <c:v>0.34843750000000001</c:v>
                </c:pt>
                <c:pt idx="6022" formatCode="h:mm:ss;@">
                  <c:v>0.34849537037036998</c:v>
                </c:pt>
                <c:pt idx="6023">
                  <c:v>0.34855324074074101</c:v>
                </c:pt>
                <c:pt idx="6024">
                  <c:v>0.34861111111111098</c:v>
                </c:pt>
                <c:pt idx="6025" formatCode="h:mm:ss;@">
                  <c:v>0.34866898148148101</c:v>
                </c:pt>
                <c:pt idx="6026">
                  <c:v>0.34872685185185198</c:v>
                </c:pt>
                <c:pt idx="6027">
                  <c:v>0.34878472222222201</c:v>
                </c:pt>
                <c:pt idx="6028" formatCode="h:mm:ss;@">
                  <c:v>0.34884259259259298</c:v>
                </c:pt>
                <c:pt idx="6029">
                  <c:v>0.34890046296296301</c:v>
                </c:pt>
                <c:pt idx="6030">
                  <c:v>0.34895833333333298</c:v>
                </c:pt>
                <c:pt idx="6031" formatCode="h:mm:ss;@">
                  <c:v>0.34901620370370401</c:v>
                </c:pt>
                <c:pt idx="6032" formatCode="h:mm:ss;@">
                  <c:v>0.34907407407407398</c:v>
                </c:pt>
                <c:pt idx="6033">
                  <c:v>0.34913194444444401</c:v>
                </c:pt>
                <c:pt idx="6034">
                  <c:v>0.34918981481481498</c:v>
                </c:pt>
                <c:pt idx="6035" formatCode="h:mm:ss;@">
                  <c:v>0.34924768518518501</c:v>
                </c:pt>
                <c:pt idx="6036">
                  <c:v>0.34930555555555598</c:v>
                </c:pt>
                <c:pt idx="6037">
                  <c:v>0.34936342592592601</c:v>
                </c:pt>
                <c:pt idx="6038" formatCode="h:mm:ss;@">
                  <c:v>0.34942129629629598</c:v>
                </c:pt>
                <c:pt idx="6039">
                  <c:v>0.34947916666666701</c:v>
                </c:pt>
                <c:pt idx="6040">
                  <c:v>0.34953703703703698</c:v>
                </c:pt>
                <c:pt idx="6041" formatCode="h:mm:ss;@">
                  <c:v>0.34959490740740701</c:v>
                </c:pt>
                <c:pt idx="6042">
                  <c:v>0.34965277777777798</c:v>
                </c:pt>
                <c:pt idx="6043">
                  <c:v>0.34971064814814801</c:v>
                </c:pt>
                <c:pt idx="6044" formatCode="h:mm:ss;@">
                  <c:v>0.34976851851851798</c:v>
                </c:pt>
                <c:pt idx="6045">
                  <c:v>0.34982638888888901</c:v>
                </c:pt>
                <c:pt idx="6046">
                  <c:v>0.34988425925925898</c:v>
                </c:pt>
                <c:pt idx="6047" formatCode="h:mm:ss;@">
                  <c:v>0.34994212962963001</c:v>
                </c:pt>
                <c:pt idx="6048" formatCode="h:mm:ss;@">
                  <c:v>0.35</c:v>
                </c:pt>
                <c:pt idx="6049">
                  <c:v>0.35005787037037001</c:v>
                </c:pt>
                <c:pt idx="6050">
                  <c:v>0.35011574074074098</c:v>
                </c:pt>
                <c:pt idx="6051" formatCode="h:mm:ss;@">
                  <c:v>0.35017361111111101</c:v>
                </c:pt>
                <c:pt idx="6052">
                  <c:v>0.35023148148148098</c:v>
                </c:pt>
                <c:pt idx="6053">
                  <c:v>0.350289351851852</c:v>
                </c:pt>
                <c:pt idx="6054" formatCode="h:mm:ss;@">
                  <c:v>0.35034722222222198</c:v>
                </c:pt>
                <c:pt idx="6055">
                  <c:v>0.350405092592593</c:v>
                </c:pt>
                <c:pt idx="6056">
                  <c:v>0.35046296296296298</c:v>
                </c:pt>
                <c:pt idx="6057" formatCode="h:mm:ss;@">
                  <c:v>0.350520833333333</c:v>
                </c:pt>
                <c:pt idx="6058">
                  <c:v>0.35057870370370398</c:v>
                </c:pt>
                <c:pt idx="6059">
                  <c:v>0.350636574074074</c:v>
                </c:pt>
                <c:pt idx="6060" formatCode="h:mm:ss;@">
                  <c:v>0.35069444444444398</c:v>
                </c:pt>
                <c:pt idx="6061">
                  <c:v>0.350752314814815</c:v>
                </c:pt>
                <c:pt idx="6062">
                  <c:v>0.35081018518518498</c:v>
                </c:pt>
                <c:pt idx="6063" formatCode="h:mm:ss;@">
                  <c:v>0.350868055555556</c:v>
                </c:pt>
                <c:pt idx="6064" formatCode="h:mm:ss;@">
                  <c:v>0.35092592592592597</c:v>
                </c:pt>
                <c:pt idx="6065">
                  <c:v>0.350983796296296</c:v>
                </c:pt>
                <c:pt idx="6066">
                  <c:v>0.35104166666666697</c:v>
                </c:pt>
                <c:pt idx="6067" formatCode="h:mm:ss;@">
                  <c:v>0.351099537037037</c:v>
                </c:pt>
                <c:pt idx="6068">
                  <c:v>0.35115740740740697</c:v>
                </c:pt>
                <c:pt idx="6069">
                  <c:v>0.351215277777778</c:v>
                </c:pt>
                <c:pt idx="6070" formatCode="h:mm:ss;@">
                  <c:v>0.35127314814814797</c:v>
                </c:pt>
                <c:pt idx="6071">
                  <c:v>0.351331018518519</c:v>
                </c:pt>
                <c:pt idx="6072">
                  <c:v>0.35138888888888897</c:v>
                </c:pt>
                <c:pt idx="6073" formatCode="h:mm:ss;@">
                  <c:v>0.351446759259259</c:v>
                </c:pt>
                <c:pt idx="6074">
                  <c:v>0.35150462962963003</c:v>
                </c:pt>
                <c:pt idx="6075">
                  <c:v>0.3515625</c:v>
                </c:pt>
                <c:pt idx="6076" formatCode="h:mm:ss;@">
                  <c:v>0.35162037037036997</c:v>
                </c:pt>
                <c:pt idx="6077">
                  <c:v>0.351678240740741</c:v>
                </c:pt>
                <c:pt idx="6078">
                  <c:v>0.35173611111111103</c:v>
                </c:pt>
                <c:pt idx="6079" formatCode="h:mm:ss;@">
                  <c:v>0.351793981481481</c:v>
                </c:pt>
                <c:pt idx="6080" formatCode="h:mm:ss;@">
                  <c:v>0.35185185185185203</c:v>
                </c:pt>
                <c:pt idx="6081">
                  <c:v>0.351909722222222</c:v>
                </c:pt>
                <c:pt idx="6082">
                  <c:v>0.35196759259259303</c:v>
                </c:pt>
                <c:pt idx="6083" formatCode="h:mm:ss;@">
                  <c:v>0.352025462962963</c:v>
                </c:pt>
                <c:pt idx="6084">
                  <c:v>0.35208333333333303</c:v>
                </c:pt>
                <c:pt idx="6085">
                  <c:v>0.352141203703704</c:v>
                </c:pt>
                <c:pt idx="6086" formatCode="h:mm:ss;@">
                  <c:v>0.35219907407407403</c:v>
                </c:pt>
                <c:pt idx="6087">
                  <c:v>0.352256944444444</c:v>
                </c:pt>
                <c:pt idx="6088">
                  <c:v>0.35231481481481502</c:v>
                </c:pt>
                <c:pt idx="6089" formatCode="h:mm:ss;@">
                  <c:v>0.352372685185185</c:v>
                </c:pt>
                <c:pt idx="6090">
                  <c:v>0.35243055555555602</c:v>
                </c:pt>
                <c:pt idx="6091">
                  <c:v>0.352488425925926</c:v>
                </c:pt>
                <c:pt idx="6092" formatCode="h:mm:ss;@">
                  <c:v>0.35254629629629602</c:v>
                </c:pt>
                <c:pt idx="6093">
                  <c:v>0.352604166666667</c:v>
                </c:pt>
                <c:pt idx="6094">
                  <c:v>0.35266203703703702</c:v>
                </c:pt>
                <c:pt idx="6095" formatCode="h:mm:ss;@">
                  <c:v>0.352719907407407</c:v>
                </c:pt>
                <c:pt idx="6096" formatCode="h:mm:ss;@">
                  <c:v>0.35277777777777802</c:v>
                </c:pt>
                <c:pt idx="6097">
                  <c:v>0.352835648148148</c:v>
                </c:pt>
                <c:pt idx="6098">
                  <c:v>0.35289351851851802</c:v>
                </c:pt>
                <c:pt idx="6099" formatCode="h:mm:ss;@">
                  <c:v>0.35295138888888899</c:v>
                </c:pt>
                <c:pt idx="6100">
                  <c:v>0.35300925925925902</c:v>
                </c:pt>
                <c:pt idx="6101">
                  <c:v>0.35306712962962999</c:v>
                </c:pt>
                <c:pt idx="6102" formatCode="h:mm:ss;@">
                  <c:v>0.35312500000000002</c:v>
                </c:pt>
                <c:pt idx="6103">
                  <c:v>0.35318287037036999</c:v>
                </c:pt>
                <c:pt idx="6104">
                  <c:v>0.35324074074074102</c:v>
                </c:pt>
                <c:pt idx="6105" formatCode="h:mm:ss;@">
                  <c:v>0.35329861111111099</c:v>
                </c:pt>
                <c:pt idx="6106">
                  <c:v>0.35335648148148102</c:v>
                </c:pt>
                <c:pt idx="6107">
                  <c:v>0.35341435185185199</c:v>
                </c:pt>
                <c:pt idx="6108" formatCode="h:mm:ss;@">
                  <c:v>0.35347222222222202</c:v>
                </c:pt>
                <c:pt idx="6109">
                  <c:v>0.35353009259259299</c:v>
                </c:pt>
                <c:pt idx="6110">
                  <c:v>0.35358796296296302</c:v>
                </c:pt>
                <c:pt idx="6111" formatCode="h:mm:ss;@">
                  <c:v>0.35364583333333299</c:v>
                </c:pt>
                <c:pt idx="6112" formatCode="h:mm:ss;@">
                  <c:v>0.35370370370370402</c:v>
                </c:pt>
                <c:pt idx="6113">
                  <c:v>0.35376157407407399</c:v>
                </c:pt>
                <c:pt idx="6114">
                  <c:v>0.35381944444444402</c:v>
                </c:pt>
                <c:pt idx="6115" formatCode="h:mm:ss;@">
                  <c:v>0.35387731481481499</c:v>
                </c:pt>
                <c:pt idx="6116">
                  <c:v>0.35393518518518502</c:v>
                </c:pt>
                <c:pt idx="6117">
                  <c:v>0.35399305555555599</c:v>
                </c:pt>
                <c:pt idx="6118" formatCode="h:mm:ss;@">
                  <c:v>0.35405092592592602</c:v>
                </c:pt>
                <c:pt idx="6119">
                  <c:v>0.35410879629629599</c:v>
                </c:pt>
                <c:pt idx="6120">
                  <c:v>0.35416666666666702</c:v>
                </c:pt>
                <c:pt idx="6121" formatCode="h:mm:ss;@">
                  <c:v>0.35422453703703699</c:v>
                </c:pt>
                <c:pt idx="6122">
                  <c:v>0.35428240740740702</c:v>
                </c:pt>
                <c:pt idx="6123">
                  <c:v>0.35434027777777799</c:v>
                </c:pt>
                <c:pt idx="6124" formatCode="h:mm:ss;@">
                  <c:v>0.35439814814814802</c:v>
                </c:pt>
                <c:pt idx="6125">
                  <c:v>0.35445601851851799</c:v>
                </c:pt>
                <c:pt idx="6126">
                  <c:v>0.35451388888888902</c:v>
                </c:pt>
                <c:pt idx="6127" formatCode="h:mm:ss;@">
                  <c:v>0.35457175925925899</c:v>
                </c:pt>
                <c:pt idx="6128" formatCode="h:mm:ss;@">
                  <c:v>0.35462962962963002</c:v>
                </c:pt>
                <c:pt idx="6129">
                  <c:v>0.35468749999999999</c:v>
                </c:pt>
                <c:pt idx="6130">
                  <c:v>0.35474537037037002</c:v>
                </c:pt>
                <c:pt idx="6131" formatCode="h:mm:ss;@">
                  <c:v>0.35480324074074099</c:v>
                </c:pt>
                <c:pt idx="6132">
                  <c:v>0.35486111111111102</c:v>
                </c:pt>
                <c:pt idx="6133">
                  <c:v>0.35491898148148099</c:v>
                </c:pt>
                <c:pt idx="6134" formatCode="h:mm:ss;@">
                  <c:v>0.35497685185185202</c:v>
                </c:pt>
                <c:pt idx="6135">
                  <c:v>0.35503472222222199</c:v>
                </c:pt>
                <c:pt idx="6136">
                  <c:v>0.35509259259259301</c:v>
                </c:pt>
                <c:pt idx="6137" formatCode="h:mm:ss;@">
                  <c:v>0.35515046296296299</c:v>
                </c:pt>
                <c:pt idx="6138">
                  <c:v>0.35520833333333302</c:v>
                </c:pt>
                <c:pt idx="6139">
                  <c:v>0.35526620370370399</c:v>
                </c:pt>
                <c:pt idx="6140" formatCode="h:mm:ss;@">
                  <c:v>0.35532407407407401</c:v>
                </c:pt>
                <c:pt idx="6141">
                  <c:v>0.35538194444444399</c:v>
                </c:pt>
                <c:pt idx="6142">
                  <c:v>0.35543981481481501</c:v>
                </c:pt>
                <c:pt idx="6143" formatCode="h:mm:ss;@">
                  <c:v>0.35549768518518499</c:v>
                </c:pt>
                <c:pt idx="6144" formatCode="h:mm:ss;@">
                  <c:v>0.35555555555555601</c:v>
                </c:pt>
                <c:pt idx="6145">
                  <c:v>0.35561342592592599</c:v>
                </c:pt>
                <c:pt idx="6146">
                  <c:v>0.35567129629629601</c:v>
                </c:pt>
                <c:pt idx="6147" formatCode="h:mm:ss;@">
                  <c:v>0.35572916666666698</c:v>
                </c:pt>
                <c:pt idx="6148">
                  <c:v>0.35578703703703701</c:v>
                </c:pt>
                <c:pt idx="6149">
                  <c:v>0.35584490740740699</c:v>
                </c:pt>
                <c:pt idx="6150" formatCode="h:mm:ss;@">
                  <c:v>0.35590277777777801</c:v>
                </c:pt>
                <c:pt idx="6151">
                  <c:v>0.35596064814814798</c:v>
                </c:pt>
                <c:pt idx="6152">
                  <c:v>0.35601851851851901</c:v>
                </c:pt>
                <c:pt idx="6153" formatCode="h:mm:ss;@">
                  <c:v>0.35607638888888898</c:v>
                </c:pt>
                <c:pt idx="6154">
                  <c:v>0.35613425925925901</c:v>
                </c:pt>
                <c:pt idx="6155">
                  <c:v>0.35619212962962998</c:v>
                </c:pt>
                <c:pt idx="6156" formatCode="h:mm:ss;@">
                  <c:v>0.35625000000000001</c:v>
                </c:pt>
                <c:pt idx="6157">
                  <c:v>0.35630787037036998</c:v>
                </c:pt>
                <c:pt idx="6158">
                  <c:v>0.35636574074074101</c:v>
                </c:pt>
                <c:pt idx="6159" formatCode="h:mm:ss;@">
                  <c:v>0.35642361111111098</c:v>
                </c:pt>
                <c:pt idx="6160" formatCode="h:mm:ss;@">
                  <c:v>0.35648148148148101</c:v>
                </c:pt>
                <c:pt idx="6161">
                  <c:v>0.35653935185185198</c:v>
                </c:pt>
                <c:pt idx="6162">
                  <c:v>0.35659722222222201</c:v>
                </c:pt>
                <c:pt idx="6163" formatCode="h:mm:ss;@">
                  <c:v>0.35665509259259298</c:v>
                </c:pt>
                <c:pt idx="6164">
                  <c:v>0.35671296296296301</c:v>
                </c:pt>
                <c:pt idx="6165">
                  <c:v>0.35677083333333298</c:v>
                </c:pt>
                <c:pt idx="6166" formatCode="h:mm:ss;@">
                  <c:v>0.35682870370370401</c:v>
                </c:pt>
                <c:pt idx="6167">
                  <c:v>0.35688657407407398</c:v>
                </c:pt>
                <c:pt idx="6168">
                  <c:v>0.35694444444444401</c:v>
                </c:pt>
                <c:pt idx="6169" formatCode="h:mm:ss;@">
                  <c:v>0.35700231481481498</c:v>
                </c:pt>
                <c:pt idx="6170">
                  <c:v>0.35706018518518501</c:v>
                </c:pt>
                <c:pt idx="6171">
                  <c:v>0.35711805555555598</c:v>
                </c:pt>
                <c:pt idx="6172" formatCode="h:mm:ss;@">
                  <c:v>0.35717592592592601</c:v>
                </c:pt>
                <c:pt idx="6173">
                  <c:v>0.35723379629629598</c:v>
                </c:pt>
                <c:pt idx="6174">
                  <c:v>0.35729166666666701</c:v>
                </c:pt>
                <c:pt idx="6175" formatCode="h:mm:ss;@">
                  <c:v>0.35734953703703698</c:v>
                </c:pt>
                <c:pt idx="6176" formatCode="h:mm:ss;@">
                  <c:v>0.35740740740740701</c:v>
                </c:pt>
                <c:pt idx="6177">
                  <c:v>0.35746527777777798</c:v>
                </c:pt>
                <c:pt idx="6178">
                  <c:v>0.35752314814814801</c:v>
                </c:pt>
                <c:pt idx="6179" formatCode="h:mm:ss;@">
                  <c:v>0.35758101851851798</c:v>
                </c:pt>
                <c:pt idx="6180">
                  <c:v>0.35763888888888901</c:v>
                </c:pt>
                <c:pt idx="6181">
                  <c:v>0.35769675925925898</c:v>
                </c:pt>
                <c:pt idx="6182" formatCode="h:mm:ss;@">
                  <c:v>0.35775462962963001</c:v>
                </c:pt>
                <c:pt idx="6183">
                  <c:v>0.35781249999999998</c:v>
                </c:pt>
                <c:pt idx="6184">
                  <c:v>0.35787037037037001</c:v>
                </c:pt>
                <c:pt idx="6185" formatCode="h:mm:ss;@">
                  <c:v>0.35792824074074098</c:v>
                </c:pt>
                <c:pt idx="6186">
                  <c:v>0.35798611111111101</c:v>
                </c:pt>
                <c:pt idx="6187">
                  <c:v>0.35804398148148098</c:v>
                </c:pt>
                <c:pt idx="6188" formatCode="h:mm:ss;@">
                  <c:v>0.358101851851852</c:v>
                </c:pt>
                <c:pt idx="6189">
                  <c:v>0.35815972222222198</c:v>
                </c:pt>
                <c:pt idx="6190">
                  <c:v>0.358217592592593</c:v>
                </c:pt>
                <c:pt idx="6191" formatCode="h:mm:ss;@">
                  <c:v>0.35827546296296298</c:v>
                </c:pt>
                <c:pt idx="6192" formatCode="h:mm:ss;@">
                  <c:v>0.358333333333333</c:v>
                </c:pt>
                <c:pt idx="6193">
                  <c:v>0.35839120370370398</c:v>
                </c:pt>
                <c:pt idx="6194">
                  <c:v>0.358449074074074</c:v>
                </c:pt>
                <c:pt idx="6195" formatCode="h:mm:ss;@">
                  <c:v>0.35850694444444398</c:v>
                </c:pt>
                <c:pt idx="6196">
                  <c:v>0.358564814814815</c:v>
                </c:pt>
                <c:pt idx="6197">
                  <c:v>0.35862268518518498</c:v>
                </c:pt>
                <c:pt idx="6198" formatCode="h:mm:ss;@">
                  <c:v>0.358680555555556</c:v>
                </c:pt>
                <c:pt idx="6199">
                  <c:v>0.35873842592592597</c:v>
                </c:pt>
                <c:pt idx="6200">
                  <c:v>0.358796296296296</c:v>
                </c:pt>
                <c:pt idx="6201" formatCode="h:mm:ss;@">
                  <c:v>0.35885416666666697</c:v>
                </c:pt>
                <c:pt idx="6202">
                  <c:v>0.358912037037037</c:v>
                </c:pt>
                <c:pt idx="6203">
                  <c:v>0.35896990740740697</c:v>
                </c:pt>
                <c:pt idx="6204" formatCode="h:mm:ss;@">
                  <c:v>0.359027777777778</c:v>
                </c:pt>
                <c:pt idx="6205">
                  <c:v>0.35908564814814797</c:v>
                </c:pt>
                <c:pt idx="6206">
                  <c:v>0.359143518518519</c:v>
                </c:pt>
                <c:pt idx="6207" formatCode="h:mm:ss;@">
                  <c:v>0.35920138888888897</c:v>
                </c:pt>
                <c:pt idx="6208" formatCode="h:mm:ss;@">
                  <c:v>0.359259259259259</c:v>
                </c:pt>
                <c:pt idx="6209">
                  <c:v>0.35931712962963003</c:v>
                </c:pt>
                <c:pt idx="6210">
                  <c:v>0.359375</c:v>
                </c:pt>
                <c:pt idx="6211" formatCode="h:mm:ss;@">
                  <c:v>0.35943287037036997</c:v>
                </c:pt>
                <c:pt idx="6212">
                  <c:v>0.359490740740741</c:v>
                </c:pt>
                <c:pt idx="6213">
                  <c:v>0.35954861111111103</c:v>
                </c:pt>
                <c:pt idx="6214" formatCode="h:mm:ss;@">
                  <c:v>0.359606481481481</c:v>
                </c:pt>
                <c:pt idx="6215">
                  <c:v>0.35966435185185203</c:v>
                </c:pt>
                <c:pt idx="6216">
                  <c:v>0.359722222222222</c:v>
                </c:pt>
                <c:pt idx="6217" formatCode="h:mm:ss;@">
                  <c:v>0.35978009259259303</c:v>
                </c:pt>
                <c:pt idx="6218">
                  <c:v>0.359837962962963</c:v>
                </c:pt>
                <c:pt idx="6219">
                  <c:v>0.35989583333333303</c:v>
                </c:pt>
                <c:pt idx="6220" formatCode="h:mm:ss;@">
                  <c:v>0.359953703703704</c:v>
                </c:pt>
                <c:pt idx="6221">
                  <c:v>0.36001157407407403</c:v>
                </c:pt>
                <c:pt idx="6222">
                  <c:v>0.360069444444444</c:v>
                </c:pt>
                <c:pt idx="6223" formatCode="h:mm:ss;@">
                  <c:v>0.36012731481481502</c:v>
                </c:pt>
                <c:pt idx="6224" formatCode="h:mm:ss;@">
                  <c:v>0.360185185185185</c:v>
                </c:pt>
                <c:pt idx="6225">
                  <c:v>0.36024305555555602</c:v>
                </c:pt>
                <c:pt idx="6226">
                  <c:v>0.360300925925926</c:v>
                </c:pt>
                <c:pt idx="6227" formatCode="h:mm:ss;@">
                  <c:v>0.36035879629629602</c:v>
                </c:pt>
                <c:pt idx="6228">
                  <c:v>0.360416666666667</c:v>
                </c:pt>
                <c:pt idx="6229">
                  <c:v>0.36047453703703702</c:v>
                </c:pt>
                <c:pt idx="6230" formatCode="h:mm:ss;@">
                  <c:v>0.360532407407407</c:v>
                </c:pt>
                <c:pt idx="6231">
                  <c:v>0.36059027777777802</c:v>
                </c:pt>
                <c:pt idx="6232">
                  <c:v>0.360648148148148</c:v>
                </c:pt>
                <c:pt idx="6233" formatCode="h:mm:ss;@">
                  <c:v>0.36070601851851802</c:v>
                </c:pt>
                <c:pt idx="6234">
                  <c:v>0.36076388888888899</c:v>
                </c:pt>
                <c:pt idx="6235">
                  <c:v>0.36082175925925902</c:v>
                </c:pt>
                <c:pt idx="6236" formatCode="h:mm:ss;@">
                  <c:v>0.36087962962962999</c:v>
                </c:pt>
                <c:pt idx="6237">
                  <c:v>0.36093750000000002</c:v>
                </c:pt>
                <c:pt idx="6238">
                  <c:v>0.36099537037036999</c:v>
                </c:pt>
                <c:pt idx="6239" formatCode="h:mm:ss;@">
                  <c:v>0.36105324074074102</c:v>
                </c:pt>
                <c:pt idx="6240" formatCode="h:mm:ss;@">
                  <c:v>0.36111111111111099</c:v>
                </c:pt>
                <c:pt idx="6241">
                  <c:v>0.36116898148148102</c:v>
                </c:pt>
                <c:pt idx="6242">
                  <c:v>0.36122685185185199</c:v>
                </c:pt>
                <c:pt idx="6243" formatCode="h:mm:ss;@">
                  <c:v>0.36128472222222202</c:v>
                </c:pt>
                <c:pt idx="6244">
                  <c:v>0.36134259259259299</c:v>
                </c:pt>
                <c:pt idx="6245">
                  <c:v>0.36140046296296302</c:v>
                </c:pt>
                <c:pt idx="6246" formatCode="h:mm:ss;@">
                  <c:v>0.36145833333333299</c:v>
                </c:pt>
                <c:pt idx="6247">
                  <c:v>0.36151620370370402</c:v>
                </c:pt>
                <c:pt idx="6248">
                  <c:v>0.36157407407407399</c:v>
                </c:pt>
                <c:pt idx="6249" formatCode="h:mm:ss;@">
                  <c:v>0.36163194444444402</c:v>
                </c:pt>
                <c:pt idx="6250">
                  <c:v>0.36168981481481499</c:v>
                </c:pt>
                <c:pt idx="6251">
                  <c:v>0.36174768518518502</c:v>
                </c:pt>
                <c:pt idx="6252" formatCode="h:mm:ss;@">
                  <c:v>0.36180555555555599</c:v>
                </c:pt>
                <c:pt idx="6253">
                  <c:v>0.36186342592592602</c:v>
                </c:pt>
                <c:pt idx="6254">
                  <c:v>0.36192129629629599</c:v>
                </c:pt>
                <c:pt idx="6255" formatCode="h:mm:ss;@">
                  <c:v>0.36197916666666702</c:v>
                </c:pt>
                <c:pt idx="6256" formatCode="h:mm:ss;@">
                  <c:v>0.36203703703703699</c:v>
                </c:pt>
                <c:pt idx="6257">
                  <c:v>0.36209490740740702</c:v>
                </c:pt>
                <c:pt idx="6258">
                  <c:v>0.36215277777777799</c:v>
                </c:pt>
                <c:pt idx="6259" formatCode="h:mm:ss;@">
                  <c:v>0.36221064814814802</c:v>
                </c:pt>
                <c:pt idx="6260">
                  <c:v>0.36226851851851799</c:v>
                </c:pt>
                <c:pt idx="6261">
                  <c:v>0.36232638888888902</c:v>
                </c:pt>
                <c:pt idx="6262" formatCode="h:mm:ss;@">
                  <c:v>0.36238425925925899</c:v>
                </c:pt>
                <c:pt idx="6263">
                  <c:v>0.36244212962963002</c:v>
                </c:pt>
                <c:pt idx="6264">
                  <c:v>0.36249999999999999</c:v>
                </c:pt>
                <c:pt idx="6265" formatCode="h:mm:ss;@">
                  <c:v>0.36255787037037002</c:v>
                </c:pt>
                <c:pt idx="6266">
                  <c:v>0.36261574074074099</c:v>
                </c:pt>
                <c:pt idx="6267">
                  <c:v>0.36267361111111102</c:v>
                </c:pt>
                <c:pt idx="6268" formatCode="h:mm:ss;@">
                  <c:v>0.36273148148148099</c:v>
                </c:pt>
                <c:pt idx="6269">
                  <c:v>0.36278935185185202</c:v>
                </c:pt>
                <c:pt idx="6270">
                  <c:v>0.36284722222222199</c:v>
                </c:pt>
                <c:pt idx="6271" formatCode="h:mm:ss;@">
                  <c:v>0.36290509259259301</c:v>
                </c:pt>
                <c:pt idx="6272" formatCode="h:mm:ss;@">
                  <c:v>0.36296296296296299</c:v>
                </c:pt>
                <c:pt idx="6273">
                  <c:v>0.36302083333333302</c:v>
                </c:pt>
                <c:pt idx="6274">
                  <c:v>0.36307870370370399</c:v>
                </c:pt>
                <c:pt idx="6275" formatCode="h:mm:ss;@">
                  <c:v>0.36313657407407401</c:v>
                </c:pt>
                <c:pt idx="6276">
                  <c:v>0.36319444444444399</c:v>
                </c:pt>
                <c:pt idx="6277">
                  <c:v>0.36325231481481501</c:v>
                </c:pt>
                <c:pt idx="6278" formatCode="h:mm:ss;@">
                  <c:v>0.36331018518518499</c:v>
                </c:pt>
                <c:pt idx="6279">
                  <c:v>0.36336805555555601</c:v>
                </c:pt>
                <c:pt idx="6280">
                  <c:v>0.36342592592592599</c:v>
                </c:pt>
                <c:pt idx="6281" formatCode="h:mm:ss;@">
                  <c:v>0.36348379629629601</c:v>
                </c:pt>
                <c:pt idx="6282">
                  <c:v>0.36354166666666698</c:v>
                </c:pt>
                <c:pt idx="6283">
                  <c:v>0.36359953703703701</c:v>
                </c:pt>
                <c:pt idx="6284" formatCode="h:mm:ss;@">
                  <c:v>0.36365740740740699</c:v>
                </c:pt>
                <c:pt idx="6285">
                  <c:v>0.36371527777777801</c:v>
                </c:pt>
                <c:pt idx="6286">
                  <c:v>0.36377314814814798</c:v>
                </c:pt>
                <c:pt idx="6287" formatCode="h:mm:ss;@">
                  <c:v>0.36383101851851901</c:v>
                </c:pt>
                <c:pt idx="6288" formatCode="h:mm:ss;@">
                  <c:v>0.36388888888888898</c:v>
                </c:pt>
                <c:pt idx="6289">
                  <c:v>0.36394675925925901</c:v>
                </c:pt>
                <c:pt idx="6290">
                  <c:v>0.36400462962962998</c:v>
                </c:pt>
                <c:pt idx="6291" formatCode="h:mm:ss;@">
                  <c:v>0.36406250000000001</c:v>
                </c:pt>
                <c:pt idx="6292">
                  <c:v>0.36412037037036998</c:v>
                </c:pt>
                <c:pt idx="6293">
                  <c:v>0.36417824074074101</c:v>
                </c:pt>
                <c:pt idx="6294" formatCode="h:mm:ss;@">
                  <c:v>0.36423611111111098</c:v>
                </c:pt>
                <c:pt idx="6295">
                  <c:v>0.36429398148148101</c:v>
                </c:pt>
                <c:pt idx="6296">
                  <c:v>0.36435185185185198</c:v>
                </c:pt>
                <c:pt idx="6297" formatCode="h:mm:ss;@">
                  <c:v>0.36440972222222201</c:v>
                </c:pt>
                <c:pt idx="6298">
                  <c:v>0.36446759259259298</c:v>
                </c:pt>
                <c:pt idx="6299">
                  <c:v>0.36452546296296301</c:v>
                </c:pt>
                <c:pt idx="6300" formatCode="h:mm:ss;@">
                  <c:v>0.36458333333333298</c:v>
                </c:pt>
                <c:pt idx="6301">
                  <c:v>0.36464120370370401</c:v>
                </c:pt>
                <c:pt idx="6302">
                  <c:v>0.36469907407407398</c:v>
                </c:pt>
                <c:pt idx="6303" formatCode="h:mm:ss;@">
                  <c:v>0.36475694444444401</c:v>
                </c:pt>
                <c:pt idx="6304" formatCode="h:mm:ss;@">
                  <c:v>0.36481481481481498</c:v>
                </c:pt>
                <c:pt idx="6305">
                  <c:v>0.36487268518518501</c:v>
                </c:pt>
                <c:pt idx="6306">
                  <c:v>0.36493055555555598</c:v>
                </c:pt>
                <c:pt idx="6307" formatCode="h:mm:ss;@">
                  <c:v>0.36498842592592601</c:v>
                </c:pt>
                <c:pt idx="6308">
                  <c:v>0.36504629629629598</c:v>
                </c:pt>
                <c:pt idx="6309">
                  <c:v>0.36510416666666701</c:v>
                </c:pt>
                <c:pt idx="6310" formatCode="h:mm:ss;@">
                  <c:v>0.36516203703703698</c:v>
                </c:pt>
                <c:pt idx="6311">
                  <c:v>0.36521990740740701</c:v>
                </c:pt>
                <c:pt idx="6312">
                  <c:v>0.36527777777777798</c:v>
                </c:pt>
                <c:pt idx="6313" formatCode="h:mm:ss;@">
                  <c:v>0.36533564814814801</c:v>
                </c:pt>
                <c:pt idx="6314">
                  <c:v>0.36539351851851798</c:v>
                </c:pt>
                <c:pt idx="6315">
                  <c:v>0.36545138888888901</c:v>
                </c:pt>
                <c:pt idx="6316" formatCode="h:mm:ss;@">
                  <c:v>0.36550925925925898</c:v>
                </c:pt>
                <c:pt idx="6317">
                  <c:v>0.36556712962963001</c:v>
                </c:pt>
                <c:pt idx="6318">
                  <c:v>0.36562499999999998</c:v>
                </c:pt>
                <c:pt idx="6319" formatCode="h:mm:ss;@">
                  <c:v>0.36568287037037001</c:v>
                </c:pt>
                <c:pt idx="6320" formatCode="h:mm:ss;@">
                  <c:v>0.36574074074074098</c:v>
                </c:pt>
                <c:pt idx="6321">
                  <c:v>0.36579861111111101</c:v>
                </c:pt>
                <c:pt idx="6322">
                  <c:v>0.36585648148148098</c:v>
                </c:pt>
                <c:pt idx="6323" formatCode="h:mm:ss;@">
                  <c:v>0.365914351851852</c:v>
                </c:pt>
                <c:pt idx="6324">
                  <c:v>0.36597222222222198</c:v>
                </c:pt>
                <c:pt idx="6325">
                  <c:v>0.366030092592593</c:v>
                </c:pt>
                <c:pt idx="6326" formatCode="h:mm:ss;@">
                  <c:v>0.36608796296296298</c:v>
                </c:pt>
                <c:pt idx="6327">
                  <c:v>0.366145833333333</c:v>
                </c:pt>
                <c:pt idx="6328">
                  <c:v>0.36620370370370398</c:v>
                </c:pt>
                <c:pt idx="6329" formatCode="h:mm:ss;@">
                  <c:v>0.366261574074074</c:v>
                </c:pt>
                <c:pt idx="6330">
                  <c:v>0.36631944444444398</c:v>
                </c:pt>
                <c:pt idx="6331">
                  <c:v>0.366377314814815</c:v>
                </c:pt>
                <c:pt idx="6332" formatCode="h:mm:ss;@">
                  <c:v>0.36643518518518498</c:v>
                </c:pt>
                <c:pt idx="6333">
                  <c:v>0.366493055555556</c:v>
                </c:pt>
                <c:pt idx="6334">
                  <c:v>0.36655092592592597</c:v>
                </c:pt>
                <c:pt idx="6335" formatCode="h:mm:ss;@">
                  <c:v>0.366608796296296</c:v>
                </c:pt>
                <c:pt idx="6336" formatCode="h:mm:ss;@">
                  <c:v>0.36666666666666697</c:v>
                </c:pt>
                <c:pt idx="6337">
                  <c:v>0.366724537037037</c:v>
                </c:pt>
                <c:pt idx="6338">
                  <c:v>0.36678240740740697</c:v>
                </c:pt>
                <c:pt idx="6339" formatCode="h:mm:ss;@">
                  <c:v>0.366840277777778</c:v>
                </c:pt>
                <c:pt idx="6340">
                  <c:v>0.36689814814814797</c:v>
                </c:pt>
                <c:pt idx="6341">
                  <c:v>0.366956018518519</c:v>
                </c:pt>
                <c:pt idx="6342" formatCode="h:mm:ss;@">
                  <c:v>0.36701388888888897</c:v>
                </c:pt>
                <c:pt idx="6343">
                  <c:v>0.367071759259259</c:v>
                </c:pt>
                <c:pt idx="6344">
                  <c:v>0.36712962962963003</c:v>
                </c:pt>
                <c:pt idx="6345" formatCode="h:mm:ss;@">
                  <c:v>0.3671875</c:v>
                </c:pt>
                <c:pt idx="6346">
                  <c:v>0.36724537037036997</c:v>
                </c:pt>
                <c:pt idx="6347">
                  <c:v>0.367303240740741</c:v>
                </c:pt>
                <c:pt idx="6348" formatCode="h:mm:ss;@">
                  <c:v>0.36736111111111103</c:v>
                </c:pt>
                <c:pt idx="6349">
                  <c:v>0.367418981481481</c:v>
                </c:pt>
                <c:pt idx="6350">
                  <c:v>0.36747685185185203</c:v>
                </c:pt>
                <c:pt idx="6351" formatCode="h:mm:ss;@">
                  <c:v>0.367534722222222</c:v>
                </c:pt>
                <c:pt idx="6352" formatCode="h:mm:ss;@">
                  <c:v>0.36759259259259303</c:v>
                </c:pt>
                <c:pt idx="6353">
                  <c:v>0.367650462962963</c:v>
                </c:pt>
                <c:pt idx="6354">
                  <c:v>0.36770833333333303</c:v>
                </c:pt>
                <c:pt idx="6355" formatCode="h:mm:ss;@">
                  <c:v>0.367766203703704</c:v>
                </c:pt>
                <c:pt idx="6356">
                  <c:v>0.36782407407407403</c:v>
                </c:pt>
                <c:pt idx="6357">
                  <c:v>0.367881944444444</c:v>
                </c:pt>
                <c:pt idx="6358" formatCode="h:mm:ss;@">
                  <c:v>0.36793981481481502</c:v>
                </c:pt>
                <c:pt idx="6359">
                  <c:v>0.367997685185185</c:v>
                </c:pt>
                <c:pt idx="6360">
                  <c:v>0.36805555555555602</c:v>
                </c:pt>
                <c:pt idx="6361" formatCode="h:mm:ss;@">
                  <c:v>0.368113425925926</c:v>
                </c:pt>
                <c:pt idx="6362">
                  <c:v>0.36817129629629602</c:v>
                </c:pt>
                <c:pt idx="6363">
                  <c:v>0.368229166666667</c:v>
                </c:pt>
                <c:pt idx="6364" formatCode="h:mm:ss;@">
                  <c:v>0.36828703703703702</c:v>
                </c:pt>
                <c:pt idx="6365">
                  <c:v>0.368344907407407</c:v>
                </c:pt>
                <c:pt idx="6366">
                  <c:v>0.36840277777777802</c:v>
                </c:pt>
                <c:pt idx="6367" formatCode="h:mm:ss;@">
                  <c:v>0.368460648148148</c:v>
                </c:pt>
                <c:pt idx="6368" formatCode="h:mm:ss;@">
                  <c:v>0.36851851851851802</c:v>
                </c:pt>
                <c:pt idx="6369">
                  <c:v>0.36857638888888899</c:v>
                </c:pt>
                <c:pt idx="6370">
                  <c:v>0.36863425925925902</c:v>
                </c:pt>
                <c:pt idx="6371" formatCode="h:mm:ss;@">
                  <c:v>0.36869212962962999</c:v>
                </c:pt>
                <c:pt idx="6372">
                  <c:v>0.36875000000000002</c:v>
                </c:pt>
                <c:pt idx="6373">
                  <c:v>0.36880787037036999</c:v>
                </c:pt>
                <c:pt idx="6374" formatCode="h:mm:ss;@">
                  <c:v>0.36886574074074102</c:v>
                </c:pt>
                <c:pt idx="6375">
                  <c:v>0.36892361111111099</c:v>
                </c:pt>
                <c:pt idx="6376">
                  <c:v>0.36898148148148102</c:v>
                </c:pt>
                <c:pt idx="6377" formatCode="h:mm:ss;@">
                  <c:v>0.36903935185185199</c:v>
                </c:pt>
                <c:pt idx="6378">
                  <c:v>0.36909722222222202</c:v>
                </c:pt>
                <c:pt idx="6379">
                  <c:v>0.36915509259259299</c:v>
                </c:pt>
                <c:pt idx="6380" formatCode="h:mm:ss;@">
                  <c:v>0.36921296296296302</c:v>
                </c:pt>
                <c:pt idx="6381">
                  <c:v>0.36927083333333299</c:v>
                </c:pt>
                <c:pt idx="6382">
                  <c:v>0.36932870370370402</c:v>
                </c:pt>
                <c:pt idx="6383" formatCode="h:mm:ss;@">
                  <c:v>0.36938657407407399</c:v>
                </c:pt>
                <c:pt idx="6384" formatCode="h:mm:ss;@">
                  <c:v>0.36944444444444402</c:v>
                </c:pt>
                <c:pt idx="6385">
                  <c:v>0.36950231481481499</c:v>
                </c:pt>
                <c:pt idx="6386">
                  <c:v>0.36956018518518502</c:v>
                </c:pt>
                <c:pt idx="6387" formatCode="h:mm:ss;@">
                  <c:v>0.36961805555555599</c:v>
                </c:pt>
                <c:pt idx="6388">
                  <c:v>0.36967592592592602</c:v>
                </c:pt>
                <c:pt idx="6389">
                  <c:v>0.36973379629629599</c:v>
                </c:pt>
                <c:pt idx="6390" formatCode="h:mm:ss;@">
                  <c:v>0.36979166666666702</c:v>
                </c:pt>
                <c:pt idx="6391">
                  <c:v>0.36984953703703699</c:v>
                </c:pt>
                <c:pt idx="6392">
                  <c:v>0.36990740740740702</c:v>
                </c:pt>
                <c:pt idx="6393" formatCode="h:mm:ss;@">
                  <c:v>0.36996527777777799</c:v>
                </c:pt>
                <c:pt idx="6394">
                  <c:v>0.37002314814814802</c:v>
                </c:pt>
                <c:pt idx="6395">
                  <c:v>0.37008101851851799</c:v>
                </c:pt>
                <c:pt idx="6396" formatCode="h:mm:ss;@">
                  <c:v>0.37013888888888902</c:v>
                </c:pt>
                <c:pt idx="6397">
                  <c:v>0.37019675925925899</c:v>
                </c:pt>
                <c:pt idx="6398">
                  <c:v>0.37025462962963002</c:v>
                </c:pt>
                <c:pt idx="6399" formatCode="h:mm:ss;@">
                  <c:v>0.37031249999999999</c:v>
                </c:pt>
                <c:pt idx="6400" formatCode="h:mm:ss;@">
                  <c:v>0.37037037037037002</c:v>
                </c:pt>
                <c:pt idx="6401">
                  <c:v>0.37042824074074099</c:v>
                </c:pt>
                <c:pt idx="6402">
                  <c:v>0.37048611111111102</c:v>
                </c:pt>
                <c:pt idx="6403" formatCode="h:mm:ss;@">
                  <c:v>0.37054398148148099</c:v>
                </c:pt>
                <c:pt idx="6404">
                  <c:v>0.37060185185185202</c:v>
                </c:pt>
                <c:pt idx="6405">
                  <c:v>0.37065972222222199</c:v>
                </c:pt>
                <c:pt idx="6406" formatCode="h:mm:ss;@">
                  <c:v>0.37071759259259301</c:v>
                </c:pt>
                <c:pt idx="6407">
                  <c:v>0.37077546296296299</c:v>
                </c:pt>
                <c:pt idx="6408">
                  <c:v>0.37083333333333302</c:v>
                </c:pt>
                <c:pt idx="6409" formatCode="h:mm:ss;@">
                  <c:v>0.37089120370370399</c:v>
                </c:pt>
                <c:pt idx="6410">
                  <c:v>0.37094907407407401</c:v>
                </c:pt>
                <c:pt idx="6411">
                  <c:v>0.37100694444444399</c:v>
                </c:pt>
                <c:pt idx="6412" formatCode="h:mm:ss;@">
                  <c:v>0.37106481481481501</c:v>
                </c:pt>
                <c:pt idx="6413">
                  <c:v>0.37112268518518499</c:v>
                </c:pt>
                <c:pt idx="6414">
                  <c:v>0.37118055555555601</c:v>
                </c:pt>
                <c:pt idx="6415" formatCode="h:mm:ss;@">
                  <c:v>0.37123842592592599</c:v>
                </c:pt>
                <c:pt idx="6416" formatCode="h:mm:ss;@">
                  <c:v>0.37129629629629601</c:v>
                </c:pt>
                <c:pt idx="6417">
                  <c:v>0.37135416666666698</c:v>
                </c:pt>
                <c:pt idx="6418">
                  <c:v>0.37141203703703701</c:v>
                </c:pt>
                <c:pt idx="6419" formatCode="h:mm:ss;@">
                  <c:v>0.37146990740740699</c:v>
                </c:pt>
                <c:pt idx="6420">
                  <c:v>0.37152777777777801</c:v>
                </c:pt>
                <c:pt idx="6421">
                  <c:v>0.37158564814814798</c:v>
                </c:pt>
                <c:pt idx="6422" formatCode="h:mm:ss;@">
                  <c:v>0.37164351851851901</c:v>
                </c:pt>
                <c:pt idx="6423">
                  <c:v>0.37170138888888898</c:v>
                </c:pt>
                <c:pt idx="6424">
                  <c:v>0.37175925925925901</c:v>
                </c:pt>
                <c:pt idx="6425" formatCode="h:mm:ss;@">
                  <c:v>0.37181712962962998</c:v>
                </c:pt>
                <c:pt idx="6426">
                  <c:v>0.37187500000000001</c:v>
                </c:pt>
                <c:pt idx="6427">
                  <c:v>0.37193287037036998</c:v>
                </c:pt>
                <c:pt idx="6428" formatCode="h:mm:ss;@">
                  <c:v>0.37199074074074101</c:v>
                </c:pt>
                <c:pt idx="6429">
                  <c:v>0.37204861111111098</c:v>
                </c:pt>
                <c:pt idx="6430">
                  <c:v>0.37210648148148101</c:v>
                </c:pt>
                <c:pt idx="6431" formatCode="h:mm:ss;@">
                  <c:v>0.37216435185185198</c:v>
                </c:pt>
                <c:pt idx="6432" formatCode="h:mm:ss;@">
                  <c:v>0.37222222222222201</c:v>
                </c:pt>
                <c:pt idx="6433">
                  <c:v>0.37228009259259298</c:v>
                </c:pt>
                <c:pt idx="6434">
                  <c:v>0.37233796296296301</c:v>
                </c:pt>
                <c:pt idx="6435" formatCode="h:mm:ss;@">
                  <c:v>0.37239583333333298</c:v>
                </c:pt>
                <c:pt idx="6436">
                  <c:v>0.37245370370370401</c:v>
                </c:pt>
                <c:pt idx="6437">
                  <c:v>0.37251157407407398</c:v>
                </c:pt>
                <c:pt idx="6438" formatCode="h:mm:ss;@">
                  <c:v>0.37256944444444401</c:v>
                </c:pt>
                <c:pt idx="6439">
                  <c:v>0.37262731481481498</c:v>
                </c:pt>
                <c:pt idx="6440">
                  <c:v>0.37268518518518501</c:v>
                </c:pt>
                <c:pt idx="6441" formatCode="h:mm:ss;@">
                  <c:v>0.37274305555555598</c:v>
                </c:pt>
                <c:pt idx="6442">
                  <c:v>0.37280092592592601</c:v>
                </c:pt>
                <c:pt idx="6443">
                  <c:v>0.37285879629629598</c:v>
                </c:pt>
                <c:pt idx="6444" formatCode="h:mm:ss;@">
                  <c:v>0.37291666666666701</c:v>
                </c:pt>
                <c:pt idx="6445">
                  <c:v>0.37297453703703698</c:v>
                </c:pt>
                <c:pt idx="6446">
                  <c:v>0.37303240740740701</c:v>
                </c:pt>
                <c:pt idx="6447" formatCode="h:mm:ss;@">
                  <c:v>0.37309027777777798</c:v>
                </c:pt>
                <c:pt idx="6448" formatCode="h:mm:ss;@">
                  <c:v>0.37314814814814801</c:v>
                </c:pt>
                <c:pt idx="6449">
                  <c:v>0.37320601851851798</c:v>
                </c:pt>
                <c:pt idx="6450">
                  <c:v>0.37326388888888901</c:v>
                </c:pt>
                <c:pt idx="6451" formatCode="h:mm:ss;@">
                  <c:v>0.37332175925925898</c:v>
                </c:pt>
                <c:pt idx="6452">
                  <c:v>0.37337962962963001</c:v>
                </c:pt>
                <c:pt idx="6453">
                  <c:v>0.37343749999999998</c:v>
                </c:pt>
                <c:pt idx="6454" formatCode="h:mm:ss;@">
                  <c:v>0.37349537037037001</c:v>
                </c:pt>
                <c:pt idx="6455">
                  <c:v>0.37355324074074098</c:v>
                </c:pt>
                <c:pt idx="6456">
                  <c:v>0.37361111111111101</c:v>
                </c:pt>
                <c:pt idx="6457" formatCode="h:mm:ss;@">
                  <c:v>0.37366898148148098</c:v>
                </c:pt>
                <c:pt idx="6458">
                  <c:v>0.373726851851852</c:v>
                </c:pt>
                <c:pt idx="6459">
                  <c:v>0.37378472222222198</c:v>
                </c:pt>
                <c:pt idx="6460" formatCode="h:mm:ss;@">
                  <c:v>0.373842592592593</c:v>
                </c:pt>
                <c:pt idx="6461">
                  <c:v>0.37390046296296298</c:v>
                </c:pt>
                <c:pt idx="6462">
                  <c:v>0.373958333333333</c:v>
                </c:pt>
                <c:pt idx="6463" formatCode="h:mm:ss;@">
                  <c:v>0.37401620370370398</c:v>
                </c:pt>
                <c:pt idx="6464" formatCode="h:mm:ss;@">
                  <c:v>0.374074074074074</c:v>
                </c:pt>
                <c:pt idx="6465">
                  <c:v>0.37413194444444398</c:v>
                </c:pt>
                <c:pt idx="6466">
                  <c:v>0.374189814814815</c:v>
                </c:pt>
                <c:pt idx="6467" formatCode="h:mm:ss;@">
                  <c:v>0.37424768518518498</c:v>
                </c:pt>
                <c:pt idx="6468">
                  <c:v>0.374305555555556</c:v>
                </c:pt>
                <c:pt idx="6469">
                  <c:v>0.37436342592592597</c:v>
                </c:pt>
                <c:pt idx="6470" formatCode="h:mm:ss;@">
                  <c:v>0.374421296296296</c:v>
                </c:pt>
                <c:pt idx="6471">
                  <c:v>0.37447916666666697</c:v>
                </c:pt>
                <c:pt idx="6472">
                  <c:v>0.374537037037037</c:v>
                </c:pt>
                <c:pt idx="6473" formatCode="h:mm:ss;@">
                  <c:v>0.37459490740740697</c:v>
                </c:pt>
                <c:pt idx="6474">
                  <c:v>0.374652777777778</c:v>
                </c:pt>
                <c:pt idx="6475">
                  <c:v>0.37471064814814797</c:v>
                </c:pt>
                <c:pt idx="6476" formatCode="h:mm:ss;@">
                  <c:v>0.374768518518519</c:v>
                </c:pt>
                <c:pt idx="6477">
                  <c:v>0.37482638888888897</c:v>
                </c:pt>
                <c:pt idx="6478">
                  <c:v>0.374884259259259</c:v>
                </c:pt>
                <c:pt idx="6479" formatCode="h:mm:ss;@">
                  <c:v>0.37494212962963003</c:v>
                </c:pt>
                <c:pt idx="6480" formatCode="h:mm:ss;@">
                  <c:v>0.375</c:v>
                </c:pt>
                <c:pt idx="6481">
                  <c:v>0.37505787037036997</c:v>
                </c:pt>
                <c:pt idx="6482">
                  <c:v>0.375115740740741</c:v>
                </c:pt>
                <c:pt idx="6483" formatCode="h:mm:ss;@">
                  <c:v>0.37517361111111103</c:v>
                </c:pt>
                <c:pt idx="6484">
                  <c:v>0.375231481481481</c:v>
                </c:pt>
                <c:pt idx="6485">
                  <c:v>0.37528935185185203</c:v>
                </c:pt>
                <c:pt idx="6486" formatCode="h:mm:ss;@">
                  <c:v>0.375347222222222</c:v>
                </c:pt>
                <c:pt idx="6487">
                  <c:v>0.37540509259259303</c:v>
                </c:pt>
                <c:pt idx="6488">
                  <c:v>0.375462962962963</c:v>
                </c:pt>
                <c:pt idx="6489" formatCode="h:mm:ss;@">
                  <c:v>0.37552083333333303</c:v>
                </c:pt>
                <c:pt idx="6490">
                  <c:v>0.375578703703704</c:v>
                </c:pt>
                <c:pt idx="6491">
                  <c:v>0.37563657407407403</c:v>
                </c:pt>
                <c:pt idx="6492" formatCode="h:mm:ss;@">
                  <c:v>0.375694444444444</c:v>
                </c:pt>
                <c:pt idx="6493">
                  <c:v>0.37575231481481502</c:v>
                </c:pt>
                <c:pt idx="6494">
                  <c:v>0.375810185185185</c:v>
                </c:pt>
                <c:pt idx="6495" formatCode="h:mm:ss;@">
                  <c:v>0.37586805555555602</c:v>
                </c:pt>
                <c:pt idx="6496" formatCode="h:mm:ss;@">
                  <c:v>0.375925925925926</c:v>
                </c:pt>
                <c:pt idx="6497">
                  <c:v>0.37598379629629602</c:v>
                </c:pt>
                <c:pt idx="6498">
                  <c:v>0.376041666666667</c:v>
                </c:pt>
                <c:pt idx="6499" formatCode="h:mm:ss;@">
                  <c:v>0.37609953703703702</c:v>
                </c:pt>
                <c:pt idx="6500">
                  <c:v>0.376157407407407</c:v>
                </c:pt>
                <c:pt idx="6501">
                  <c:v>0.37621527777777802</c:v>
                </c:pt>
                <c:pt idx="6502" formatCode="h:mm:ss;@">
                  <c:v>0.376273148148148</c:v>
                </c:pt>
                <c:pt idx="6503">
                  <c:v>0.37633101851851802</c:v>
                </c:pt>
                <c:pt idx="6504">
                  <c:v>0.37638888888888899</c:v>
                </c:pt>
                <c:pt idx="6505" formatCode="h:mm:ss;@">
                  <c:v>0.37644675925925902</c:v>
                </c:pt>
                <c:pt idx="6506">
                  <c:v>0.37650462962962999</c:v>
                </c:pt>
                <c:pt idx="6507">
                  <c:v>0.37656250000000002</c:v>
                </c:pt>
                <c:pt idx="6508" formatCode="h:mm:ss;@">
                  <c:v>0.37662037037036999</c:v>
                </c:pt>
                <c:pt idx="6509">
                  <c:v>0.37667824074074102</c:v>
                </c:pt>
                <c:pt idx="6510">
                  <c:v>0.37673611111111099</c:v>
                </c:pt>
                <c:pt idx="6511" formatCode="h:mm:ss;@">
                  <c:v>0.37679398148148102</c:v>
                </c:pt>
                <c:pt idx="6512" formatCode="h:mm:ss;@">
                  <c:v>0.37685185185185199</c:v>
                </c:pt>
                <c:pt idx="6513">
                  <c:v>0.37690972222222202</c:v>
                </c:pt>
                <c:pt idx="6514">
                  <c:v>0.37696759259259299</c:v>
                </c:pt>
                <c:pt idx="6515" formatCode="h:mm:ss;@">
                  <c:v>0.37702546296296302</c:v>
                </c:pt>
                <c:pt idx="6516">
                  <c:v>0.37708333333333299</c:v>
                </c:pt>
                <c:pt idx="6517">
                  <c:v>0.37714120370370402</c:v>
                </c:pt>
                <c:pt idx="6518" formatCode="h:mm:ss;@">
                  <c:v>0.37719907407407399</c:v>
                </c:pt>
                <c:pt idx="6519">
                  <c:v>0.37725694444444402</c:v>
                </c:pt>
                <c:pt idx="6520">
                  <c:v>0.37731481481481499</c:v>
                </c:pt>
                <c:pt idx="6521" formatCode="h:mm:ss;@">
                  <c:v>0.37737268518518502</c:v>
                </c:pt>
                <c:pt idx="6522">
                  <c:v>0.37743055555555599</c:v>
                </c:pt>
                <c:pt idx="6523">
                  <c:v>0.37748842592592602</c:v>
                </c:pt>
                <c:pt idx="6524" formatCode="h:mm:ss;@">
                  <c:v>0.37754629629629599</c:v>
                </c:pt>
                <c:pt idx="6525">
                  <c:v>0.37760416666666702</c:v>
                </c:pt>
                <c:pt idx="6526">
                  <c:v>0.37766203703703699</c:v>
                </c:pt>
                <c:pt idx="6527" formatCode="h:mm:ss;@">
                  <c:v>0.37771990740740702</c:v>
                </c:pt>
                <c:pt idx="6528" formatCode="h:mm:ss;@">
                  <c:v>0.37777777777777799</c:v>
                </c:pt>
                <c:pt idx="6529">
                  <c:v>0.37783564814814802</c:v>
                </c:pt>
                <c:pt idx="6530">
                  <c:v>0.37789351851851799</c:v>
                </c:pt>
                <c:pt idx="6531" formatCode="h:mm:ss;@">
                  <c:v>0.37795138888888902</c:v>
                </c:pt>
                <c:pt idx="6532">
                  <c:v>0.37800925925925899</c:v>
                </c:pt>
                <c:pt idx="6533">
                  <c:v>0.37806712962963002</c:v>
                </c:pt>
                <c:pt idx="6534" formatCode="h:mm:ss;@">
                  <c:v>0.37812499999999999</c:v>
                </c:pt>
                <c:pt idx="6535">
                  <c:v>0.37818287037037002</c:v>
                </c:pt>
                <c:pt idx="6536">
                  <c:v>0.37824074074074099</c:v>
                </c:pt>
                <c:pt idx="6537" formatCode="h:mm:ss;@">
                  <c:v>0.37829861111111102</c:v>
                </c:pt>
                <c:pt idx="6538">
                  <c:v>0.37835648148148099</c:v>
                </c:pt>
                <c:pt idx="6539">
                  <c:v>0.37841435185185202</c:v>
                </c:pt>
                <c:pt idx="6540" formatCode="h:mm:ss;@">
                  <c:v>0.37847222222222199</c:v>
                </c:pt>
                <c:pt idx="6541">
                  <c:v>0.37853009259259301</c:v>
                </c:pt>
                <c:pt idx="6542">
                  <c:v>0.37858796296296299</c:v>
                </c:pt>
                <c:pt idx="6543" formatCode="h:mm:ss;@">
                  <c:v>0.37864583333333302</c:v>
                </c:pt>
                <c:pt idx="6544" formatCode="h:mm:ss;@">
                  <c:v>0.37870370370370399</c:v>
                </c:pt>
                <c:pt idx="6545">
                  <c:v>0.37876157407407401</c:v>
                </c:pt>
                <c:pt idx="6546">
                  <c:v>0.37881944444444399</c:v>
                </c:pt>
                <c:pt idx="6547" formatCode="h:mm:ss;@">
                  <c:v>0.37887731481481501</c:v>
                </c:pt>
                <c:pt idx="6548">
                  <c:v>0.37893518518518499</c:v>
                </c:pt>
                <c:pt idx="6549">
                  <c:v>0.37899305555555601</c:v>
                </c:pt>
                <c:pt idx="6550" formatCode="h:mm:ss;@">
                  <c:v>0.37905092592592599</c:v>
                </c:pt>
                <c:pt idx="6551">
                  <c:v>0.37910879629629601</c:v>
                </c:pt>
                <c:pt idx="6552">
                  <c:v>0.37916666666666698</c:v>
                </c:pt>
                <c:pt idx="6553" formatCode="h:mm:ss;@">
                  <c:v>0.37922453703703701</c:v>
                </c:pt>
                <c:pt idx="6554">
                  <c:v>0.37928240740740699</c:v>
                </c:pt>
                <c:pt idx="6555">
                  <c:v>0.37934027777777801</c:v>
                </c:pt>
                <c:pt idx="6556" formatCode="h:mm:ss;@">
                  <c:v>0.37939814814814798</c:v>
                </c:pt>
                <c:pt idx="6557">
                  <c:v>0.37945601851851901</c:v>
                </c:pt>
                <c:pt idx="6558">
                  <c:v>0.37951388888888898</c:v>
                </c:pt>
                <c:pt idx="6559" formatCode="h:mm:ss;@">
                  <c:v>0.37957175925925901</c:v>
                </c:pt>
                <c:pt idx="6560" formatCode="h:mm:ss;@">
                  <c:v>0.37962962962962998</c:v>
                </c:pt>
                <c:pt idx="6561">
                  <c:v>0.37968750000000001</c:v>
                </c:pt>
                <c:pt idx="6562">
                  <c:v>0.37974537037036998</c:v>
                </c:pt>
                <c:pt idx="6563" formatCode="h:mm:ss;@">
                  <c:v>0.37980324074074101</c:v>
                </c:pt>
                <c:pt idx="6564">
                  <c:v>0.37986111111111098</c:v>
                </c:pt>
                <c:pt idx="6565">
                  <c:v>0.37991898148148101</c:v>
                </c:pt>
                <c:pt idx="6566" formatCode="h:mm:ss;@">
                  <c:v>0.37997685185185198</c:v>
                </c:pt>
                <c:pt idx="6567">
                  <c:v>0.38003472222222201</c:v>
                </c:pt>
                <c:pt idx="6568">
                  <c:v>0.38009259259259298</c:v>
                </c:pt>
                <c:pt idx="6569" formatCode="h:mm:ss;@">
                  <c:v>0.38015046296296301</c:v>
                </c:pt>
                <c:pt idx="6570">
                  <c:v>0.38020833333333298</c:v>
                </c:pt>
                <c:pt idx="6571">
                  <c:v>0.38026620370370401</c:v>
                </c:pt>
                <c:pt idx="6572" formatCode="h:mm:ss;@">
                  <c:v>0.38032407407407398</c:v>
                </c:pt>
                <c:pt idx="6573">
                  <c:v>0.38038194444444401</c:v>
                </c:pt>
                <c:pt idx="6574">
                  <c:v>0.38043981481481498</c:v>
                </c:pt>
                <c:pt idx="6575" formatCode="h:mm:ss;@">
                  <c:v>0.38049768518518501</c:v>
                </c:pt>
                <c:pt idx="6576" formatCode="h:mm:ss;@">
                  <c:v>0.38055555555555598</c:v>
                </c:pt>
                <c:pt idx="6577">
                  <c:v>0.38061342592592601</c:v>
                </c:pt>
                <c:pt idx="6578">
                  <c:v>0.38067129629629598</c:v>
                </c:pt>
                <c:pt idx="6579" formatCode="h:mm:ss;@">
                  <c:v>0.38072916666666701</c:v>
                </c:pt>
                <c:pt idx="6580">
                  <c:v>0.38078703703703698</c:v>
                </c:pt>
                <c:pt idx="6581">
                  <c:v>0.38084490740740701</c:v>
                </c:pt>
                <c:pt idx="6582" formatCode="h:mm:ss;@">
                  <c:v>0.38090277777777798</c:v>
                </c:pt>
                <c:pt idx="6583">
                  <c:v>0.38096064814814801</c:v>
                </c:pt>
                <c:pt idx="6584">
                  <c:v>0.38101851851851798</c:v>
                </c:pt>
                <c:pt idx="6585" formatCode="h:mm:ss;@">
                  <c:v>0.38107638888888901</c:v>
                </c:pt>
                <c:pt idx="6586">
                  <c:v>0.38113425925925898</c:v>
                </c:pt>
                <c:pt idx="6587">
                  <c:v>0.38119212962963001</c:v>
                </c:pt>
                <c:pt idx="6588" formatCode="h:mm:ss;@">
                  <c:v>0.38124999999999998</c:v>
                </c:pt>
                <c:pt idx="6589">
                  <c:v>0.38130787037037001</c:v>
                </c:pt>
                <c:pt idx="6590">
                  <c:v>0.38136574074074098</c:v>
                </c:pt>
                <c:pt idx="6591" formatCode="h:mm:ss;@">
                  <c:v>0.38142361111111101</c:v>
                </c:pt>
                <c:pt idx="6592" formatCode="h:mm:ss;@">
                  <c:v>0.38148148148148098</c:v>
                </c:pt>
                <c:pt idx="6593">
                  <c:v>0.381539351851852</c:v>
                </c:pt>
                <c:pt idx="6594">
                  <c:v>0.38159722222222198</c:v>
                </c:pt>
                <c:pt idx="6595" formatCode="h:mm:ss;@">
                  <c:v>0.381655092592593</c:v>
                </c:pt>
                <c:pt idx="6596">
                  <c:v>0.38171296296296298</c:v>
                </c:pt>
                <c:pt idx="6597">
                  <c:v>0.381770833333333</c:v>
                </c:pt>
                <c:pt idx="6598" formatCode="h:mm:ss;@">
                  <c:v>0.38182870370370398</c:v>
                </c:pt>
                <c:pt idx="6599">
                  <c:v>0.381886574074074</c:v>
                </c:pt>
                <c:pt idx="6600">
                  <c:v>0.38194444444444398</c:v>
                </c:pt>
                <c:pt idx="6601" formatCode="h:mm:ss;@">
                  <c:v>0.382002314814815</c:v>
                </c:pt>
                <c:pt idx="6602">
                  <c:v>0.38206018518518498</c:v>
                </c:pt>
                <c:pt idx="6603">
                  <c:v>0.382118055555556</c:v>
                </c:pt>
                <c:pt idx="6604" formatCode="h:mm:ss;@">
                  <c:v>0.38217592592592597</c:v>
                </c:pt>
                <c:pt idx="6605">
                  <c:v>0.382233796296296</c:v>
                </c:pt>
                <c:pt idx="6606">
                  <c:v>0.38229166666666697</c:v>
                </c:pt>
                <c:pt idx="6607" formatCode="h:mm:ss;@">
                  <c:v>0.382349537037037</c:v>
                </c:pt>
                <c:pt idx="6608" formatCode="h:mm:ss;@">
                  <c:v>0.38240740740740697</c:v>
                </c:pt>
                <c:pt idx="6609">
                  <c:v>0.382465277777778</c:v>
                </c:pt>
                <c:pt idx="6610">
                  <c:v>0.38252314814814797</c:v>
                </c:pt>
                <c:pt idx="6611" formatCode="h:mm:ss;@">
                  <c:v>0.382581018518519</c:v>
                </c:pt>
                <c:pt idx="6612">
                  <c:v>0.38263888888888897</c:v>
                </c:pt>
                <c:pt idx="6613">
                  <c:v>0.382696759259259</c:v>
                </c:pt>
                <c:pt idx="6614" formatCode="h:mm:ss;@">
                  <c:v>0.38275462962963003</c:v>
                </c:pt>
                <c:pt idx="6615">
                  <c:v>0.3828125</c:v>
                </c:pt>
                <c:pt idx="6616">
                  <c:v>0.38287037037036997</c:v>
                </c:pt>
                <c:pt idx="6617" formatCode="h:mm:ss;@">
                  <c:v>0.382928240740741</c:v>
                </c:pt>
                <c:pt idx="6618">
                  <c:v>0.38298611111111103</c:v>
                </c:pt>
                <c:pt idx="6619">
                  <c:v>0.383043981481481</c:v>
                </c:pt>
                <c:pt idx="6620" formatCode="h:mm:ss;@">
                  <c:v>0.38310185185185203</c:v>
                </c:pt>
                <c:pt idx="6621">
                  <c:v>0.383159722222222</c:v>
                </c:pt>
                <c:pt idx="6622">
                  <c:v>0.38321759259259303</c:v>
                </c:pt>
                <c:pt idx="6623" formatCode="h:mm:ss;@">
                  <c:v>0.383275462962963</c:v>
                </c:pt>
                <c:pt idx="6624" formatCode="h:mm:ss;@">
                  <c:v>0.38333333333333303</c:v>
                </c:pt>
                <c:pt idx="6625">
                  <c:v>0.383391203703704</c:v>
                </c:pt>
                <c:pt idx="6626">
                  <c:v>0.38344907407407403</c:v>
                </c:pt>
                <c:pt idx="6627" formatCode="h:mm:ss;@">
                  <c:v>0.383506944444444</c:v>
                </c:pt>
                <c:pt idx="6628">
                  <c:v>0.38356481481481502</c:v>
                </c:pt>
                <c:pt idx="6629">
                  <c:v>0.383622685185185</c:v>
                </c:pt>
                <c:pt idx="6630" formatCode="h:mm:ss;@">
                  <c:v>0.38368055555555602</c:v>
                </c:pt>
                <c:pt idx="6631">
                  <c:v>0.383738425925926</c:v>
                </c:pt>
                <c:pt idx="6632">
                  <c:v>0.38379629629629602</c:v>
                </c:pt>
                <c:pt idx="6633" formatCode="h:mm:ss;@">
                  <c:v>0.383854166666667</c:v>
                </c:pt>
                <c:pt idx="6634">
                  <c:v>0.38391203703703702</c:v>
                </c:pt>
                <c:pt idx="6635">
                  <c:v>0.383969907407407</c:v>
                </c:pt>
                <c:pt idx="6636" formatCode="h:mm:ss;@">
                  <c:v>0.38402777777777802</c:v>
                </c:pt>
                <c:pt idx="6637">
                  <c:v>0.384085648148148</c:v>
                </c:pt>
                <c:pt idx="6638">
                  <c:v>0.38414351851851802</c:v>
                </c:pt>
                <c:pt idx="6639" formatCode="h:mm:ss;@">
                  <c:v>0.38420138888888899</c:v>
                </c:pt>
                <c:pt idx="6640" formatCode="h:mm:ss;@">
                  <c:v>0.38425925925925902</c:v>
                </c:pt>
                <c:pt idx="6641">
                  <c:v>0.38431712962962999</c:v>
                </c:pt>
                <c:pt idx="6642">
                  <c:v>0.38437500000000002</c:v>
                </c:pt>
                <c:pt idx="6643" formatCode="h:mm:ss;@">
                  <c:v>0.38443287037036999</c:v>
                </c:pt>
                <c:pt idx="6644">
                  <c:v>0.38449074074074102</c:v>
                </c:pt>
                <c:pt idx="6645">
                  <c:v>0.38454861111111099</c:v>
                </c:pt>
                <c:pt idx="6646" formatCode="h:mm:ss;@">
                  <c:v>0.38460648148148102</c:v>
                </c:pt>
                <c:pt idx="6647">
                  <c:v>0.38466435185185199</c:v>
                </c:pt>
                <c:pt idx="6648">
                  <c:v>0.38472222222222202</c:v>
                </c:pt>
                <c:pt idx="6649" formatCode="h:mm:ss;@">
                  <c:v>0.38478009259259299</c:v>
                </c:pt>
                <c:pt idx="6650">
                  <c:v>0.38483796296296302</c:v>
                </c:pt>
                <c:pt idx="6651">
                  <c:v>0.38489583333333299</c:v>
                </c:pt>
                <c:pt idx="6652" formatCode="h:mm:ss;@">
                  <c:v>0.38495370370370402</c:v>
                </c:pt>
                <c:pt idx="6653">
                  <c:v>0.38501157407407399</c:v>
                </c:pt>
                <c:pt idx="6654">
                  <c:v>0.38506944444444402</c:v>
                </c:pt>
                <c:pt idx="6655" formatCode="h:mm:ss;@">
                  <c:v>0.38512731481481499</c:v>
                </c:pt>
                <c:pt idx="6656" formatCode="h:mm:ss;@">
                  <c:v>0.38518518518518502</c:v>
                </c:pt>
                <c:pt idx="6657">
                  <c:v>0.38524305555555599</c:v>
                </c:pt>
                <c:pt idx="6658">
                  <c:v>0.38530092592592602</c:v>
                </c:pt>
                <c:pt idx="6659" formatCode="h:mm:ss;@">
                  <c:v>0.38535879629629599</c:v>
                </c:pt>
                <c:pt idx="6660">
                  <c:v>0.38541666666666702</c:v>
                </c:pt>
                <c:pt idx="6661">
                  <c:v>0.38547453703703699</c:v>
                </c:pt>
                <c:pt idx="6662" formatCode="h:mm:ss;@">
                  <c:v>0.38553240740740702</c:v>
                </c:pt>
                <c:pt idx="6663">
                  <c:v>0.38559027777777799</c:v>
                </c:pt>
                <c:pt idx="6664">
                  <c:v>0.38564814814814802</c:v>
                </c:pt>
                <c:pt idx="6665" formatCode="h:mm:ss;@">
                  <c:v>0.38570601851851799</c:v>
                </c:pt>
                <c:pt idx="6666">
                  <c:v>0.38576388888888902</c:v>
                </c:pt>
                <c:pt idx="6667">
                  <c:v>0.38582175925925899</c:v>
                </c:pt>
                <c:pt idx="6668" formatCode="h:mm:ss;@">
                  <c:v>0.38587962962963002</c:v>
                </c:pt>
                <c:pt idx="6669">
                  <c:v>0.38593749999999999</c:v>
                </c:pt>
                <c:pt idx="6670">
                  <c:v>0.38599537037037002</c:v>
                </c:pt>
                <c:pt idx="6671" formatCode="h:mm:ss;@">
                  <c:v>0.38605324074074099</c:v>
                </c:pt>
                <c:pt idx="6672" formatCode="h:mm:ss;@">
                  <c:v>0.38611111111111102</c:v>
                </c:pt>
                <c:pt idx="6673">
                  <c:v>0.38616898148148099</c:v>
                </c:pt>
                <c:pt idx="6674">
                  <c:v>0.38622685185185202</c:v>
                </c:pt>
                <c:pt idx="6675" formatCode="h:mm:ss;@">
                  <c:v>0.38628472222222199</c:v>
                </c:pt>
                <c:pt idx="6676">
                  <c:v>0.38634259259259301</c:v>
                </c:pt>
                <c:pt idx="6677">
                  <c:v>0.38640046296296299</c:v>
                </c:pt>
                <c:pt idx="6678" formatCode="h:mm:ss;@">
                  <c:v>0.38645833333333302</c:v>
                </c:pt>
                <c:pt idx="6679">
                  <c:v>0.38651620370370399</c:v>
                </c:pt>
                <c:pt idx="6680">
                  <c:v>0.38657407407407401</c:v>
                </c:pt>
                <c:pt idx="6681" formatCode="h:mm:ss;@">
                  <c:v>0.38663194444444399</c:v>
                </c:pt>
                <c:pt idx="6682">
                  <c:v>0.38668981481481501</c:v>
                </c:pt>
                <c:pt idx="6683">
                  <c:v>0.38674768518518499</c:v>
                </c:pt>
                <c:pt idx="6684" formatCode="h:mm:ss;@">
                  <c:v>0.38680555555555601</c:v>
                </c:pt>
                <c:pt idx="6685">
                  <c:v>0.38686342592592599</c:v>
                </c:pt>
                <c:pt idx="6686">
                  <c:v>0.38692129629629601</c:v>
                </c:pt>
                <c:pt idx="6687" formatCode="h:mm:ss;@">
                  <c:v>0.38697916666666698</c:v>
                </c:pt>
                <c:pt idx="6688" formatCode="h:mm:ss;@">
                  <c:v>0.38703703703703701</c:v>
                </c:pt>
                <c:pt idx="6689">
                  <c:v>0.38709490740740699</c:v>
                </c:pt>
                <c:pt idx="6690">
                  <c:v>0.38715277777777801</c:v>
                </c:pt>
                <c:pt idx="6691" formatCode="h:mm:ss;@">
                  <c:v>0.38721064814814798</c:v>
                </c:pt>
                <c:pt idx="6692">
                  <c:v>0.38726851851851901</c:v>
                </c:pt>
                <c:pt idx="6693">
                  <c:v>0.38732638888888898</c:v>
                </c:pt>
                <c:pt idx="6694" formatCode="h:mm:ss;@">
                  <c:v>0.38738425925925901</c:v>
                </c:pt>
                <c:pt idx="6695">
                  <c:v>0.38744212962962998</c:v>
                </c:pt>
                <c:pt idx="6696">
                  <c:v>0.38750000000000001</c:v>
                </c:pt>
                <c:pt idx="6697" formatCode="h:mm:ss;@">
                  <c:v>0.38755787037036998</c:v>
                </c:pt>
                <c:pt idx="6698">
                  <c:v>0.38761574074074101</c:v>
                </c:pt>
                <c:pt idx="6699">
                  <c:v>0.38767361111111098</c:v>
                </c:pt>
                <c:pt idx="6700" formatCode="h:mm:ss;@">
                  <c:v>0.38773148148148101</c:v>
                </c:pt>
                <c:pt idx="6701">
                  <c:v>0.38778935185185198</c:v>
                </c:pt>
                <c:pt idx="6702">
                  <c:v>0.38784722222222201</c:v>
                </c:pt>
                <c:pt idx="6703" formatCode="h:mm:ss;@">
                  <c:v>0.38790509259259298</c:v>
                </c:pt>
                <c:pt idx="6704" formatCode="h:mm:ss;@">
                  <c:v>0.38796296296296301</c:v>
                </c:pt>
                <c:pt idx="6705">
                  <c:v>0.38802083333333298</c:v>
                </c:pt>
                <c:pt idx="6706">
                  <c:v>0.38807870370370401</c:v>
                </c:pt>
                <c:pt idx="6707" formatCode="h:mm:ss;@">
                  <c:v>0.38813657407407398</c:v>
                </c:pt>
                <c:pt idx="6708">
                  <c:v>0.38819444444444401</c:v>
                </c:pt>
                <c:pt idx="6709">
                  <c:v>0.38825231481481498</c:v>
                </c:pt>
                <c:pt idx="6710" formatCode="h:mm:ss;@">
                  <c:v>0.38831018518518501</c:v>
                </c:pt>
                <c:pt idx="6711">
                  <c:v>0.38836805555555598</c:v>
                </c:pt>
                <c:pt idx="6712">
                  <c:v>0.38842592592592601</c:v>
                </c:pt>
                <c:pt idx="6713" formatCode="h:mm:ss;@">
                  <c:v>0.38848379629629598</c:v>
                </c:pt>
                <c:pt idx="6714">
                  <c:v>0.38854166666666701</c:v>
                </c:pt>
                <c:pt idx="6715">
                  <c:v>0.38859953703703698</c:v>
                </c:pt>
                <c:pt idx="6716" formatCode="h:mm:ss;@">
                  <c:v>0.38865740740740701</c:v>
                </c:pt>
                <c:pt idx="6717">
                  <c:v>0.38871527777777798</c:v>
                </c:pt>
                <c:pt idx="6718">
                  <c:v>0.38877314814814801</c:v>
                </c:pt>
                <c:pt idx="6719" formatCode="h:mm:ss;@">
                  <c:v>0.38883101851851798</c:v>
                </c:pt>
                <c:pt idx="6720" formatCode="h:mm:ss;@">
                  <c:v>0.38888888888888901</c:v>
                </c:pt>
                <c:pt idx="6721">
                  <c:v>0.38894675925925898</c:v>
                </c:pt>
                <c:pt idx="6722">
                  <c:v>0.38900462962963001</c:v>
                </c:pt>
                <c:pt idx="6723" formatCode="h:mm:ss;@">
                  <c:v>0.38906249999999998</c:v>
                </c:pt>
                <c:pt idx="6724">
                  <c:v>0.38912037037037001</c:v>
                </c:pt>
                <c:pt idx="6725">
                  <c:v>0.38917824074074098</c:v>
                </c:pt>
                <c:pt idx="6726" formatCode="h:mm:ss;@">
                  <c:v>0.38923611111111101</c:v>
                </c:pt>
                <c:pt idx="6727">
                  <c:v>0.38929398148148098</c:v>
                </c:pt>
                <c:pt idx="6728">
                  <c:v>0.389351851851852</c:v>
                </c:pt>
                <c:pt idx="6729" formatCode="h:mm:ss;@">
                  <c:v>0.38940972222222198</c:v>
                </c:pt>
                <c:pt idx="6730">
                  <c:v>0.389467592592593</c:v>
                </c:pt>
                <c:pt idx="6731">
                  <c:v>0.38952546296296298</c:v>
                </c:pt>
                <c:pt idx="6732" formatCode="h:mm:ss;@">
                  <c:v>0.389583333333333</c:v>
                </c:pt>
                <c:pt idx="6733">
                  <c:v>0.38964120370370398</c:v>
                </c:pt>
                <c:pt idx="6734">
                  <c:v>0.389699074074074</c:v>
                </c:pt>
                <c:pt idx="6735" formatCode="h:mm:ss;@">
                  <c:v>0.38975694444444398</c:v>
                </c:pt>
                <c:pt idx="6736" formatCode="h:mm:ss;@">
                  <c:v>0.389814814814815</c:v>
                </c:pt>
                <c:pt idx="6737">
                  <c:v>0.38987268518518498</c:v>
                </c:pt>
                <c:pt idx="6738">
                  <c:v>0.389930555555556</c:v>
                </c:pt>
                <c:pt idx="6739" formatCode="h:mm:ss;@">
                  <c:v>0.38998842592592597</c:v>
                </c:pt>
                <c:pt idx="6740">
                  <c:v>0.390046296296296</c:v>
                </c:pt>
                <c:pt idx="6741">
                  <c:v>0.39010416666666697</c:v>
                </c:pt>
                <c:pt idx="6742" formatCode="h:mm:ss;@">
                  <c:v>0.390162037037037</c:v>
                </c:pt>
                <c:pt idx="6743">
                  <c:v>0.39021990740740697</c:v>
                </c:pt>
                <c:pt idx="6744">
                  <c:v>0.390277777777778</c:v>
                </c:pt>
                <c:pt idx="6745" formatCode="h:mm:ss;@">
                  <c:v>0.39033564814814797</c:v>
                </c:pt>
                <c:pt idx="6746">
                  <c:v>0.390393518518519</c:v>
                </c:pt>
                <c:pt idx="6747">
                  <c:v>0.39045138888888897</c:v>
                </c:pt>
                <c:pt idx="6748" formatCode="h:mm:ss;@">
                  <c:v>0.390509259259259</c:v>
                </c:pt>
                <c:pt idx="6749">
                  <c:v>0.39056712962963003</c:v>
                </c:pt>
                <c:pt idx="6750">
                  <c:v>0.390625</c:v>
                </c:pt>
                <c:pt idx="6751" formatCode="h:mm:ss;@">
                  <c:v>0.39068287037036997</c:v>
                </c:pt>
                <c:pt idx="6752" formatCode="h:mm:ss;@">
                  <c:v>0.390740740740741</c:v>
                </c:pt>
                <c:pt idx="6753">
                  <c:v>0.39079861111111103</c:v>
                </c:pt>
                <c:pt idx="6754">
                  <c:v>0.390856481481481</c:v>
                </c:pt>
                <c:pt idx="6755" formatCode="h:mm:ss;@">
                  <c:v>0.39091435185185203</c:v>
                </c:pt>
                <c:pt idx="6756">
                  <c:v>0.390972222222222</c:v>
                </c:pt>
                <c:pt idx="6757">
                  <c:v>0.39103009259259303</c:v>
                </c:pt>
                <c:pt idx="6758" formatCode="h:mm:ss;@">
                  <c:v>0.391087962962963</c:v>
                </c:pt>
                <c:pt idx="6759">
                  <c:v>0.39114583333333303</c:v>
                </c:pt>
                <c:pt idx="6760">
                  <c:v>0.391203703703704</c:v>
                </c:pt>
                <c:pt idx="6761" formatCode="h:mm:ss;@">
                  <c:v>0.39126157407407403</c:v>
                </c:pt>
                <c:pt idx="6762">
                  <c:v>0.391319444444444</c:v>
                </c:pt>
                <c:pt idx="6763">
                  <c:v>0.39137731481481502</c:v>
                </c:pt>
                <c:pt idx="6764" formatCode="h:mm:ss;@">
                  <c:v>0.391435185185185</c:v>
                </c:pt>
                <c:pt idx="6765">
                  <c:v>0.39149305555555602</c:v>
                </c:pt>
                <c:pt idx="6766">
                  <c:v>0.391550925925926</c:v>
                </c:pt>
                <c:pt idx="6767" formatCode="h:mm:ss;@">
                  <c:v>0.39160879629629602</c:v>
                </c:pt>
                <c:pt idx="6768" formatCode="h:mm:ss;@">
                  <c:v>0.391666666666667</c:v>
                </c:pt>
                <c:pt idx="6769">
                  <c:v>0.39172453703703702</c:v>
                </c:pt>
                <c:pt idx="6770">
                  <c:v>0.391782407407407</c:v>
                </c:pt>
                <c:pt idx="6771" formatCode="h:mm:ss;@">
                  <c:v>0.39184027777777802</c:v>
                </c:pt>
                <c:pt idx="6772">
                  <c:v>0.391898148148148</c:v>
                </c:pt>
                <c:pt idx="6773">
                  <c:v>0.39195601851851802</c:v>
                </c:pt>
                <c:pt idx="6774" formatCode="h:mm:ss;@">
                  <c:v>0.39201388888888899</c:v>
                </c:pt>
                <c:pt idx="6775">
                  <c:v>0.39207175925925902</c:v>
                </c:pt>
                <c:pt idx="6776">
                  <c:v>0.39212962962962999</c:v>
                </c:pt>
                <c:pt idx="6777" formatCode="h:mm:ss;@">
                  <c:v>0.39218750000000002</c:v>
                </c:pt>
                <c:pt idx="6778">
                  <c:v>0.39224537037036999</c:v>
                </c:pt>
                <c:pt idx="6779">
                  <c:v>0.39230324074074102</c:v>
                </c:pt>
                <c:pt idx="6780" formatCode="h:mm:ss;@">
                  <c:v>0.39236111111111099</c:v>
                </c:pt>
                <c:pt idx="6781">
                  <c:v>0.39241898148148102</c:v>
                </c:pt>
                <c:pt idx="6782">
                  <c:v>0.39247685185185199</c:v>
                </c:pt>
                <c:pt idx="6783" formatCode="h:mm:ss;@">
                  <c:v>0.39253472222222202</c:v>
                </c:pt>
                <c:pt idx="6784" formatCode="h:mm:ss;@">
                  <c:v>0.39259259259259299</c:v>
                </c:pt>
                <c:pt idx="6785">
                  <c:v>0.39265046296296302</c:v>
                </c:pt>
                <c:pt idx="6786">
                  <c:v>0.39270833333333299</c:v>
                </c:pt>
                <c:pt idx="6787" formatCode="h:mm:ss;@">
                  <c:v>0.39276620370370402</c:v>
                </c:pt>
                <c:pt idx="6788">
                  <c:v>0.39282407407407399</c:v>
                </c:pt>
                <c:pt idx="6789">
                  <c:v>0.39288194444444402</c:v>
                </c:pt>
                <c:pt idx="6790" formatCode="h:mm:ss;@">
                  <c:v>0.39293981481481499</c:v>
                </c:pt>
                <c:pt idx="6791">
                  <c:v>0.39299768518518502</c:v>
                </c:pt>
                <c:pt idx="6792">
                  <c:v>0.39305555555555599</c:v>
                </c:pt>
                <c:pt idx="6793" formatCode="h:mm:ss;@">
                  <c:v>0.39311342592592602</c:v>
                </c:pt>
                <c:pt idx="6794">
                  <c:v>0.39317129629629599</c:v>
                </c:pt>
                <c:pt idx="6795">
                  <c:v>0.39322916666666702</c:v>
                </c:pt>
                <c:pt idx="6796" formatCode="h:mm:ss;@">
                  <c:v>0.39328703703703699</c:v>
                </c:pt>
                <c:pt idx="6797">
                  <c:v>0.39334490740740702</c:v>
                </c:pt>
                <c:pt idx="6798">
                  <c:v>0.39340277777777799</c:v>
                </c:pt>
                <c:pt idx="6799" formatCode="h:mm:ss;@">
                  <c:v>0.39346064814814802</c:v>
                </c:pt>
                <c:pt idx="6800" formatCode="h:mm:ss;@">
                  <c:v>0.39351851851851799</c:v>
                </c:pt>
                <c:pt idx="6801">
                  <c:v>0.39357638888888902</c:v>
                </c:pt>
                <c:pt idx="6802">
                  <c:v>0.39363425925925899</c:v>
                </c:pt>
                <c:pt idx="6803" formatCode="h:mm:ss;@">
                  <c:v>0.39369212962963002</c:v>
                </c:pt>
                <c:pt idx="6804">
                  <c:v>0.39374999999999999</c:v>
                </c:pt>
                <c:pt idx="6805">
                  <c:v>0.39380787037037002</c:v>
                </c:pt>
                <c:pt idx="6806" formatCode="h:mm:ss;@">
                  <c:v>0.39386574074074099</c:v>
                </c:pt>
                <c:pt idx="6807">
                  <c:v>0.39392361111111102</c:v>
                </c:pt>
                <c:pt idx="6808">
                  <c:v>0.39398148148148099</c:v>
                </c:pt>
                <c:pt idx="6809" formatCode="h:mm:ss;@">
                  <c:v>0.39403935185185202</c:v>
                </c:pt>
                <c:pt idx="6810">
                  <c:v>0.39409722222222199</c:v>
                </c:pt>
                <c:pt idx="6811">
                  <c:v>0.39415509259259301</c:v>
                </c:pt>
                <c:pt idx="6812" formatCode="h:mm:ss;@">
                  <c:v>0.39421296296296299</c:v>
                </c:pt>
                <c:pt idx="6813">
                  <c:v>0.39427083333333302</c:v>
                </c:pt>
                <c:pt idx="6814">
                  <c:v>0.39432870370370399</c:v>
                </c:pt>
                <c:pt idx="6815" formatCode="h:mm:ss;@">
                  <c:v>0.39438657407407401</c:v>
                </c:pt>
                <c:pt idx="6816" formatCode="h:mm:ss;@">
                  <c:v>0.39444444444444399</c:v>
                </c:pt>
                <c:pt idx="6817">
                  <c:v>0.39450231481481501</c:v>
                </c:pt>
                <c:pt idx="6818">
                  <c:v>0.39456018518518499</c:v>
                </c:pt>
                <c:pt idx="6819" formatCode="h:mm:ss;@">
                  <c:v>0.39461805555555601</c:v>
                </c:pt>
                <c:pt idx="6820">
                  <c:v>0.39467592592592599</c:v>
                </c:pt>
                <c:pt idx="6821">
                  <c:v>0.39473379629629601</c:v>
                </c:pt>
                <c:pt idx="6822" formatCode="h:mm:ss;@">
                  <c:v>0.39479166666666698</c:v>
                </c:pt>
                <c:pt idx="6823">
                  <c:v>0.39484953703703701</c:v>
                </c:pt>
                <c:pt idx="6824">
                  <c:v>0.39490740740740699</c:v>
                </c:pt>
                <c:pt idx="6825" formatCode="h:mm:ss;@">
                  <c:v>0.39496527777777801</c:v>
                </c:pt>
                <c:pt idx="6826">
                  <c:v>0.39502314814814798</c:v>
                </c:pt>
                <c:pt idx="6827">
                  <c:v>0.39508101851851901</c:v>
                </c:pt>
                <c:pt idx="6828" formatCode="h:mm:ss;@">
                  <c:v>0.39513888888888898</c:v>
                </c:pt>
                <c:pt idx="6829">
                  <c:v>0.39519675925925901</c:v>
                </c:pt>
                <c:pt idx="6830">
                  <c:v>0.39525462962962998</c:v>
                </c:pt>
                <c:pt idx="6831" formatCode="h:mm:ss;@">
                  <c:v>0.39531250000000001</c:v>
                </c:pt>
                <c:pt idx="6832" formatCode="h:mm:ss;@">
                  <c:v>0.39537037037036998</c:v>
                </c:pt>
                <c:pt idx="6833">
                  <c:v>0.39542824074074101</c:v>
                </c:pt>
                <c:pt idx="6834">
                  <c:v>0.39548611111111098</c:v>
                </c:pt>
                <c:pt idx="6835" formatCode="h:mm:ss;@">
                  <c:v>0.39554398148148101</c:v>
                </c:pt>
                <c:pt idx="6836">
                  <c:v>0.39560185185185198</c:v>
                </c:pt>
                <c:pt idx="6837">
                  <c:v>0.39565972222222201</c:v>
                </c:pt>
                <c:pt idx="6838" formatCode="h:mm:ss;@">
                  <c:v>0.39571759259259298</c:v>
                </c:pt>
                <c:pt idx="6839">
                  <c:v>0.39577546296296301</c:v>
                </c:pt>
                <c:pt idx="6840">
                  <c:v>0.39583333333333298</c:v>
                </c:pt>
                <c:pt idx="6841" formatCode="h:mm:ss;@">
                  <c:v>0.39589120370370401</c:v>
                </c:pt>
                <c:pt idx="6842">
                  <c:v>0.39594907407407398</c:v>
                </c:pt>
                <c:pt idx="6843">
                  <c:v>0.39600694444444401</c:v>
                </c:pt>
                <c:pt idx="6844" formatCode="h:mm:ss;@">
                  <c:v>0.39606481481481498</c:v>
                </c:pt>
                <c:pt idx="6845">
                  <c:v>0.39612268518518501</c:v>
                </c:pt>
                <c:pt idx="6846">
                  <c:v>0.39618055555555598</c:v>
                </c:pt>
                <c:pt idx="6847" formatCode="h:mm:ss;@">
                  <c:v>0.39623842592592601</c:v>
                </c:pt>
                <c:pt idx="6848" formatCode="h:mm:ss;@">
                  <c:v>0.39629629629629598</c:v>
                </c:pt>
                <c:pt idx="6849">
                  <c:v>0.39635416666666701</c:v>
                </c:pt>
                <c:pt idx="6850">
                  <c:v>0.39641203703703698</c:v>
                </c:pt>
                <c:pt idx="6851" formatCode="h:mm:ss;@">
                  <c:v>0.39646990740740701</c:v>
                </c:pt>
                <c:pt idx="6852">
                  <c:v>0.39652777777777798</c:v>
                </c:pt>
                <c:pt idx="6853">
                  <c:v>0.39658564814814801</c:v>
                </c:pt>
                <c:pt idx="6854" formatCode="h:mm:ss;@">
                  <c:v>0.39664351851851798</c:v>
                </c:pt>
                <c:pt idx="6855">
                  <c:v>0.39670138888888901</c:v>
                </c:pt>
                <c:pt idx="6856">
                  <c:v>0.39675925925925898</c:v>
                </c:pt>
                <c:pt idx="6857" formatCode="h:mm:ss;@">
                  <c:v>0.39681712962963001</c:v>
                </c:pt>
                <c:pt idx="6858">
                  <c:v>0.39687499999999998</c:v>
                </c:pt>
                <c:pt idx="6859">
                  <c:v>0.39693287037037001</c:v>
                </c:pt>
                <c:pt idx="6860" formatCode="h:mm:ss;@">
                  <c:v>0.39699074074074098</c:v>
                </c:pt>
                <c:pt idx="6861">
                  <c:v>0.39704861111111101</c:v>
                </c:pt>
                <c:pt idx="6862">
                  <c:v>0.39710648148148098</c:v>
                </c:pt>
                <c:pt idx="6863" formatCode="h:mm:ss;@">
                  <c:v>0.397164351851852</c:v>
                </c:pt>
                <c:pt idx="6864" formatCode="h:mm:ss;@">
                  <c:v>0.39722222222222198</c:v>
                </c:pt>
                <c:pt idx="6865">
                  <c:v>0.397280092592593</c:v>
                </c:pt>
                <c:pt idx="6866">
                  <c:v>0.39733796296296298</c:v>
                </c:pt>
                <c:pt idx="6867" formatCode="h:mm:ss;@">
                  <c:v>0.397395833333333</c:v>
                </c:pt>
                <c:pt idx="6868">
                  <c:v>0.39745370370370398</c:v>
                </c:pt>
                <c:pt idx="6869">
                  <c:v>0.397511574074074</c:v>
                </c:pt>
                <c:pt idx="6870" formatCode="h:mm:ss;@">
                  <c:v>0.39756944444444398</c:v>
                </c:pt>
                <c:pt idx="6871">
                  <c:v>0.397627314814815</c:v>
                </c:pt>
                <c:pt idx="6872">
                  <c:v>0.39768518518518498</c:v>
                </c:pt>
                <c:pt idx="6873" formatCode="h:mm:ss;@">
                  <c:v>0.397743055555556</c:v>
                </c:pt>
                <c:pt idx="6874">
                  <c:v>0.39780092592592597</c:v>
                </c:pt>
                <c:pt idx="6875">
                  <c:v>0.397858796296296</c:v>
                </c:pt>
                <c:pt idx="6876" formatCode="h:mm:ss;@">
                  <c:v>0.39791666666666697</c:v>
                </c:pt>
                <c:pt idx="6877">
                  <c:v>0.397974537037037</c:v>
                </c:pt>
                <c:pt idx="6878">
                  <c:v>0.39803240740740697</c:v>
                </c:pt>
                <c:pt idx="6879" formatCode="h:mm:ss;@">
                  <c:v>0.398090277777778</c:v>
                </c:pt>
                <c:pt idx="6880" formatCode="h:mm:ss;@">
                  <c:v>0.39814814814814797</c:v>
                </c:pt>
                <c:pt idx="6881">
                  <c:v>0.398206018518519</c:v>
                </c:pt>
                <c:pt idx="6882">
                  <c:v>0.39826388888888897</c:v>
                </c:pt>
                <c:pt idx="6883" formatCode="h:mm:ss;@">
                  <c:v>0.398321759259259</c:v>
                </c:pt>
                <c:pt idx="6884">
                  <c:v>0.39837962962963003</c:v>
                </c:pt>
                <c:pt idx="6885">
                  <c:v>0.3984375</c:v>
                </c:pt>
                <c:pt idx="6886" formatCode="h:mm:ss;@">
                  <c:v>0.39849537037036997</c:v>
                </c:pt>
                <c:pt idx="6887">
                  <c:v>0.398553240740741</c:v>
                </c:pt>
                <c:pt idx="6888">
                  <c:v>0.39861111111111103</c:v>
                </c:pt>
                <c:pt idx="6889" formatCode="h:mm:ss;@">
                  <c:v>0.398668981481481</c:v>
                </c:pt>
                <c:pt idx="6890">
                  <c:v>0.39872685185185203</c:v>
                </c:pt>
                <c:pt idx="6891">
                  <c:v>0.398784722222222</c:v>
                </c:pt>
                <c:pt idx="6892" formatCode="h:mm:ss;@">
                  <c:v>0.39884259259259303</c:v>
                </c:pt>
                <c:pt idx="6893">
                  <c:v>0.398900462962963</c:v>
                </c:pt>
                <c:pt idx="6894">
                  <c:v>0.39895833333333303</c:v>
                </c:pt>
                <c:pt idx="6895" formatCode="h:mm:ss;@">
                  <c:v>0.399016203703704</c:v>
                </c:pt>
                <c:pt idx="6896" formatCode="h:mm:ss;@">
                  <c:v>0.39907407407407403</c:v>
                </c:pt>
                <c:pt idx="6897">
                  <c:v>0.399131944444444</c:v>
                </c:pt>
                <c:pt idx="6898">
                  <c:v>0.39918981481481502</c:v>
                </c:pt>
                <c:pt idx="6899" formatCode="h:mm:ss;@">
                  <c:v>0.399247685185185</c:v>
                </c:pt>
                <c:pt idx="6900">
                  <c:v>0.39930555555555602</c:v>
                </c:pt>
                <c:pt idx="6901">
                  <c:v>0.399363425925926</c:v>
                </c:pt>
                <c:pt idx="6902" formatCode="h:mm:ss;@">
                  <c:v>0.39942129629629602</c:v>
                </c:pt>
                <c:pt idx="6903">
                  <c:v>0.399479166666667</c:v>
                </c:pt>
                <c:pt idx="6904">
                  <c:v>0.39953703703703702</c:v>
                </c:pt>
                <c:pt idx="6905" formatCode="h:mm:ss;@">
                  <c:v>0.399594907407407</c:v>
                </c:pt>
                <c:pt idx="6906">
                  <c:v>0.39965277777777802</c:v>
                </c:pt>
                <c:pt idx="6907">
                  <c:v>0.399710648148148</c:v>
                </c:pt>
                <c:pt idx="6908" formatCode="h:mm:ss;@">
                  <c:v>0.39976851851851802</c:v>
                </c:pt>
                <c:pt idx="6909">
                  <c:v>0.39982638888888899</c:v>
                </c:pt>
                <c:pt idx="6910">
                  <c:v>0.39988425925925902</c:v>
                </c:pt>
                <c:pt idx="6911" formatCode="h:mm:ss;@">
                  <c:v>0.39994212962962999</c:v>
                </c:pt>
                <c:pt idx="6912" formatCode="h:mm:ss;@">
                  <c:v>0.4</c:v>
                </c:pt>
                <c:pt idx="6913">
                  <c:v>0.40005787037036999</c:v>
                </c:pt>
                <c:pt idx="6914">
                  <c:v>0.40011574074074102</c:v>
                </c:pt>
                <c:pt idx="6915" formatCode="h:mm:ss;@">
                  <c:v>0.40017361111111099</c:v>
                </c:pt>
                <c:pt idx="6916">
                  <c:v>0.40023148148148102</c:v>
                </c:pt>
                <c:pt idx="6917">
                  <c:v>0.40028935185185199</c:v>
                </c:pt>
                <c:pt idx="6918" formatCode="h:mm:ss;@">
                  <c:v>0.40034722222222202</c:v>
                </c:pt>
                <c:pt idx="6919">
                  <c:v>0.40040509259259299</c:v>
                </c:pt>
                <c:pt idx="6920">
                  <c:v>0.40046296296296302</c:v>
                </c:pt>
                <c:pt idx="6921" formatCode="h:mm:ss;@">
                  <c:v>0.40052083333333299</c:v>
                </c:pt>
                <c:pt idx="6922">
                  <c:v>0.40057870370370402</c:v>
                </c:pt>
                <c:pt idx="6923">
                  <c:v>0.40063657407407399</c:v>
                </c:pt>
                <c:pt idx="6924" formatCode="h:mm:ss;@">
                  <c:v>0.40069444444444402</c:v>
                </c:pt>
                <c:pt idx="6925">
                  <c:v>0.40075231481481499</c:v>
                </c:pt>
                <c:pt idx="6926">
                  <c:v>0.40081018518518502</c:v>
                </c:pt>
                <c:pt idx="6927" formatCode="h:mm:ss;@">
                  <c:v>0.40086805555555599</c:v>
                </c:pt>
                <c:pt idx="6928" formatCode="h:mm:ss;@">
                  <c:v>0.40092592592592602</c:v>
                </c:pt>
                <c:pt idx="6929">
                  <c:v>0.40098379629629599</c:v>
                </c:pt>
                <c:pt idx="6930">
                  <c:v>0.40104166666666702</c:v>
                </c:pt>
                <c:pt idx="6931" formatCode="h:mm:ss;@">
                  <c:v>0.40109953703703699</c:v>
                </c:pt>
                <c:pt idx="6932">
                  <c:v>0.40115740740740702</c:v>
                </c:pt>
                <c:pt idx="6933">
                  <c:v>0.40121527777777799</c:v>
                </c:pt>
                <c:pt idx="6934" formatCode="h:mm:ss;@">
                  <c:v>0.40127314814814802</c:v>
                </c:pt>
                <c:pt idx="6935">
                  <c:v>0.40133101851851799</c:v>
                </c:pt>
                <c:pt idx="6936">
                  <c:v>0.40138888888888902</c:v>
                </c:pt>
                <c:pt idx="6937" formatCode="h:mm:ss;@">
                  <c:v>0.40144675925925899</c:v>
                </c:pt>
                <c:pt idx="6938">
                  <c:v>0.40150462962963002</c:v>
                </c:pt>
                <c:pt idx="6939">
                  <c:v>0.40156249999999999</c:v>
                </c:pt>
                <c:pt idx="6940" formatCode="h:mm:ss;@">
                  <c:v>0.40162037037037002</c:v>
                </c:pt>
                <c:pt idx="6941">
                  <c:v>0.40167824074074099</c:v>
                </c:pt>
                <c:pt idx="6942">
                  <c:v>0.40173611111111102</c:v>
                </c:pt>
                <c:pt idx="6943" formatCode="h:mm:ss;@">
                  <c:v>0.40179398148148099</c:v>
                </c:pt>
                <c:pt idx="6944" formatCode="h:mm:ss;@">
                  <c:v>0.40185185185185202</c:v>
                </c:pt>
                <c:pt idx="6945">
                  <c:v>0.40190972222222199</c:v>
                </c:pt>
                <c:pt idx="6946">
                  <c:v>0.40196759259259301</c:v>
                </c:pt>
                <c:pt idx="6947" formatCode="h:mm:ss;@">
                  <c:v>0.40202546296296299</c:v>
                </c:pt>
                <c:pt idx="6948">
                  <c:v>0.40208333333333302</c:v>
                </c:pt>
                <c:pt idx="6949">
                  <c:v>0.40214120370370399</c:v>
                </c:pt>
                <c:pt idx="6950" formatCode="h:mm:ss;@">
                  <c:v>0.40219907407407401</c:v>
                </c:pt>
                <c:pt idx="6951">
                  <c:v>0.40225694444444399</c:v>
                </c:pt>
                <c:pt idx="6952">
                  <c:v>0.40231481481481501</c:v>
                </c:pt>
                <c:pt idx="6953" formatCode="h:mm:ss;@">
                  <c:v>0.40237268518518499</c:v>
                </c:pt>
                <c:pt idx="6954">
                  <c:v>0.40243055555555601</c:v>
                </c:pt>
                <c:pt idx="6955">
                  <c:v>0.40248842592592599</c:v>
                </c:pt>
                <c:pt idx="6956" formatCode="h:mm:ss;@">
                  <c:v>0.40254629629629601</c:v>
                </c:pt>
                <c:pt idx="6957">
                  <c:v>0.40260416666666698</c:v>
                </c:pt>
                <c:pt idx="6958">
                  <c:v>0.40266203703703701</c:v>
                </c:pt>
                <c:pt idx="6959" formatCode="h:mm:ss;@">
                  <c:v>0.40271990740740699</c:v>
                </c:pt>
                <c:pt idx="6960" formatCode="h:mm:ss;@">
                  <c:v>0.40277777777777801</c:v>
                </c:pt>
                <c:pt idx="6961">
                  <c:v>0.40283564814814798</c:v>
                </c:pt>
                <c:pt idx="6962">
                  <c:v>0.40289351851851901</c:v>
                </c:pt>
                <c:pt idx="6963" formatCode="h:mm:ss;@">
                  <c:v>0.40295138888888898</c:v>
                </c:pt>
                <c:pt idx="6964">
                  <c:v>0.40300925925925901</c:v>
                </c:pt>
                <c:pt idx="6965">
                  <c:v>0.40306712962962998</c:v>
                </c:pt>
                <c:pt idx="6966" formatCode="h:mm:ss;@">
                  <c:v>0.40312500000000001</c:v>
                </c:pt>
                <c:pt idx="6967">
                  <c:v>0.40318287037036998</c:v>
                </c:pt>
                <c:pt idx="6968">
                  <c:v>0.40324074074074101</c:v>
                </c:pt>
                <c:pt idx="6969" formatCode="h:mm:ss;@">
                  <c:v>0.40329861111111098</c:v>
                </c:pt>
                <c:pt idx="6970">
                  <c:v>0.40335648148148101</c:v>
                </c:pt>
                <c:pt idx="6971">
                  <c:v>0.40341435185185198</c:v>
                </c:pt>
                <c:pt idx="6972" formatCode="h:mm:ss;@">
                  <c:v>0.40347222222222201</c:v>
                </c:pt>
                <c:pt idx="6973">
                  <c:v>0.40353009259259298</c:v>
                </c:pt>
                <c:pt idx="6974">
                  <c:v>0.40358796296296301</c:v>
                </c:pt>
                <c:pt idx="6975" formatCode="h:mm:ss;@">
                  <c:v>0.40364583333333298</c:v>
                </c:pt>
                <c:pt idx="6976" formatCode="h:mm:ss;@">
                  <c:v>0.40370370370370401</c:v>
                </c:pt>
                <c:pt idx="6977">
                  <c:v>0.40376157407407398</c:v>
                </c:pt>
                <c:pt idx="6978">
                  <c:v>0.40381944444444401</c:v>
                </c:pt>
                <c:pt idx="6979" formatCode="h:mm:ss;@">
                  <c:v>0.40387731481481498</c:v>
                </c:pt>
                <c:pt idx="6980">
                  <c:v>0.40393518518518501</c:v>
                </c:pt>
                <c:pt idx="6981">
                  <c:v>0.40399305555555598</c:v>
                </c:pt>
                <c:pt idx="6982" formatCode="h:mm:ss;@">
                  <c:v>0.40405092592592601</c:v>
                </c:pt>
                <c:pt idx="6983">
                  <c:v>0.40410879629629598</c:v>
                </c:pt>
                <c:pt idx="6984">
                  <c:v>0.40416666666666701</c:v>
                </c:pt>
                <c:pt idx="6985" formatCode="h:mm:ss;@">
                  <c:v>0.40422453703703698</c:v>
                </c:pt>
                <c:pt idx="6986">
                  <c:v>0.40428240740740701</c:v>
                </c:pt>
                <c:pt idx="6987">
                  <c:v>0.40434027777777798</c:v>
                </c:pt>
                <c:pt idx="6988" formatCode="h:mm:ss;@">
                  <c:v>0.40439814814814801</c:v>
                </c:pt>
                <c:pt idx="6989">
                  <c:v>0.40445601851851798</c:v>
                </c:pt>
                <c:pt idx="6990">
                  <c:v>0.40451388888888901</c:v>
                </c:pt>
                <c:pt idx="6991" formatCode="h:mm:ss;@">
                  <c:v>0.40457175925925898</c:v>
                </c:pt>
                <c:pt idx="6992" formatCode="h:mm:ss;@">
                  <c:v>0.40462962962963001</c:v>
                </c:pt>
                <c:pt idx="6993">
                  <c:v>0.40468749999999998</c:v>
                </c:pt>
                <c:pt idx="6994">
                  <c:v>0.40474537037037001</c:v>
                </c:pt>
                <c:pt idx="6995" formatCode="h:mm:ss;@">
                  <c:v>0.40480324074074098</c:v>
                </c:pt>
                <c:pt idx="6996">
                  <c:v>0.40486111111111101</c:v>
                </c:pt>
                <c:pt idx="6997">
                  <c:v>0.40491898148148098</c:v>
                </c:pt>
                <c:pt idx="6998" formatCode="h:mm:ss;@">
                  <c:v>0.404976851851852</c:v>
                </c:pt>
                <c:pt idx="6999">
                  <c:v>0.40503472222222198</c:v>
                </c:pt>
                <c:pt idx="7000">
                  <c:v>0.405092592592593</c:v>
                </c:pt>
                <c:pt idx="7001" formatCode="h:mm:ss;@">
                  <c:v>0.40515046296296298</c:v>
                </c:pt>
                <c:pt idx="7002">
                  <c:v>0.405208333333333</c:v>
                </c:pt>
                <c:pt idx="7003">
                  <c:v>0.40526620370370398</c:v>
                </c:pt>
                <c:pt idx="7004" formatCode="h:mm:ss;@">
                  <c:v>0.405324074074074</c:v>
                </c:pt>
                <c:pt idx="7005">
                  <c:v>0.40538194444444398</c:v>
                </c:pt>
                <c:pt idx="7006">
                  <c:v>0.405439814814815</c:v>
                </c:pt>
                <c:pt idx="7007" formatCode="h:mm:ss;@">
                  <c:v>0.40549768518518498</c:v>
                </c:pt>
                <c:pt idx="7008" formatCode="h:mm:ss;@">
                  <c:v>0.405555555555556</c:v>
                </c:pt>
                <c:pt idx="7009">
                  <c:v>0.40561342592592597</c:v>
                </c:pt>
                <c:pt idx="7010">
                  <c:v>0.405671296296296</c:v>
                </c:pt>
                <c:pt idx="7011" formatCode="h:mm:ss;@">
                  <c:v>0.40572916666666697</c:v>
                </c:pt>
                <c:pt idx="7012">
                  <c:v>0.405787037037037</c:v>
                </c:pt>
                <c:pt idx="7013">
                  <c:v>0.40584490740740697</c:v>
                </c:pt>
                <c:pt idx="7014" formatCode="h:mm:ss;@">
                  <c:v>0.405902777777778</c:v>
                </c:pt>
                <c:pt idx="7015">
                  <c:v>0.40596064814814797</c:v>
                </c:pt>
                <c:pt idx="7016">
                  <c:v>0.406018518518519</c:v>
                </c:pt>
                <c:pt idx="7017" formatCode="h:mm:ss;@">
                  <c:v>0.40607638888888897</c:v>
                </c:pt>
                <c:pt idx="7018">
                  <c:v>0.406134259259259</c:v>
                </c:pt>
                <c:pt idx="7019">
                  <c:v>0.40619212962963003</c:v>
                </c:pt>
                <c:pt idx="7020" formatCode="h:mm:ss;@">
                  <c:v>0.40625</c:v>
                </c:pt>
                <c:pt idx="7021">
                  <c:v>0.40630787037036997</c:v>
                </c:pt>
                <c:pt idx="7022">
                  <c:v>0.406365740740741</c:v>
                </c:pt>
                <c:pt idx="7023" formatCode="h:mm:ss;@">
                  <c:v>0.40642361111111103</c:v>
                </c:pt>
                <c:pt idx="7024" formatCode="h:mm:ss;@">
                  <c:v>0.406481481481481</c:v>
                </c:pt>
                <c:pt idx="7025">
                  <c:v>0.40653935185185203</c:v>
                </c:pt>
                <c:pt idx="7026">
                  <c:v>0.406597222222222</c:v>
                </c:pt>
                <c:pt idx="7027" formatCode="h:mm:ss;@">
                  <c:v>0.40665509259259303</c:v>
                </c:pt>
                <c:pt idx="7028">
                  <c:v>0.406712962962963</c:v>
                </c:pt>
                <c:pt idx="7029">
                  <c:v>0.40677083333333303</c:v>
                </c:pt>
                <c:pt idx="7030" formatCode="h:mm:ss;@">
                  <c:v>0.406828703703704</c:v>
                </c:pt>
                <c:pt idx="7031">
                  <c:v>0.40688657407407403</c:v>
                </c:pt>
                <c:pt idx="7032">
                  <c:v>0.406944444444444</c:v>
                </c:pt>
                <c:pt idx="7033" formatCode="h:mm:ss;@">
                  <c:v>0.40700231481481502</c:v>
                </c:pt>
                <c:pt idx="7034">
                  <c:v>0.407060185185185</c:v>
                </c:pt>
                <c:pt idx="7035">
                  <c:v>0.40711805555555602</c:v>
                </c:pt>
                <c:pt idx="7036" formatCode="h:mm:ss;@">
                  <c:v>0.407175925925926</c:v>
                </c:pt>
                <c:pt idx="7037">
                  <c:v>0.40723379629629602</c:v>
                </c:pt>
                <c:pt idx="7038">
                  <c:v>0.407291666666667</c:v>
                </c:pt>
                <c:pt idx="7039" formatCode="h:mm:ss;@">
                  <c:v>0.40734953703703702</c:v>
                </c:pt>
                <c:pt idx="7040" formatCode="h:mm:ss;@">
                  <c:v>0.407407407407407</c:v>
                </c:pt>
                <c:pt idx="7041">
                  <c:v>0.40746527777777802</c:v>
                </c:pt>
                <c:pt idx="7042">
                  <c:v>0.407523148148148</c:v>
                </c:pt>
                <c:pt idx="7043" formatCode="h:mm:ss;@">
                  <c:v>0.40758101851851802</c:v>
                </c:pt>
                <c:pt idx="7044">
                  <c:v>0.40763888888888899</c:v>
                </c:pt>
                <c:pt idx="7045">
                  <c:v>0.40769675925925902</c:v>
                </c:pt>
                <c:pt idx="7046" formatCode="h:mm:ss;@">
                  <c:v>0.40775462962962999</c:v>
                </c:pt>
                <c:pt idx="7047">
                  <c:v>0.40781250000000002</c:v>
                </c:pt>
                <c:pt idx="7048">
                  <c:v>0.40787037037036999</c:v>
                </c:pt>
                <c:pt idx="7049" formatCode="h:mm:ss;@">
                  <c:v>0.40792824074074102</c:v>
                </c:pt>
                <c:pt idx="7050">
                  <c:v>0.40798611111111099</c:v>
                </c:pt>
                <c:pt idx="7051">
                  <c:v>0.40804398148148102</c:v>
                </c:pt>
                <c:pt idx="7052" formatCode="h:mm:ss;@">
                  <c:v>0.40810185185185199</c:v>
                </c:pt>
                <c:pt idx="7053">
                  <c:v>0.40815972222222202</c:v>
                </c:pt>
                <c:pt idx="7054">
                  <c:v>0.40821759259259299</c:v>
                </c:pt>
                <c:pt idx="7055" formatCode="h:mm:ss;@">
                  <c:v>0.40827546296296302</c:v>
                </c:pt>
                <c:pt idx="7056" formatCode="h:mm:ss;@">
                  <c:v>0.40833333333333299</c:v>
                </c:pt>
                <c:pt idx="7057">
                  <c:v>0.40839120370370402</c:v>
                </c:pt>
                <c:pt idx="7058">
                  <c:v>0.40844907407407399</c:v>
                </c:pt>
                <c:pt idx="7059" formatCode="h:mm:ss;@">
                  <c:v>0.40850694444444402</c:v>
                </c:pt>
                <c:pt idx="7060">
                  <c:v>0.40856481481481499</c:v>
                </c:pt>
                <c:pt idx="7061">
                  <c:v>0.40862268518518502</c:v>
                </c:pt>
                <c:pt idx="7062" formatCode="h:mm:ss;@">
                  <c:v>0.40868055555555599</c:v>
                </c:pt>
                <c:pt idx="7063">
                  <c:v>0.40873842592592602</c:v>
                </c:pt>
                <c:pt idx="7064">
                  <c:v>0.40879629629629599</c:v>
                </c:pt>
                <c:pt idx="7065" formatCode="h:mm:ss;@">
                  <c:v>0.40885416666666702</c:v>
                </c:pt>
                <c:pt idx="7066">
                  <c:v>0.40891203703703699</c:v>
                </c:pt>
                <c:pt idx="7067">
                  <c:v>0.40896990740740702</c:v>
                </c:pt>
                <c:pt idx="7068" formatCode="h:mm:ss;@">
                  <c:v>0.40902777777777799</c:v>
                </c:pt>
                <c:pt idx="7069">
                  <c:v>0.40908564814814802</c:v>
                </c:pt>
                <c:pt idx="7070">
                  <c:v>0.40914351851851799</c:v>
                </c:pt>
                <c:pt idx="7071" formatCode="h:mm:ss;@">
                  <c:v>0.40920138888888902</c:v>
                </c:pt>
                <c:pt idx="7072" formatCode="h:mm:ss;@">
                  <c:v>0.40925925925925899</c:v>
                </c:pt>
                <c:pt idx="7073">
                  <c:v>0.40931712962963002</c:v>
                </c:pt>
                <c:pt idx="7074">
                  <c:v>0.40937499999999999</c:v>
                </c:pt>
                <c:pt idx="7075" formatCode="h:mm:ss;@">
                  <c:v>0.40943287037037002</c:v>
                </c:pt>
                <c:pt idx="7076">
                  <c:v>0.40949074074074099</c:v>
                </c:pt>
                <c:pt idx="7077">
                  <c:v>0.40954861111111102</c:v>
                </c:pt>
                <c:pt idx="7078" formatCode="h:mm:ss;@">
                  <c:v>0.40960648148148099</c:v>
                </c:pt>
                <c:pt idx="7079">
                  <c:v>0.40966435185185202</c:v>
                </c:pt>
                <c:pt idx="7080">
                  <c:v>0.40972222222222199</c:v>
                </c:pt>
                <c:pt idx="7081" formatCode="h:mm:ss;@">
                  <c:v>0.40978009259259301</c:v>
                </c:pt>
                <c:pt idx="7082">
                  <c:v>0.40983796296296299</c:v>
                </c:pt>
                <c:pt idx="7083">
                  <c:v>0.40989583333333302</c:v>
                </c:pt>
                <c:pt idx="7084" formatCode="h:mm:ss;@">
                  <c:v>0.40995370370370399</c:v>
                </c:pt>
                <c:pt idx="7085">
                  <c:v>0.41001157407407401</c:v>
                </c:pt>
                <c:pt idx="7086">
                  <c:v>0.41006944444444399</c:v>
                </c:pt>
                <c:pt idx="7087" formatCode="h:mm:ss;@">
                  <c:v>0.41012731481481501</c:v>
                </c:pt>
                <c:pt idx="7088" formatCode="h:mm:ss;@">
                  <c:v>0.41018518518518499</c:v>
                </c:pt>
                <c:pt idx="7089">
                  <c:v>0.41024305555555601</c:v>
                </c:pt>
                <c:pt idx="7090">
                  <c:v>0.41030092592592599</c:v>
                </c:pt>
                <c:pt idx="7091" formatCode="h:mm:ss;@">
                  <c:v>0.41035879629629601</c:v>
                </c:pt>
                <c:pt idx="7092">
                  <c:v>0.41041666666666698</c:v>
                </c:pt>
                <c:pt idx="7093">
                  <c:v>0.41047453703703701</c:v>
                </c:pt>
                <c:pt idx="7094" formatCode="h:mm:ss;@">
                  <c:v>0.41053240740740699</c:v>
                </c:pt>
                <c:pt idx="7095">
                  <c:v>0.41059027777777801</c:v>
                </c:pt>
                <c:pt idx="7096">
                  <c:v>0.41064814814814798</c:v>
                </c:pt>
                <c:pt idx="7097" formatCode="h:mm:ss;@">
                  <c:v>0.41070601851851901</c:v>
                </c:pt>
                <c:pt idx="7098">
                  <c:v>0.41076388888888898</c:v>
                </c:pt>
                <c:pt idx="7099">
                  <c:v>0.41082175925925901</c:v>
                </c:pt>
                <c:pt idx="7100" formatCode="h:mm:ss;@">
                  <c:v>0.41087962962962998</c:v>
                </c:pt>
                <c:pt idx="7101">
                  <c:v>0.41093750000000001</c:v>
                </c:pt>
                <c:pt idx="7102">
                  <c:v>0.41099537037036998</c:v>
                </c:pt>
                <c:pt idx="7103" formatCode="h:mm:ss;@">
                  <c:v>0.41105324074074101</c:v>
                </c:pt>
                <c:pt idx="7104" formatCode="h:mm:ss;@">
                  <c:v>0.41111111111111098</c:v>
                </c:pt>
                <c:pt idx="7105">
                  <c:v>0.41116898148148101</c:v>
                </c:pt>
                <c:pt idx="7106">
                  <c:v>0.41122685185185198</c:v>
                </c:pt>
                <c:pt idx="7107" formatCode="h:mm:ss;@">
                  <c:v>0.41128472222222201</c:v>
                </c:pt>
                <c:pt idx="7108">
                  <c:v>0.41134259259259298</c:v>
                </c:pt>
                <c:pt idx="7109">
                  <c:v>0.41140046296296301</c:v>
                </c:pt>
                <c:pt idx="7110" formatCode="h:mm:ss;@">
                  <c:v>0.41145833333333298</c:v>
                </c:pt>
                <c:pt idx="7111">
                  <c:v>0.41151620370370401</c:v>
                </c:pt>
                <c:pt idx="7112">
                  <c:v>0.41157407407407398</c:v>
                </c:pt>
                <c:pt idx="7113" formatCode="h:mm:ss;@">
                  <c:v>0.41163194444444401</c:v>
                </c:pt>
                <c:pt idx="7114">
                  <c:v>0.41168981481481498</c:v>
                </c:pt>
                <c:pt idx="7115">
                  <c:v>0.41174768518518501</c:v>
                </c:pt>
                <c:pt idx="7116" formatCode="h:mm:ss;@">
                  <c:v>0.41180555555555598</c:v>
                </c:pt>
                <c:pt idx="7117">
                  <c:v>0.41186342592592601</c:v>
                </c:pt>
                <c:pt idx="7118">
                  <c:v>0.41192129629629598</c:v>
                </c:pt>
                <c:pt idx="7119" formatCode="h:mm:ss;@">
                  <c:v>0.41197916666666701</c:v>
                </c:pt>
                <c:pt idx="7120" formatCode="h:mm:ss;@">
                  <c:v>0.41203703703703698</c:v>
                </c:pt>
                <c:pt idx="7121">
                  <c:v>0.41209490740740701</c:v>
                </c:pt>
                <c:pt idx="7122">
                  <c:v>0.41215277777777798</c:v>
                </c:pt>
                <c:pt idx="7123" formatCode="h:mm:ss;@">
                  <c:v>0.41221064814814801</c:v>
                </c:pt>
                <c:pt idx="7124">
                  <c:v>0.41226851851851798</c:v>
                </c:pt>
                <c:pt idx="7125">
                  <c:v>0.41232638888888901</c:v>
                </c:pt>
                <c:pt idx="7126" formatCode="h:mm:ss;@">
                  <c:v>0.41238425925925898</c:v>
                </c:pt>
                <c:pt idx="7127">
                  <c:v>0.41244212962963001</c:v>
                </c:pt>
                <c:pt idx="7128">
                  <c:v>0.41249999999999998</c:v>
                </c:pt>
                <c:pt idx="7129" formatCode="h:mm:ss;@">
                  <c:v>0.41255787037037001</c:v>
                </c:pt>
                <c:pt idx="7130">
                  <c:v>0.41261574074074098</c:v>
                </c:pt>
                <c:pt idx="7131">
                  <c:v>0.41267361111111101</c:v>
                </c:pt>
                <c:pt idx="7132" formatCode="h:mm:ss;@">
                  <c:v>0.41273148148148098</c:v>
                </c:pt>
                <c:pt idx="7133">
                  <c:v>0.412789351851852</c:v>
                </c:pt>
                <c:pt idx="7134">
                  <c:v>0.41284722222222198</c:v>
                </c:pt>
                <c:pt idx="7135" formatCode="h:mm:ss;@">
                  <c:v>0.412905092592593</c:v>
                </c:pt>
                <c:pt idx="7136" formatCode="h:mm:ss;@">
                  <c:v>0.41296296296296298</c:v>
                </c:pt>
                <c:pt idx="7137">
                  <c:v>0.413020833333333</c:v>
                </c:pt>
                <c:pt idx="7138">
                  <c:v>0.41307870370370398</c:v>
                </c:pt>
                <c:pt idx="7139" formatCode="h:mm:ss;@">
                  <c:v>0.413136574074074</c:v>
                </c:pt>
                <c:pt idx="7140">
                  <c:v>0.41319444444444398</c:v>
                </c:pt>
                <c:pt idx="7141">
                  <c:v>0.413252314814815</c:v>
                </c:pt>
                <c:pt idx="7142" formatCode="h:mm:ss;@">
                  <c:v>0.41331018518518498</c:v>
                </c:pt>
                <c:pt idx="7143">
                  <c:v>0.413368055555556</c:v>
                </c:pt>
                <c:pt idx="7144">
                  <c:v>0.41342592592592597</c:v>
                </c:pt>
                <c:pt idx="7145" formatCode="h:mm:ss;@">
                  <c:v>0.413483796296296</c:v>
                </c:pt>
                <c:pt idx="7146">
                  <c:v>0.41354166666666697</c:v>
                </c:pt>
                <c:pt idx="7147">
                  <c:v>0.413599537037037</c:v>
                </c:pt>
                <c:pt idx="7148" formatCode="h:mm:ss;@">
                  <c:v>0.41365740740740697</c:v>
                </c:pt>
                <c:pt idx="7149">
                  <c:v>0.413715277777778</c:v>
                </c:pt>
                <c:pt idx="7150">
                  <c:v>0.41377314814814797</c:v>
                </c:pt>
                <c:pt idx="7151" formatCode="h:mm:ss;@">
                  <c:v>0.413831018518519</c:v>
                </c:pt>
                <c:pt idx="7152" formatCode="h:mm:ss;@">
                  <c:v>0.41388888888888897</c:v>
                </c:pt>
                <c:pt idx="7153">
                  <c:v>0.413946759259259</c:v>
                </c:pt>
                <c:pt idx="7154">
                  <c:v>0.41400462962963003</c:v>
                </c:pt>
                <c:pt idx="7155" formatCode="h:mm:ss;@">
                  <c:v>0.4140625</c:v>
                </c:pt>
                <c:pt idx="7156">
                  <c:v>0.41412037037036997</c:v>
                </c:pt>
                <c:pt idx="7157">
                  <c:v>0.414178240740741</c:v>
                </c:pt>
                <c:pt idx="7158" formatCode="h:mm:ss;@">
                  <c:v>0.41423611111111103</c:v>
                </c:pt>
                <c:pt idx="7159">
                  <c:v>0.414293981481481</c:v>
                </c:pt>
                <c:pt idx="7160">
                  <c:v>0.41435185185185203</c:v>
                </c:pt>
                <c:pt idx="7161" formatCode="h:mm:ss;@">
                  <c:v>0.414409722222222</c:v>
                </c:pt>
                <c:pt idx="7162">
                  <c:v>0.41446759259259303</c:v>
                </c:pt>
                <c:pt idx="7163">
                  <c:v>0.414525462962963</c:v>
                </c:pt>
                <c:pt idx="7164" formatCode="h:mm:ss;@">
                  <c:v>0.41458333333333303</c:v>
                </c:pt>
                <c:pt idx="7165">
                  <c:v>0.414641203703704</c:v>
                </c:pt>
                <c:pt idx="7166">
                  <c:v>0.41469907407407403</c:v>
                </c:pt>
                <c:pt idx="7167" formatCode="h:mm:ss;@">
                  <c:v>0.414756944444444</c:v>
                </c:pt>
                <c:pt idx="7168" formatCode="h:mm:ss;@">
                  <c:v>0.41481481481481502</c:v>
                </c:pt>
                <c:pt idx="7169">
                  <c:v>0.414872685185185</c:v>
                </c:pt>
                <c:pt idx="7170">
                  <c:v>0.41493055555555602</c:v>
                </c:pt>
                <c:pt idx="7171" formatCode="h:mm:ss;@">
                  <c:v>0.414988425925926</c:v>
                </c:pt>
                <c:pt idx="7172">
                  <c:v>0.41504629629629602</c:v>
                </c:pt>
                <c:pt idx="7173">
                  <c:v>0.415104166666667</c:v>
                </c:pt>
                <c:pt idx="7174" formatCode="h:mm:ss;@">
                  <c:v>0.41516203703703702</c:v>
                </c:pt>
                <c:pt idx="7175">
                  <c:v>0.415219907407407</c:v>
                </c:pt>
                <c:pt idx="7176">
                  <c:v>0.41527777777777802</c:v>
                </c:pt>
                <c:pt idx="7177" formatCode="h:mm:ss;@">
                  <c:v>0.415335648148148</c:v>
                </c:pt>
                <c:pt idx="7178">
                  <c:v>0.41539351851851802</c:v>
                </c:pt>
                <c:pt idx="7179">
                  <c:v>0.41545138888888899</c:v>
                </c:pt>
                <c:pt idx="7180" formatCode="h:mm:ss;@">
                  <c:v>0.41550925925925902</c:v>
                </c:pt>
                <c:pt idx="7181">
                  <c:v>0.41556712962962999</c:v>
                </c:pt>
                <c:pt idx="7182">
                  <c:v>0.41562500000000002</c:v>
                </c:pt>
                <c:pt idx="7183" formatCode="h:mm:ss;@">
                  <c:v>0.41568287037036999</c:v>
                </c:pt>
                <c:pt idx="7184" formatCode="h:mm:ss;@">
                  <c:v>0.41574074074074102</c:v>
                </c:pt>
                <c:pt idx="7185">
                  <c:v>0.41579861111111099</c:v>
                </c:pt>
                <c:pt idx="7186">
                  <c:v>0.41585648148148102</c:v>
                </c:pt>
                <c:pt idx="7187" formatCode="h:mm:ss;@">
                  <c:v>0.41591435185185199</c:v>
                </c:pt>
                <c:pt idx="7188">
                  <c:v>0.41597222222222202</c:v>
                </c:pt>
                <c:pt idx="7189">
                  <c:v>0.41603009259259299</c:v>
                </c:pt>
                <c:pt idx="7190" formatCode="h:mm:ss;@">
                  <c:v>0.41608796296296302</c:v>
                </c:pt>
                <c:pt idx="7191">
                  <c:v>0.41614583333333299</c:v>
                </c:pt>
                <c:pt idx="7192">
                  <c:v>0.41620370370370402</c:v>
                </c:pt>
                <c:pt idx="7193" formatCode="h:mm:ss;@">
                  <c:v>0.41626157407407399</c:v>
                </c:pt>
                <c:pt idx="7194">
                  <c:v>0.41631944444444402</c:v>
                </c:pt>
                <c:pt idx="7195">
                  <c:v>0.41637731481481499</c:v>
                </c:pt>
                <c:pt idx="7196" formatCode="h:mm:ss;@">
                  <c:v>0.41643518518518502</c:v>
                </c:pt>
                <c:pt idx="7197">
                  <c:v>0.41649305555555599</c:v>
                </c:pt>
                <c:pt idx="7198">
                  <c:v>0.41655092592592602</c:v>
                </c:pt>
                <c:pt idx="7199" formatCode="h:mm:ss;@">
                  <c:v>0.41660879629629599</c:v>
                </c:pt>
                <c:pt idx="7200" formatCode="h:mm:ss;@">
                  <c:v>0.41666666666666702</c:v>
                </c:pt>
                <c:pt idx="7201">
                  <c:v>0.41672453703703699</c:v>
                </c:pt>
                <c:pt idx="7202">
                  <c:v>0.41678240740740702</c:v>
                </c:pt>
                <c:pt idx="7203" formatCode="h:mm:ss;@">
                  <c:v>0.41684027777777799</c:v>
                </c:pt>
                <c:pt idx="7204">
                  <c:v>0.41689814814814802</c:v>
                </c:pt>
                <c:pt idx="7205">
                  <c:v>0.41695601851851799</c:v>
                </c:pt>
                <c:pt idx="7206" formatCode="h:mm:ss;@">
                  <c:v>0.41701388888888902</c:v>
                </c:pt>
                <c:pt idx="7207">
                  <c:v>0.41707175925925899</c:v>
                </c:pt>
                <c:pt idx="7208">
                  <c:v>0.41712962962963002</c:v>
                </c:pt>
                <c:pt idx="7209" formatCode="h:mm:ss;@">
                  <c:v>0.41718749999999999</c:v>
                </c:pt>
                <c:pt idx="7210">
                  <c:v>0.41724537037037002</c:v>
                </c:pt>
                <c:pt idx="7211">
                  <c:v>0.41730324074074099</c:v>
                </c:pt>
                <c:pt idx="7212" formatCode="h:mm:ss;@">
                  <c:v>0.41736111111111102</c:v>
                </c:pt>
                <c:pt idx="7213">
                  <c:v>0.41741898148148099</c:v>
                </c:pt>
                <c:pt idx="7214">
                  <c:v>0.41747685185185202</c:v>
                </c:pt>
                <c:pt idx="7215" formatCode="h:mm:ss;@">
                  <c:v>0.41753472222222199</c:v>
                </c:pt>
                <c:pt idx="7216" formatCode="h:mm:ss;@">
                  <c:v>0.41759259259259301</c:v>
                </c:pt>
                <c:pt idx="7217">
                  <c:v>0.41765046296296299</c:v>
                </c:pt>
                <c:pt idx="7218">
                  <c:v>0.41770833333333302</c:v>
                </c:pt>
                <c:pt idx="7219" formatCode="h:mm:ss;@">
                  <c:v>0.41776620370370399</c:v>
                </c:pt>
                <c:pt idx="7220">
                  <c:v>0.41782407407407401</c:v>
                </c:pt>
                <c:pt idx="7221">
                  <c:v>0.41788194444444399</c:v>
                </c:pt>
                <c:pt idx="7222" formatCode="h:mm:ss;@">
                  <c:v>0.41793981481481501</c:v>
                </c:pt>
                <c:pt idx="7223">
                  <c:v>0.41799768518518499</c:v>
                </c:pt>
                <c:pt idx="7224">
                  <c:v>0.41805555555555601</c:v>
                </c:pt>
                <c:pt idx="7225" formatCode="h:mm:ss;@">
                  <c:v>0.41811342592592599</c:v>
                </c:pt>
                <c:pt idx="7226">
                  <c:v>0.41817129629629601</c:v>
                </c:pt>
                <c:pt idx="7227">
                  <c:v>0.41822916666666698</c:v>
                </c:pt>
                <c:pt idx="7228" formatCode="h:mm:ss;@">
                  <c:v>0.41828703703703701</c:v>
                </c:pt>
                <c:pt idx="7229">
                  <c:v>0.41834490740740699</c:v>
                </c:pt>
                <c:pt idx="7230">
                  <c:v>0.41840277777777801</c:v>
                </c:pt>
                <c:pt idx="7231" formatCode="h:mm:ss;@">
                  <c:v>0.41846064814814798</c:v>
                </c:pt>
                <c:pt idx="7232" formatCode="h:mm:ss;@">
                  <c:v>0.41851851851851901</c:v>
                </c:pt>
                <c:pt idx="7233">
                  <c:v>0.41857638888888898</c:v>
                </c:pt>
                <c:pt idx="7234">
                  <c:v>0.41863425925925901</c:v>
                </c:pt>
                <c:pt idx="7235" formatCode="h:mm:ss;@">
                  <c:v>0.41869212962962998</c:v>
                </c:pt>
                <c:pt idx="7236">
                  <c:v>0.41875000000000001</c:v>
                </c:pt>
                <c:pt idx="7237">
                  <c:v>0.41880787037036998</c:v>
                </c:pt>
                <c:pt idx="7238" formatCode="h:mm:ss;@">
                  <c:v>0.41886574074074101</c:v>
                </c:pt>
                <c:pt idx="7239">
                  <c:v>0.41892361111111098</c:v>
                </c:pt>
                <c:pt idx="7240">
                  <c:v>0.41898148148148101</c:v>
                </c:pt>
                <c:pt idx="7241" formatCode="h:mm:ss;@">
                  <c:v>0.41903935185185198</c:v>
                </c:pt>
                <c:pt idx="7242">
                  <c:v>0.41909722222222201</c:v>
                </c:pt>
                <c:pt idx="7243">
                  <c:v>0.41915509259259298</c:v>
                </c:pt>
                <c:pt idx="7244" formatCode="h:mm:ss;@">
                  <c:v>0.41921296296296301</c:v>
                </c:pt>
                <c:pt idx="7245">
                  <c:v>0.41927083333333298</c:v>
                </c:pt>
                <c:pt idx="7246">
                  <c:v>0.41932870370370401</c:v>
                </c:pt>
                <c:pt idx="7247" formatCode="h:mm:ss;@">
                  <c:v>0.41938657407407398</c:v>
                </c:pt>
                <c:pt idx="7248" formatCode="h:mm:ss;@">
                  <c:v>0.41944444444444401</c:v>
                </c:pt>
                <c:pt idx="7249">
                  <c:v>0.41950231481481498</c:v>
                </c:pt>
                <c:pt idx="7250">
                  <c:v>0.41956018518518501</c:v>
                </c:pt>
                <c:pt idx="7251" formatCode="h:mm:ss;@">
                  <c:v>0.41961805555555598</c:v>
                </c:pt>
                <c:pt idx="7252">
                  <c:v>0.41967592592592601</c:v>
                </c:pt>
                <c:pt idx="7253">
                  <c:v>0.41973379629629598</c:v>
                </c:pt>
                <c:pt idx="7254" formatCode="h:mm:ss;@">
                  <c:v>0.41979166666666701</c:v>
                </c:pt>
                <c:pt idx="7255">
                  <c:v>0.41984953703703698</c:v>
                </c:pt>
                <c:pt idx="7256">
                  <c:v>0.41990740740740701</c:v>
                </c:pt>
                <c:pt idx="7257" formatCode="h:mm:ss;@">
                  <c:v>0.41996527777777798</c:v>
                </c:pt>
                <c:pt idx="7258">
                  <c:v>0.42002314814814801</c:v>
                </c:pt>
                <c:pt idx="7259">
                  <c:v>0.42008101851851798</c:v>
                </c:pt>
                <c:pt idx="7260" formatCode="h:mm:ss;@">
                  <c:v>0.42013888888888901</c:v>
                </c:pt>
                <c:pt idx="7261">
                  <c:v>0.42019675925925898</c:v>
                </c:pt>
                <c:pt idx="7262">
                  <c:v>0.42025462962963001</c:v>
                </c:pt>
                <c:pt idx="7263" formatCode="h:mm:ss;@">
                  <c:v>0.42031249999999998</c:v>
                </c:pt>
                <c:pt idx="7264" formatCode="h:mm:ss;@">
                  <c:v>0.42037037037037001</c:v>
                </c:pt>
                <c:pt idx="7265">
                  <c:v>0.42042824074074098</c:v>
                </c:pt>
                <c:pt idx="7266">
                  <c:v>0.42048611111111101</c:v>
                </c:pt>
                <c:pt idx="7267" formatCode="h:mm:ss;@">
                  <c:v>0.42054398148148098</c:v>
                </c:pt>
                <c:pt idx="7268">
                  <c:v>0.420601851851852</c:v>
                </c:pt>
                <c:pt idx="7269">
                  <c:v>0.42065972222222198</c:v>
                </c:pt>
                <c:pt idx="7270" formatCode="h:mm:ss;@">
                  <c:v>0.420717592592593</c:v>
                </c:pt>
                <c:pt idx="7271">
                  <c:v>0.42077546296296298</c:v>
                </c:pt>
                <c:pt idx="7272">
                  <c:v>0.420833333333333</c:v>
                </c:pt>
                <c:pt idx="7273" formatCode="h:mm:ss;@">
                  <c:v>0.42089120370370398</c:v>
                </c:pt>
                <c:pt idx="7274">
                  <c:v>0.420949074074074</c:v>
                </c:pt>
                <c:pt idx="7275">
                  <c:v>0.42100694444444398</c:v>
                </c:pt>
                <c:pt idx="7276" formatCode="h:mm:ss;@">
                  <c:v>0.421064814814815</c:v>
                </c:pt>
                <c:pt idx="7277">
                  <c:v>0.42112268518518498</c:v>
                </c:pt>
                <c:pt idx="7278">
                  <c:v>0.421180555555556</c:v>
                </c:pt>
                <c:pt idx="7279" formatCode="h:mm:ss;@">
                  <c:v>0.42123842592592597</c:v>
                </c:pt>
                <c:pt idx="7280" formatCode="h:mm:ss;@">
                  <c:v>0.421296296296296</c:v>
                </c:pt>
                <c:pt idx="7281">
                  <c:v>0.42135416666666697</c:v>
                </c:pt>
                <c:pt idx="7282">
                  <c:v>0.421412037037037</c:v>
                </c:pt>
                <c:pt idx="7283" formatCode="h:mm:ss;@">
                  <c:v>0.42146990740740697</c:v>
                </c:pt>
                <c:pt idx="7284">
                  <c:v>0.421527777777778</c:v>
                </c:pt>
                <c:pt idx="7285">
                  <c:v>0.42158564814814797</c:v>
                </c:pt>
                <c:pt idx="7286" formatCode="h:mm:ss;@">
                  <c:v>0.421643518518519</c:v>
                </c:pt>
                <c:pt idx="7287">
                  <c:v>0.42170138888888897</c:v>
                </c:pt>
                <c:pt idx="7288">
                  <c:v>0.421759259259259</c:v>
                </c:pt>
                <c:pt idx="7289" formatCode="h:mm:ss;@">
                  <c:v>0.42181712962963003</c:v>
                </c:pt>
                <c:pt idx="7290">
                  <c:v>0.421875</c:v>
                </c:pt>
                <c:pt idx="7291">
                  <c:v>0.42193287037036997</c:v>
                </c:pt>
                <c:pt idx="7292" formatCode="h:mm:ss;@">
                  <c:v>0.421990740740741</c:v>
                </c:pt>
                <c:pt idx="7293">
                  <c:v>0.42204861111111103</c:v>
                </c:pt>
                <c:pt idx="7294">
                  <c:v>0.422106481481481</c:v>
                </c:pt>
                <c:pt idx="7295" formatCode="h:mm:ss;@">
                  <c:v>0.42216435185185203</c:v>
                </c:pt>
                <c:pt idx="7296" formatCode="h:mm:ss;@">
                  <c:v>0.422222222222222</c:v>
                </c:pt>
                <c:pt idx="7297">
                  <c:v>0.42228009259259303</c:v>
                </c:pt>
                <c:pt idx="7298">
                  <c:v>0.422337962962963</c:v>
                </c:pt>
                <c:pt idx="7299" formatCode="h:mm:ss;@">
                  <c:v>0.42239583333333303</c:v>
                </c:pt>
                <c:pt idx="7300">
                  <c:v>0.422453703703704</c:v>
                </c:pt>
                <c:pt idx="7301">
                  <c:v>0.42251157407407403</c:v>
                </c:pt>
                <c:pt idx="7302" formatCode="h:mm:ss;@">
                  <c:v>0.422569444444444</c:v>
                </c:pt>
                <c:pt idx="7303">
                  <c:v>0.42262731481481502</c:v>
                </c:pt>
                <c:pt idx="7304">
                  <c:v>0.422685185185185</c:v>
                </c:pt>
                <c:pt idx="7305" formatCode="h:mm:ss;@">
                  <c:v>0.42274305555555602</c:v>
                </c:pt>
                <c:pt idx="7306">
                  <c:v>0.422800925925926</c:v>
                </c:pt>
                <c:pt idx="7307">
                  <c:v>0.42285879629629602</c:v>
                </c:pt>
                <c:pt idx="7308" formatCode="h:mm:ss;@">
                  <c:v>0.422916666666667</c:v>
                </c:pt>
                <c:pt idx="7309">
                  <c:v>0.42297453703703702</c:v>
                </c:pt>
                <c:pt idx="7310">
                  <c:v>0.423032407407407</c:v>
                </c:pt>
                <c:pt idx="7311" formatCode="h:mm:ss;@">
                  <c:v>0.42309027777777802</c:v>
                </c:pt>
                <c:pt idx="7312" formatCode="h:mm:ss;@">
                  <c:v>0.423148148148148</c:v>
                </c:pt>
                <c:pt idx="7313">
                  <c:v>0.42320601851851802</c:v>
                </c:pt>
                <c:pt idx="7314">
                  <c:v>0.42326388888888899</c:v>
                </c:pt>
                <c:pt idx="7315" formatCode="h:mm:ss;@">
                  <c:v>0.42332175925925902</c:v>
                </c:pt>
                <c:pt idx="7316">
                  <c:v>0.42337962962962999</c:v>
                </c:pt>
                <c:pt idx="7317">
                  <c:v>0.42343750000000002</c:v>
                </c:pt>
                <c:pt idx="7318" formatCode="h:mm:ss;@">
                  <c:v>0.42349537037036999</c:v>
                </c:pt>
                <c:pt idx="7319">
                  <c:v>0.42355324074074102</c:v>
                </c:pt>
                <c:pt idx="7320">
                  <c:v>0.42361111111111099</c:v>
                </c:pt>
                <c:pt idx="7321" formatCode="h:mm:ss;@">
                  <c:v>0.42366898148148102</c:v>
                </c:pt>
                <c:pt idx="7322">
                  <c:v>0.42372685185185199</c:v>
                </c:pt>
                <c:pt idx="7323">
                  <c:v>0.42378472222222202</c:v>
                </c:pt>
                <c:pt idx="7324" formatCode="h:mm:ss;@">
                  <c:v>0.42384259259259299</c:v>
                </c:pt>
                <c:pt idx="7325">
                  <c:v>0.42390046296296302</c:v>
                </c:pt>
                <c:pt idx="7326">
                  <c:v>0.42395833333333299</c:v>
                </c:pt>
                <c:pt idx="7327" formatCode="h:mm:ss;@">
                  <c:v>0.42401620370370402</c:v>
                </c:pt>
                <c:pt idx="7328" formatCode="h:mm:ss;@">
                  <c:v>0.42407407407407399</c:v>
                </c:pt>
                <c:pt idx="7329">
                  <c:v>0.42413194444444402</c:v>
                </c:pt>
                <c:pt idx="7330">
                  <c:v>0.42418981481481499</c:v>
                </c:pt>
                <c:pt idx="7331" formatCode="h:mm:ss;@">
                  <c:v>0.42424768518518502</c:v>
                </c:pt>
                <c:pt idx="7332">
                  <c:v>0.42430555555555599</c:v>
                </c:pt>
                <c:pt idx="7333">
                  <c:v>0.42436342592592602</c:v>
                </c:pt>
                <c:pt idx="7334" formatCode="h:mm:ss;@">
                  <c:v>0.42442129629629599</c:v>
                </c:pt>
                <c:pt idx="7335">
                  <c:v>0.42447916666666702</c:v>
                </c:pt>
                <c:pt idx="7336">
                  <c:v>0.42453703703703699</c:v>
                </c:pt>
                <c:pt idx="7337" formatCode="h:mm:ss;@">
                  <c:v>0.42459490740740702</c:v>
                </c:pt>
                <c:pt idx="7338">
                  <c:v>0.42465277777777799</c:v>
                </c:pt>
                <c:pt idx="7339">
                  <c:v>0.42471064814814802</c:v>
                </c:pt>
                <c:pt idx="7340" formatCode="h:mm:ss;@">
                  <c:v>0.42476851851851799</c:v>
                </c:pt>
                <c:pt idx="7341">
                  <c:v>0.42482638888888902</c:v>
                </c:pt>
                <c:pt idx="7342">
                  <c:v>0.42488425925925899</c:v>
                </c:pt>
                <c:pt idx="7343" formatCode="h:mm:ss;@">
                  <c:v>0.42494212962963002</c:v>
                </c:pt>
                <c:pt idx="7344" formatCode="h:mm:ss;@">
                  <c:v>0.42499999999999999</c:v>
                </c:pt>
                <c:pt idx="7345">
                  <c:v>0.42505787037037002</c:v>
                </c:pt>
                <c:pt idx="7346">
                  <c:v>0.42511574074074099</c:v>
                </c:pt>
                <c:pt idx="7347" formatCode="h:mm:ss;@">
                  <c:v>0.42517361111111102</c:v>
                </c:pt>
                <c:pt idx="7348">
                  <c:v>0.42523148148148099</c:v>
                </c:pt>
                <c:pt idx="7349">
                  <c:v>0.42528935185185202</c:v>
                </c:pt>
                <c:pt idx="7350" formatCode="h:mm:ss;@">
                  <c:v>0.42534722222222199</c:v>
                </c:pt>
                <c:pt idx="7351">
                  <c:v>0.42540509259259301</c:v>
                </c:pt>
                <c:pt idx="7352">
                  <c:v>0.42546296296296299</c:v>
                </c:pt>
                <c:pt idx="7353" formatCode="h:mm:ss;@">
                  <c:v>0.42552083333333302</c:v>
                </c:pt>
                <c:pt idx="7354">
                  <c:v>0.42557870370370399</c:v>
                </c:pt>
                <c:pt idx="7355">
                  <c:v>0.42563657407407401</c:v>
                </c:pt>
                <c:pt idx="7356" formatCode="h:mm:ss;@">
                  <c:v>0.42569444444444399</c:v>
                </c:pt>
                <c:pt idx="7357">
                  <c:v>0.42575231481481501</c:v>
                </c:pt>
                <c:pt idx="7358">
                  <c:v>0.42581018518518499</c:v>
                </c:pt>
                <c:pt idx="7359" formatCode="h:mm:ss;@">
                  <c:v>0.42586805555555601</c:v>
                </c:pt>
                <c:pt idx="7360" formatCode="h:mm:ss;@">
                  <c:v>0.42592592592592599</c:v>
                </c:pt>
                <c:pt idx="7361">
                  <c:v>0.42598379629629601</c:v>
                </c:pt>
                <c:pt idx="7362">
                  <c:v>0.42604166666666698</c:v>
                </c:pt>
                <c:pt idx="7363" formatCode="h:mm:ss;@">
                  <c:v>0.42609953703703701</c:v>
                </c:pt>
                <c:pt idx="7364">
                  <c:v>0.42615740740740699</c:v>
                </c:pt>
                <c:pt idx="7365">
                  <c:v>0.42621527777777801</c:v>
                </c:pt>
                <c:pt idx="7366" formatCode="h:mm:ss;@">
                  <c:v>0.42627314814814798</c:v>
                </c:pt>
                <c:pt idx="7367">
                  <c:v>0.42633101851851901</c:v>
                </c:pt>
                <c:pt idx="7368">
                  <c:v>0.42638888888888898</c:v>
                </c:pt>
                <c:pt idx="7369" formatCode="h:mm:ss;@">
                  <c:v>0.42644675925925901</c:v>
                </c:pt>
                <c:pt idx="7370">
                  <c:v>0.42650462962962998</c:v>
                </c:pt>
                <c:pt idx="7371">
                  <c:v>0.42656250000000001</c:v>
                </c:pt>
                <c:pt idx="7372" formatCode="h:mm:ss;@">
                  <c:v>0.42662037037036998</c:v>
                </c:pt>
                <c:pt idx="7373">
                  <c:v>0.42667824074074101</c:v>
                </c:pt>
                <c:pt idx="7374">
                  <c:v>0.42673611111111098</c:v>
                </c:pt>
                <c:pt idx="7375" formatCode="h:mm:ss;@">
                  <c:v>0.42679398148148101</c:v>
                </c:pt>
                <c:pt idx="7376" formatCode="h:mm:ss;@">
                  <c:v>0.42685185185185198</c:v>
                </c:pt>
                <c:pt idx="7377">
                  <c:v>0.42690972222222201</c:v>
                </c:pt>
                <c:pt idx="7378">
                  <c:v>0.42696759259259298</c:v>
                </c:pt>
                <c:pt idx="7379" formatCode="h:mm:ss;@">
                  <c:v>0.42702546296296301</c:v>
                </c:pt>
                <c:pt idx="7380">
                  <c:v>0.42708333333333298</c:v>
                </c:pt>
                <c:pt idx="7381">
                  <c:v>0.42714120370370401</c:v>
                </c:pt>
                <c:pt idx="7382" formatCode="h:mm:ss;@">
                  <c:v>0.42719907407407398</c:v>
                </c:pt>
                <c:pt idx="7383">
                  <c:v>0.42725694444444401</c:v>
                </c:pt>
                <c:pt idx="7384">
                  <c:v>0.42731481481481498</c:v>
                </c:pt>
                <c:pt idx="7385" formatCode="h:mm:ss;@">
                  <c:v>0.42737268518518501</c:v>
                </c:pt>
                <c:pt idx="7386">
                  <c:v>0.42743055555555598</c:v>
                </c:pt>
                <c:pt idx="7387">
                  <c:v>0.42748842592592601</c:v>
                </c:pt>
                <c:pt idx="7388" formatCode="h:mm:ss;@">
                  <c:v>0.42754629629629598</c:v>
                </c:pt>
                <c:pt idx="7389">
                  <c:v>0.42760416666666701</c:v>
                </c:pt>
                <c:pt idx="7390">
                  <c:v>0.42766203703703698</c:v>
                </c:pt>
                <c:pt idx="7391" formatCode="h:mm:ss;@">
                  <c:v>0.42771990740740701</c:v>
                </c:pt>
                <c:pt idx="7392" formatCode="h:mm:ss;@">
                  <c:v>0.42777777777777798</c:v>
                </c:pt>
                <c:pt idx="7393">
                  <c:v>0.42783564814814801</c:v>
                </c:pt>
                <c:pt idx="7394">
                  <c:v>0.42789351851851798</c:v>
                </c:pt>
                <c:pt idx="7395" formatCode="h:mm:ss;@">
                  <c:v>0.42795138888888901</c:v>
                </c:pt>
                <c:pt idx="7396">
                  <c:v>0.42800925925925898</c:v>
                </c:pt>
                <c:pt idx="7397">
                  <c:v>0.42806712962963001</c:v>
                </c:pt>
                <c:pt idx="7398" formatCode="h:mm:ss;@">
                  <c:v>0.42812499999999998</c:v>
                </c:pt>
                <c:pt idx="7399">
                  <c:v>0.42818287037037001</c:v>
                </c:pt>
                <c:pt idx="7400">
                  <c:v>0.42824074074074098</c:v>
                </c:pt>
                <c:pt idx="7401" formatCode="h:mm:ss;@">
                  <c:v>0.42829861111111101</c:v>
                </c:pt>
                <c:pt idx="7402">
                  <c:v>0.42835648148148098</c:v>
                </c:pt>
                <c:pt idx="7403">
                  <c:v>0.428414351851852</c:v>
                </c:pt>
                <c:pt idx="7404" formatCode="h:mm:ss;@">
                  <c:v>0.42847222222222198</c:v>
                </c:pt>
                <c:pt idx="7405">
                  <c:v>0.428530092592593</c:v>
                </c:pt>
                <c:pt idx="7406">
                  <c:v>0.42858796296296298</c:v>
                </c:pt>
                <c:pt idx="7407" formatCode="h:mm:ss;@">
                  <c:v>0.428645833333333</c:v>
                </c:pt>
                <c:pt idx="7408" formatCode="h:mm:ss;@">
                  <c:v>0.42870370370370398</c:v>
                </c:pt>
                <c:pt idx="7409">
                  <c:v>0.428761574074074</c:v>
                </c:pt>
                <c:pt idx="7410">
                  <c:v>0.42881944444444398</c:v>
                </c:pt>
                <c:pt idx="7411" formatCode="h:mm:ss;@">
                  <c:v>0.428877314814815</c:v>
                </c:pt>
                <c:pt idx="7412">
                  <c:v>0.42893518518518498</c:v>
                </c:pt>
                <c:pt idx="7413">
                  <c:v>0.428993055555556</c:v>
                </c:pt>
                <c:pt idx="7414" formatCode="h:mm:ss;@">
                  <c:v>0.42905092592592597</c:v>
                </c:pt>
                <c:pt idx="7415">
                  <c:v>0.429108796296296</c:v>
                </c:pt>
                <c:pt idx="7416">
                  <c:v>0.42916666666666697</c:v>
                </c:pt>
                <c:pt idx="7417" formatCode="h:mm:ss;@">
                  <c:v>0.429224537037037</c:v>
                </c:pt>
                <c:pt idx="7418">
                  <c:v>0.42928240740740697</c:v>
                </c:pt>
                <c:pt idx="7419">
                  <c:v>0.429340277777778</c:v>
                </c:pt>
                <c:pt idx="7420" formatCode="h:mm:ss;@">
                  <c:v>0.42939814814814797</c:v>
                </c:pt>
                <c:pt idx="7421">
                  <c:v>0.429456018518519</c:v>
                </c:pt>
                <c:pt idx="7422">
                  <c:v>0.42951388888888897</c:v>
                </c:pt>
                <c:pt idx="7423" formatCode="h:mm:ss;@">
                  <c:v>0.429571759259259</c:v>
                </c:pt>
                <c:pt idx="7424" formatCode="h:mm:ss;@">
                  <c:v>0.42962962962963003</c:v>
                </c:pt>
                <c:pt idx="7425">
                  <c:v>0.4296875</c:v>
                </c:pt>
                <c:pt idx="7426">
                  <c:v>0.42974537037036997</c:v>
                </c:pt>
                <c:pt idx="7427" formatCode="h:mm:ss;@">
                  <c:v>0.429803240740741</c:v>
                </c:pt>
                <c:pt idx="7428">
                  <c:v>0.42986111111111103</c:v>
                </c:pt>
                <c:pt idx="7429">
                  <c:v>0.429918981481481</c:v>
                </c:pt>
                <c:pt idx="7430" formatCode="h:mm:ss;@">
                  <c:v>0.42997685185185203</c:v>
                </c:pt>
                <c:pt idx="7431">
                  <c:v>0.430034722222222</c:v>
                </c:pt>
                <c:pt idx="7432">
                  <c:v>0.43009259259259303</c:v>
                </c:pt>
                <c:pt idx="7433" formatCode="h:mm:ss;@">
                  <c:v>0.430150462962963</c:v>
                </c:pt>
                <c:pt idx="7434">
                  <c:v>0.43020833333333303</c:v>
                </c:pt>
                <c:pt idx="7435">
                  <c:v>0.430266203703704</c:v>
                </c:pt>
                <c:pt idx="7436" formatCode="h:mm:ss;@">
                  <c:v>0.43032407407407403</c:v>
                </c:pt>
                <c:pt idx="7437">
                  <c:v>0.430381944444444</c:v>
                </c:pt>
                <c:pt idx="7438">
                  <c:v>0.43043981481481502</c:v>
                </c:pt>
                <c:pt idx="7439" formatCode="h:mm:ss;@">
                  <c:v>0.430497685185185</c:v>
                </c:pt>
                <c:pt idx="7440" formatCode="h:mm:ss;@">
                  <c:v>0.43055555555555602</c:v>
                </c:pt>
                <c:pt idx="7441">
                  <c:v>0.430613425925926</c:v>
                </c:pt>
                <c:pt idx="7442">
                  <c:v>0.43067129629629602</c:v>
                </c:pt>
                <c:pt idx="7443" formatCode="h:mm:ss;@">
                  <c:v>0.430729166666667</c:v>
                </c:pt>
                <c:pt idx="7444">
                  <c:v>0.43078703703703702</c:v>
                </c:pt>
                <c:pt idx="7445">
                  <c:v>0.430844907407407</c:v>
                </c:pt>
                <c:pt idx="7446" formatCode="h:mm:ss;@">
                  <c:v>0.43090277777777802</c:v>
                </c:pt>
                <c:pt idx="7447">
                  <c:v>0.430960648148148</c:v>
                </c:pt>
                <c:pt idx="7448">
                  <c:v>0.43101851851851802</c:v>
                </c:pt>
                <c:pt idx="7449" formatCode="h:mm:ss;@">
                  <c:v>0.43107638888888899</c:v>
                </c:pt>
                <c:pt idx="7450">
                  <c:v>0.43113425925925902</c:v>
                </c:pt>
                <c:pt idx="7451">
                  <c:v>0.43119212962962999</c:v>
                </c:pt>
                <c:pt idx="7452" formatCode="h:mm:ss;@">
                  <c:v>0.43125000000000002</c:v>
                </c:pt>
                <c:pt idx="7453">
                  <c:v>0.43130787037036999</c:v>
                </c:pt>
                <c:pt idx="7454">
                  <c:v>0.43136574074074102</c:v>
                </c:pt>
                <c:pt idx="7455" formatCode="h:mm:ss;@">
                  <c:v>0.43142361111111099</c:v>
                </c:pt>
                <c:pt idx="7456" formatCode="h:mm:ss;@">
                  <c:v>0.43148148148148102</c:v>
                </c:pt>
                <c:pt idx="7457">
                  <c:v>0.43153935185185199</c:v>
                </c:pt>
                <c:pt idx="7458">
                  <c:v>0.43159722222222202</c:v>
                </c:pt>
                <c:pt idx="7459" formatCode="h:mm:ss;@">
                  <c:v>0.43165509259259299</c:v>
                </c:pt>
                <c:pt idx="7460">
                  <c:v>0.43171296296296302</c:v>
                </c:pt>
                <c:pt idx="7461">
                  <c:v>0.43177083333333299</c:v>
                </c:pt>
                <c:pt idx="7462" formatCode="h:mm:ss;@">
                  <c:v>0.43182870370370402</c:v>
                </c:pt>
                <c:pt idx="7463">
                  <c:v>0.43188657407407399</c:v>
                </c:pt>
                <c:pt idx="7464">
                  <c:v>0.43194444444444402</c:v>
                </c:pt>
                <c:pt idx="7465" formatCode="h:mm:ss;@">
                  <c:v>0.43200231481481499</c:v>
                </c:pt>
                <c:pt idx="7466">
                  <c:v>0.43206018518518502</c:v>
                </c:pt>
                <c:pt idx="7467">
                  <c:v>0.43211805555555599</c:v>
                </c:pt>
                <c:pt idx="7468" formatCode="h:mm:ss;@">
                  <c:v>0.43217592592592602</c:v>
                </c:pt>
                <c:pt idx="7469">
                  <c:v>0.43223379629629599</c:v>
                </c:pt>
                <c:pt idx="7470">
                  <c:v>0.43229166666666702</c:v>
                </c:pt>
                <c:pt idx="7471" formatCode="h:mm:ss;@">
                  <c:v>0.43234953703703699</c:v>
                </c:pt>
                <c:pt idx="7472" formatCode="h:mm:ss;@">
                  <c:v>0.43240740740740702</c:v>
                </c:pt>
                <c:pt idx="7473">
                  <c:v>0.43246527777777799</c:v>
                </c:pt>
                <c:pt idx="7474">
                  <c:v>0.43252314814814802</c:v>
                </c:pt>
                <c:pt idx="7475" formatCode="h:mm:ss;@">
                  <c:v>0.43258101851851799</c:v>
                </c:pt>
                <c:pt idx="7476">
                  <c:v>0.43263888888888902</c:v>
                </c:pt>
                <c:pt idx="7477">
                  <c:v>0.43269675925925899</c:v>
                </c:pt>
                <c:pt idx="7478" formatCode="h:mm:ss;@">
                  <c:v>0.43275462962963002</c:v>
                </c:pt>
                <c:pt idx="7479">
                  <c:v>0.43281249999999999</c:v>
                </c:pt>
                <c:pt idx="7480">
                  <c:v>0.43287037037037002</c:v>
                </c:pt>
                <c:pt idx="7481" formatCode="h:mm:ss;@">
                  <c:v>0.43292824074074099</c:v>
                </c:pt>
                <c:pt idx="7482">
                  <c:v>0.43298611111111102</c:v>
                </c:pt>
                <c:pt idx="7483">
                  <c:v>0.43304398148148099</c:v>
                </c:pt>
                <c:pt idx="7484" formatCode="h:mm:ss;@">
                  <c:v>0.43310185185185202</c:v>
                </c:pt>
                <c:pt idx="7485">
                  <c:v>0.43315972222222199</c:v>
                </c:pt>
                <c:pt idx="7486">
                  <c:v>0.43321759259259301</c:v>
                </c:pt>
                <c:pt idx="7487" formatCode="h:mm:ss;@">
                  <c:v>0.43327546296296299</c:v>
                </c:pt>
                <c:pt idx="7488" formatCode="h:mm:ss;@">
                  <c:v>0.43333333333333302</c:v>
                </c:pt>
                <c:pt idx="7489">
                  <c:v>0.43339120370370399</c:v>
                </c:pt>
                <c:pt idx="7490">
                  <c:v>0.43344907407407401</c:v>
                </c:pt>
                <c:pt idx="7491" formatCode="h:mm:ss;@">
                  <c:v>0.43350694444444399</c:v>
                </c:pt>
                <c:pt idx="7492">
                  <c:v>0.43356481481481501</c:v>
                </c:pt>
                <c:pt idx="7493">
                  <c:v>0.43362268518518499</c:v>
                </c:pt>
                <c:pt idx="7494" formatCode="h:mm:ss;@">
                  <c:v>0.43368055555555601</c:v>
                </c:pt>
                <c:pt idx="7495">
                  <c:v>0.43373842592592599</c:v>
                </c:pt>
                <c:pt idx="7496">
                  <c:v>0.43379629629629601</c:v>
                </c:pt>
                <c:pt idx="7497" formatCode="h:mm:ss;@">
                  <c:v>0.43385416666666698</c:v>
                </c:pt>
                <c:pt idx="7498">
                  <c:v>0.43391203703703701</c:v>
                </c:pt>
                <c:pt idx="7499">
                  <c:v>0.43396990740740699</c:v>
                </c:pt>
                <c:pt idx="7500" formatCode="h:mm:ss;@">
                  <c:v>0.43402777777777801</c:v>
                </c:pt>
                <c:pt idx="7501">
                  <c:v>0.43408564814814798</c:v>
                </c:pt>
                <c:pt idx="7502">
                  <c:v>0.43414351851851901</c:v>
                </c:pt>
                <c:pt idx="7503" formatCode="h:mm:ss;@">
                  <c:v>0.43420138888888898</c:v>
                </c:pt>
                <c:pt idx="7504" formatCode="h:mm:ss;@">
                  <c:v>0.43425925925925901</c:v>
                </c:pt>
                <c:pt idx="7505">
                  <c:v>0.43431712962962998</c:v>
                </c:pt>
                <c:pt idx="7506">
                  <c:v>0.43437500000000001</c:v>
                </c:pt>
                <c:pt idx="7507" formatCode="h:mm:ss;@">
                  <c:v>0.43443287037036998</c:v>
                </c:pt>
                <c:pt idx="7508">
                  <c:v>0.43449074074074101</c:v>
                </c:pt>
                <c:pt idx="7509">
                  <c:v>0.43454861111111098</c:v>
                </c:pt>
                <c:pt idx="7510" formatCode="h:mm:ss;@">
                  <c:v>0.43460648148148101</c:v>
                </c:pt>
                <c:pt idx="7511">
                  <c:v>0.43466435185185198</c:v>
                </c:pt>
                <c:pt idx="7512">
                  <c:v>0.43472222222222201</c:v>
                </c:pt>
                <c:pt idx="7513" formatCode="h:mm:ss;@">
                  <c:v>0.43478009259259298</c:v>
                </c:pt>
                <c:pt idx="7514">
                  <c:v>0.43483796296296301</c:v>
                </c:pt>
                <c:pt idx="7515">
                  <c:v>0.43489583333333298</c:v>
                </c:pt>
                <c:pt idx="7516" formatCode="h:mm:ss;@">
                  <c:v>0.43495370370370401</c:v>
                </c:pt>
                <c:pt idx="7517">
                  <c:v>0.43501157407407398</c:v>
                </c:pt>
                <c:pt idx="7518">
                  <c:v>0.43506944444444401</c:v>
                </c:pt>
                <c:pt idx="7519" formatCode="h:mm:ss;@">
                  <c:v>0.43512731481481498</c:v>
                </c:pt>
                <c:pt idx="7520" formatCode="h:mm:ss;@">
                  <c:v>0.43518518518518501</c:v>
                </c:pt>
                <c:pt idx="7521">
                  <c:v>0.43524305555555598</c:v>
                </c:pt>
                <c:pt idx="7522">
                  <c:v>0.43530092592592601</c:v>
                </c:pt>
                <c:pt idx="7523" formatCode="h:mm:ss;@">
                  <c:v>0.43535879629629598</c:v>
                </c:pt>
                <c:pt idx="7524">
                  <c:v>0.43541666666666701</c:v>
                </c:pt>
                <c:pt idx="7525">
                  <c:v>0.43547453703703698</c:v>
                </c:pt>
                <c:pt idx="7526" formatCode="h:mm:ss;@">
                  <c:v>0.43553240740740701</c:v>
                </c:pt>
                <c:pt idx="7527">
                  <c:v>0.43559027777777798</c:v>
                </c:pt>
                <c:pt idx="7528">
                  <c:v>0.43564814814814801</c:v>
                </c:pt>
                <c:pt idx="7529" formatCode="h:mm:ss;@">
                  <c:v>0.43570601851851798</c:v>
                </c:pt>
                <c:pt idx="7530">
                  <c:v>0.43576388888888901</c:v>
                </c:pt>
                <c:pt idx="7531">
                  <c:v>0.43582175925925898</c:v>
                </c:pt>
                <c:pt idx="7532" formatCode="h:mm:ss;@">
                  <c:v>0.43587962962963001</c:v>
                </c:pt>
                <c:pt idx="7533">
                  <c:v>0.43593749999999998</c:v>
                </c:pt>
                <c:pt idx="7534">
                  <c:v>0.43599537037037001</c:v>
                </c:pt>
                <c:pt idx="7535" formatCode="h:mm:ss;@">
                  <c:v>0.43605324074074098</c:v>
                </c:pt>
                <c:pt idx="7536" formatCode="h:mm:ss;@">
                  <c:v>0.43611111111111101</c:v>
                </c:pt>
                <c:pt idx="7537">
                  <c:v>0.43616898148148098</c:v>
                </c:pt>
                <c:pt idx="7538">
                  <c:v>0.436226851851852</c:v>
                </c:pt>
                <c:pt idx="7539" formatCode="h:mm:ss;@">
                  <c:v>0.43628472222222198</c:v>
                </c:pt>
                <c:pt idx="7540">
                  <c:v>0.436342592592593</c:v>
                </c:pt>
                <c:pt idx="7541">
                  <c:v>0.43640046296296298</c:v>
                </c:pt>
                <c:pt idx="7542" formatCode="h:mm:ss;@">
                  <c:v>0.436458333333333</c:v>
                </c:pt>
                <c:pt idx="7543">
                  <c:v>0.43651620370370398</c:v>
                </c:pt>
                <c:pt idx="7544">
                  <c:v>0.436574074074074</c:v>
                </c:pt>
                <c:pt idx="7545" formatCode="h:mm:ss;@">
                  <c:v>0.43663194444444398</c:v>
                </c:pt>
                <c:pt idx="7546">
                  <c:v>0.436689814814815</c:v>
                </c:pt>
                <c:pt idx="7547">
                  <c:v>0.43674768518518498</c:v>
                </c:pt>
                <c:pt idx="7548" formatCode="h:mm:ss;@">
                  <c:v>0.436805555555556</c:v>
                </c:pt>
                <c:pt idx="7549">
                  <c:v>0.43686342592592597</c:v>
                </c:pt>
                <c:pt idx="7550">
                  <c:v>0.436921296296296</c:v>
                </c:pt>
                <c:pt idx="7551" formatCode="h:mm:ss;@">
                  <c:v>0.43697916666666697</c:v>
                </c:pt>
                <c:pt idx="7552" formatCode="h:mm:ss;@">
                  <c:v>0.437037037037037</c:v>
                </c:pt>
                <c:pt idx="7553">
                  <c:v>0.43709490740740697</c:v>
                </c:pt>
                <c:pt idx="7554">
                  <c:v>0.437152777777778</c:v>
                </c:pt>
                <c:pt idx="7555" formatCode="h:mm:ss;@">
                  <c:v>0.43721064814814797</c:v>
                </c:pt>
                <c:pt idx="7556">
                  <c:v>0.437268518518519</c:v>
                </c:pt>
                <c:pt idx="7557">
                  <c:v>0.43732638888888897</c:v>
                </c:pt>
                <c:pt idx="7558" formatCode="h:mm:ss;@">
                  <c:v>0.437384259259259</c:v>
                </c:pt>
                <c:pt idx="7559">
                  <c:v>0.43744212962963003</c:v>
                </c:pt>
                <c:pt idx="7560">
                  <c:v>0.4375</c:v>
                </c:pt>
                <c:pt idx="7561" formatCode="h:mm:ss;@">
                  <c:v>0.43755787037036997</c:v>
                </c:pt>
                <c:pt idx="7562">
                  <c:v>0.437615740740741</c:v>
                </c:pt>
                <c:pt idx="7563">
                  <c:v>0.43767361111111103</c:v>
                </c:pt>
                <c:pt idx="7564" formatCode="h:mm:ss;@">
                  <c:v>0.437731481481481</c:v>
                </c:pt>
                <c:pt idx="7565">
                  <c:v>0.43778935185185203</c:v>
                </c:pt>
                <c:pt idx="7566">
                  <c:v>0.437847222222222</c:v>
                </c:pt>
                <c:pt idx="7567" formatCode="h:mm:ss;@">
                  <c:v>0.43790509259259303</c:v>
                </c:pt>
                <c:pt idx="7568" formatCode="h:mm:ss;@">
                  <c:v>0.437962962962963</c:v>
                </c:pt>
                <c:pt idx="7569">
                  <c:v>0.43802083333333303</c:v>
                </c:pt>
                <c:pt idx="7570">
                  <c:v>0.438078703703704</c:v>
                </c:pt>
                <c:pt idx="7571" formatCode="h:mm:ss;@">
                  <c:v>0.43813657407407403</c:v>
                </c:pt>
                <c:pt idx="7572">
                  <c:v>0.438194444444444</c:v>
                </c:pt>
                <c:pt idx="7573">
                  <c:v>0.43825231481481502</c:v>
                </c:pt>
                <c:pt idx="7574" formatCode="h:mm:ss;@">
                  <c:v>0.438310185185185</c:v>
                </c:pt>
                <c:pt idx="7575">
                  <c:v>0.43836805555555602</c:v>
                </c:pt>
                <c:pt idx="7576">
                  <c:v>0.438425925925926</c:v>
                </c:pt>
                <c:pt idx="7577" formatCode="h:mm:ss;@">
                  <c:v>0.43848379629629602</c:v>
                </c:pt>
                <c:pt idx="7578">
                  <c:v>0.438541666666667</c:v>
                </c:pt>
                <c:pt idx="7579">
                  <c:v>0.43859953703703702</c:v>
                </c:pt>
                <c:pt idx="7580" formatCode="h:mm:ss;@">
                  <c:v>0.438657407407407</c:v>
                </c:pt>
                <c:pt idx="7581">
                  <c:v>0.43871527777777802</c:v>
                </c:pt>
                <c:pt idx="7582">
                  <c:v>0.438773148148148</c:v>
                </c:pt>
                <c:pt idx="7583" formatCode="h:mm:ss;@">
                  <c:v>0.43883101851851802</c:v>
                </c:pt>
                <c:pt idx="7584" formatCode="h:mm:ss;@">
                  <c:v>0.43888888888888899</c:v>
                </c:pt>
                <c:pt idx="7585">
                  <c:v>0.43894675925925902</c:v>
                </c:pt>
                <c:pt idx="7586">
                  <c:v>0.43900462962962999</c:v>
                </c:pt>
                <c:pt idx="7587" formatCode="h:mm:ss;@">
                  <c:v>0.43906250000000002</c:v>
                </c:pt>
                <c:pt idx="7588">
                  <c:v>0.43912037037036999</c:v>
                </c:pt>
                <c:pt idx="7589">
                  <c:v>0.43917824074074102</c:v>
                </c:pt>
                <c:pt idx="7590" formatCode="h:mm:ss;@">
                  <c:v>0.43923611111111099</c:v>
                </c:pt>
                <c:pt idx="7591">
                  <c:v>0.43929398148148102</c:v>
                </c:pt>
                <c:pt idx="7592">
                  <c:v>0.43935185185185199</c:v>
                </c:pt>
                <c:pt idx="7593" formatCode="h:mm:ss;@">
                  <c:v>0.43940972222222202</c:v>
                </c:pt>
                <c:pt idx="7594">
                  <c:v>0.43946759259259299</c:v>
                </c:pt>
                <c:pt idx="7595">
                  <c:v>0.43952546296296302</c:v>
                </c:pt>
                <c:pt idx="7596" formatCode="h:mm:ss;@">
                  <c:v>0.43958333333333299</c:v>
                </c:pt>
                <c:pt idx="7597">
                  <c:v>0.43964120370370402</c:v>
                </c:pt>
                <c:pt idx="7598">
                  <c:v>0.43969907407407399</c:v>
                </c:pt>
                <c:pt idx="7599" formatCode="h:mm:ss;@">
                  <c:v>0.43975694444444402</c:v>
                </c:pt>
                <c:pt idx="7600" formatCode="h:mm:ss;@">
                  <c:v>0.43981481481481499</c:v>
                </c:pt>
                <c:pt idx="7601">
                  <c:v>0.43987268518518502</c:v>
                </c:pt>
                <c:pt idx="7602">
                  <c:v>0.43993055555555599</c:v>
                </c:pt>
                <c:pt idx="7603" formatCode="h:mm:ss;@">
                  <c:v>0.43998842592592602</c:v>
                </c:pt>
                <c:pt idx="7604">
                  <c:v>0.44004629629629599</c:v>
                </c:pt>
                <c:pt idx="7605">
                  <c:v>0.44010416666666702</c:v>
                </c:pt>
                <c:pt idx="7606" formatCode="h:mm:ss;@">
                  <c:v>0.44016203703703699</c:v>
                </c:pt>
                <c:pt idx="7607">
                  <c:v>0.44021990740740702</c:v>
                </c:pt>
                <c:pt idx="7608">
                  <c:v>0.44027777777777799</c:v>
                </c:pt>
                <c:pt idx="7609" formatCode="h:mm:ss;@">
                  <c:v>0.44033564814814802</c:v>
                </c:pt>
                <c:pt idx="7610">
                  <c:v>0.44039351851851799</c:v>
                </c:pt>
                <c:pt idx="7611">
                  <c:v>0.44045138888888902</c:v>
                </c:pt>
                <c:pt idx="7612" formatCode="h:mm:ss;@">
                  <c:v>0.44050925925925899</c:v>
                </c:pt>
                <c:pt idx="7613">
                  <c:v>0.44056712962963002</c:v>
                </c:pt>
                <c:pt idx="7614">
                  <c:v>0.44062499999999999</c:v>
                </c:pt>
                <c:pt idx="7615" formatCode="h:mm:ss;@">
                  <c:v>0.44068287037037002</c:v>
                </c:pt>
                <c:pt idx="7616" formatCode="h:mm:ss;@">
                  <c:v>0.44074074074074099</c:v>
                </c:pt>
                <c:pt idx="7617">
                  <c:v>0.44079861111111102</c:v>
                </c:pt>
                <c:pt idx="7618">
                  <c:v>0.44085648148148099</c:v>
                </c:pt>
                <c:pt idx="7619" formatCode="h:mm:ss;@">
                  <c:v>0.44091435185185202</c:v>
                </c:pt>
                <c:pt idx="7620">
                  <c:v>0.44097222222222199</c:v>
                </c:pt>
                <c:pt idx="7621">
                  <c:v>0.44103009259259301</c:v>
                </c:pt>
                <c:pt idx="7622" formatCode="h:mm:ss;@">
                  <c:v>0.44108796296296299</c:v>
                </c:pt>
                <c:pt idx="7623">
                  <c:v>0.44114583333333302</c:v>
                </c:pt>
                <c:pt idx="7624">
                  <c:v>0.44120370370370399</c:v>
                </c:pt>
                <c:pt idx="7625" formatCode="h:mm:ss;@">
                  <c:v>0.44126157407407401</c:v>
                </c:pt>
                <c:pt idx="7626">
                  <c:v>0.44131944444444399</c:v>
                </c:pt>
                <c:pt idx="7627">
                  <c:v>0.44137731481481501</c:v>
                </c:pt>
                <c:pt idx="7628" formatCode="h:mm:ss;@">
                  <c:v>0.44143518518518499</c:v>
                </c:pt>
                <c:pt idx="7629">
                  <c:v>0.44149305555555601</c:v>
                </c:pt>
                <c:pt idx="7630">
                  <c:v>0.44155092592592599</c:v>
                </c:pt>
                <c:pt idx="7631" formatCode="h:mm:ss;@">
                  <c:v>0.44160879629629601</c:v>
                </c:pt>
                <c:pt idx="7632" formatCode="h:mm:ss;@">
                  <c:v>0.44166666666666698</c:v>
                </c:pt>
                <c:pt idx="7633">
                  <c:v>0.44172453703703701</c:v>
                </c:pt>
                <c:pt idx="7634">
                  <c:v>0.44178240740740699</c:v>
                </c:pt>
                <c:pt idx="7635" formatCode="h:mm:ss;@">
                  <c:v>0.44184027777777801</c:v>
                </c:pt>
                <c:pt idx="7636">
                  <c:v>0.44189814814814798</c:v>
                </c:pt>
                <c:pt idx="7637">
                  <c:v>0.44195601851851801</c:v>
                </c:pt>
                <c:pt idx="7638" formatCode="h:mm:ss;@">
                  <c:v>0.44201388888888898</c:v>
                </c:pt>
                <c:pt idx="7639">
                  <c:v>0.44207175925925901</c:v>
                </c:pt>
                <c:pt idx="7640">
                  <c:v>0.44212962962962998</c:v>
                </c:pt>
                <c:pt idx="7641" formatCode="h:mm:ss;@">
                  <c:v>0.44218750000000001</c:v>
                </c:pt>
                <c:pt idx="7642">
                  <c:v>0.44224537037036998</c:v>
                </c:pt>
                <c:pt idx="7643">
                  <c:v>0.44230324074074101</c:v>
                </c:pt>
                <c:pt idx="7644" formatCode="h:mm:ss;@">
                  <c:v>0.44236111111111098</c:v>
                </c:pt>
                <c:pt idx="7645">
                  <c:v>0.44241898148148101</c:v>
                </c:pt>
                <c:pt idx="7646">
                  <c:v>0.44247685185185198</c:v>
                </c:pt>
                <c:pt idx="7647" formatCode="h:mm:ss;@">
                  <c:v>0.44253472222222201</c:v>
                </c:pt>
                <c:pt idx="7648" formatCode="h:mm:ss;@">
                  <c:v>0.44259259259259298</c:v>
                </c:pt>
                <c:pt idx="7649">
                  <c:v>0.44265046296296301</c:v>
                </c:pt>
                <c:pt idx="7650">
                  <c:v>0.44270833333333298</c:v>
                </c:pt>
                <c:pt idx="7651" formatCode="h:mm:ss;@">
                  <c:v>0.44276620370370401</c:v>
                </c:pt>
                <c:pt idx="7652">
                  <c:v>0.44282407407407398</c:v>
                </c:pt>
                <c:pt idx="7653">
                  <c:v>0.44288194444444401</c:v>
                </c:pt>
                <c:pt idx="7654" formatCode="h:mm:ss;@">
                  <c:v>0.44293981481481498</c:v>
                </c:pt>
                <c:pt idx="7655">
                  <c:v>0.44299768518518501</c:v>
                </c:pt>
                <c:pt idx="7656">
                  <c:v>0.44305555555555598</c:v>
                </c:pt>
                <c:pt idx="7657" formatCode="h:mm:ss;@">
                  <c:v>0.44311342592592601</c:v>
                </c:pt>
                <c:pt idx="7658">
                  <c:v>0.44317129629629598</c:v>
                </c:pt>
                <c:pt idx="7659">
                  <c:v>0.44322916666666701</c:v>
                </c:pt>
                <c:pt idx="7660" formatCode="h:mm:ss;@">
                  <c:v>0.44328703703703698</c:v>
                </c:pt>
                <c:pt idx="7661">
                  <c:v>0.44334490740740701</c:v>
                </c:pt>
                <c:pt idx="7662">
                  <c:v>0.44340277777777798</c:v>
                </c:pt>
                <c:pt idx="7663" formatCode="h:mm:ss;@">
                  <c:v>0.44346064814814801</c:v>
                </c:pt>
                <c:pt idx="7664" formatCode="h:mm:ss;@">
                  <c:v>0.44351851851851798</c:v>
                </c:pt>
                <c:pt idx="7665">
                  <c:v>0.44357638888888901</c:v>
                </c:pt>
                <c:pt idx="7666">
                  <c:v>0.44363425925925898</c:v>
                </c:pt>
                <c:pt idx="7667" formatCode="h:mm:ss;@">
                  <c:v>0.44369212962963001</c:v>
                </c:pt>
                <c:pt idx="7668">
                  <c:v>0.44374999999999998</c:v>
                </c:pt>
                <c:pt idx="7669">
                  <c:v>0.44380787037037001</c:v>
                </c:pt>
                <c:pt idx="7670" formatCode="h:mm:ss;@">
                  <c:v>0.44386574074074098</c:v>
                </c:pt>
                <c:pt idx="7671">
                  <c:v>0.44392361111111101</c:v>
                </c:pt>
                <c:pt idx="7672">
                  <c:v>0.44398148148148098</c:v>
                </c:pt>
                <c:pt idx="7673" formatCode="h:mm:ss;@">
                  <c:v>0.444039351851852</c:v>
                </c:pt>
                <c:pt idx="7674">
                  <c:v>0.44409722222222198</c:v>
                </c:pt>
                <c:pt idx="7675">
                  <c:v>0.444155092592593</c:v>
                </c:pt>
                <c:pt idx="7676" formatCode="h:mm:ss;@">
                  <c:v>0.44421296296296298</c:v>
                </c:pt>
                <c:pt idx="7677">
                  <c:v>0.444270833333333</c:v>
                </c:pt>
                <c:pt idx="7678">
                  <c:v>0.44432870370370398</c:v>
                </c:pt>
                <c:pt idx="7679" formatCode="h:mm:ss;@">
                  <c:v>0.444386574074074</c:v>
                </c:pt>
                <c:pt idx="7680" formatCode="h:mm:ss;@">
                  <c:v>0.44444444444444398</c:v>
                </c:pt>
                <c:pt idx="7681">
                  <c:v>0.444502314814815</c:v>
                </c:pt>
                <c:pt idx="7682">
                  <c:v>0.44456018518518498</c:v>
                </c:pt>
                <c:pt idx="7683" formatCode="h:mm:ss;@">
                  <c:v>0.444618055555556</c:v>
                </c:pt>
                <c:pt idx="7684">
                  <c:v>0.44467592592592597</c:v>
                </c:pt>
                <c:pt idx="7685">
                  <c:v>0.444733796296296</c:v>
                </c:pt>
                <c:pt idx="7686" formatCode="h:mm:ss;@">
                  <c:v>0.44479166666666697</c:v>
                </c:pt>
                <c:pt idx="7687">
                  <c:v>0.444849537037037</c:v>
                </c:pt>
                <c:pt idx="7688">
                  <c:v>0.44490740740740697</c:v>
                </c:pt>
                <c:pt idx="7689" formatCode="h:mm:ss;@">
                  <c:v>0.444965277777778</c:v>
                </c:pt>
                <c:pt idx="7690">
                  <c:v>0.44502314814814797</c:v>
                </c:pt>
                <c:pt idx="7691">
                  <c:v>0.445081018518519</c:v>
                </c:pt>
                <c:pt idx="7692" formatCode="h:mm:ss;@">
                  <c:v>0.44513888888888897</c:v>
                </c:pt>
                <c:pt idx="7693">
                  <c:v>0.445196759259259</c:v>
                </c:pt>
                <c:pt idx="7694">
                  <c:v>0.44525462962963003</c:v>
                </c:pt>
                <c:pt idx="7695" formatCode="h:mm:ss;@">
                  <c:v>0.4453125</c:v>
                </c:pt>
                <c:pt idx="7696" formatCode="h:mm:ss;@">
                  <c:v>0.44537037037036997</c:v>
                </c:pt>
                <c:pt idx="7697">
                  <c:v>0.445428240740741</c:v>
                </c:pt>
                <c:pt idx="7698">
                  <c:v>0.44548611111111103</c:v>
                </c:pt>
                <c:pt idx="7699" formatCode="h:mm:ss;@">
                  <c:v>0.445543981481481</c:v>
                </c:pt>
                <c:pt idx="7700">
                  <c:v>0.44560185185185203</c:v>
                </c:pt>
                <c:pt idx="7701">
                  <c:v>0.445659722222222</c:v>
                </c:pt>
                <c:pt idx="7702" formatCode="h:mm:ss;@">
                  <c:v>0.44571759259259303</c:v>
                </c:pt>
                <c:pt idx="7703">
                  <c:v>0.445775462962963</c:v>
                </c:pt>
                <c:pt idx="7704">
                  <c:v>0.44583333333333303</c:v>
                </c:pt>
                <c:pt idx="7705" formatCode="h:mm:ss;@">
                  <c:v>0.445891203703704</c:v>
                </c:pt>
                <c:pt idx="7706">
                  <c:v>0.44594907407407403</c:v>
                </c:pt>
                <c:pt idx="7707">
                  <c:v>0.446006944444444</c:v>
                </c:pt>
                <c:pt idx="7708" formatCode="h:mm:ss;@">
                  <c:v>0.44606481481481502</c:v>
                </c:pt>
                <c:pt idx="7709">
                  <c:v>0.446122685185185</c:v>
                </c:pt>
                <c:pt idx="7710">
                  <c:v>0.44618055555555602</c:v>
                </c:pt>
                <c:pt idx="7711" formatCode="h:mm:ss;@">
                  <c:v>0.446238425925926</c:v>
                </c:pt>
                <c:pt idx="7712" formatCode="h:mm:ss;@">
                  <c:v>0.44629629629629602</c:v>
                </c:pt>
                <c:pt idx="7713">
                  <c:v>0.446354166666667</c:v>
                </c:pt>
                <c:pt idx="7714">
                  <c:v>0.44641203703703702</c:v>
                </c:pt>
                <c:pt idx="7715" formatCode="h:mm:ss;@">
                  <c:v>0.446469907407407</c:v>
                </c:pt>
                <c:pt idx="7716">
                  <c:v>0.44652777777777802</c:v>
                </c:pt>
                <c:pt idx="7717">
                  <c:v>0.446585648148148</c:v>
                </c:pt>
                <c:pt idx="7718" formatCode="h:mm:ss;@">
                  <c:v>0.44664351851851802</c:v>
                </c:pt>
                <c:pt idx="7719">
                  <c:v>0.44670138888888899</c:v>
                </c:pt>
                <c:pt idx="7720">
                  <c:v>0.44675925925925902</c:v>
                </c:pt>
                <c:pt idx="7721" formatCode="h:mm:ss;@">
                  <c:v>0.44681712962962999</c:v>
                </c:pt>
                <c:pt idx="7722">
                  <c:v>0.44687500000000002</c:v>
                </c:pt>
                <c:pt idx="7723">
                  <c:v>0.44693287037036999</c:v>
                </c:pt>
                <c:pt idx="7724" formatCode="h:mm:ss;@">
                  <c:v>0.44699074074074102</c:v>
                </c:pt>
                <c:pt idx="7725">
                  <c:v>0.44704861111111099</c:v>
                </c:pt>
                <c:pt idx="7726">
                  <c:v>0.44710648148148102</c:v>
                </c:pt>
                <c:pt idx="7727" formatCode="h:mm:ss;@">
                  <c:v>0.44716435185185199</c:v>
                </c:pt>
                <c:pt idx="7728" formatCode="h:mm:ss;@">
                  <c:v>0.44722222222222202</c:v>
                </c:pt>
                <c:pt idx="7729">
                  <c:v>0.44728009259259299</c:v>
                </c:pt>
                <c:pt idx="7730">
                  <c:v>0.44733796296296302</c:v>
                </c:pt>
                <c:pt idx="7731" formatCode="h:mm:ss;@">
                  <c:v>0.44739583333333299</c:v>
                </c:pt>
                <c:pt idx="7732">
                  <c:v>0.44745370370370402</c:v>
                </c:pt>
                <c:pt idx="7733">
                  <c:v>0.44751157407407399</c:v>
                </c:pt>
                <c:pt idx="7734" formatCode="h:mm:ss;@">
                  <c:v>0.44756944444444402</c:v>
                </c:pt>
                <c:pt idx="7735">
                  <c:v>0.44762731481481499</c:v>
                </c:pt>
                <c:pt idx="7736">
                  <c:v>0.44768518518518502</c:v>
                </c:pt>
                <c:pt idx="7737" formatCode="h:mm:ss;@">
                  <c:v>0.44774305555555599</c:v>
                </c:pt>
                <c:pt idx="7738">
                  <c:v>0.44780092592592602</c:v>
                </c:pt>
                <c:pt idx="7739">
                  <c:v>0.44785879629629599</c:v>
                </c:pt>
                <c:pt idx="7740" formatCode="h:mm:ss;@">
                  <c:v>0.44791666666666702</c:v>
                </c:pt>
                <c:pt idx="7741">
                  <c:v>0.44797453703703699</c:v>
                </c:pt>
                <c:pt idx="7742">
                  <c:v>0.44803240740740702</c:v>
                </c:pt>
                <c:pt idx="7743" formatCode="h:mm:ss;@">
                  <c:v>0.44809027777777799</c:v>
                </c:pt>
                <c:pt idx="7744" formatCode="h:mm:ss;@">
                  <c:v>0.44814814814814802</c:v>
                </c:pt>
                <c:pt idx="7745">
                  <c:v>0.44820601851851799</c:v>
                </c:pt>
                <c:pt idx="7746">
                  <c:v>0.44826388888888902</c:v>
                </c:pt>
                <c:pt idx="7747" formatCode="h:mm:ss;@">
                  <c:v>0.44832175925925899</c:v>
                </c:pt>
                <c:pt idx="7748">
                  <c:v>0.44837962962963002</c:v>
                </c:pt>
                <c:pt idx="7749">
                  <c:v>0.44843749999999999</c:v>
                </c:pt>
                <c:pt idx="7750" formatCode="h:mm:ss;@">
                  <c:v>0.44849537037037002</c:v>
                </c:pt>
                <c:pt idx="7751">
                  <c:v>0.44855324074074099</c:v>
                </c:pt>
                <c:pt idx="7752">
                  <c:v>0.44861111111111102</c:v>
                </c:pt>
                <c:pt idx="7753" formatCode="h:mm:ss;@">
                  <c:v>0.44866898148148099</c:v>
                </c:pt>
                <c:pt idx="7754">
                  <c:v>0.44872685185185202</c:v>
                </c:pt>
                <c:pt idx="7755">
                  <c:v>0.44878472222222199</c:v>
                </c:pt>
                <c:pt idx="7756" formatCode="h:mm:ss;@">
                  <c:v>0.44884259259259301</c:v>
                </c:pt>
                <c:pt idx="7757">
                  <c:v>0.44890046296296299</c:v>
                </c:pt>
                <c:pt idx="7758">
                  <c:v>0.44895833333333302</c:v>
                </c:pt>
                <c:pt idx="7759" formatCode="h:mm:ss;@">
                  <c:v>0.44901620370370399</c:v>
                </c:pt>
                <c:pt idx="7760" formatCode="h:mm:ss;@">
                  <c:v>0.44907407407407401</c:v>
                </c:pt>
                <c:pt idx="7761">
                  <c:v>0.44913194444444399</c:v>
                </c:pt>
                <c:pt idx="7762">
                  <c:v>0.44918981481481501</c:v>
                </c:pt>
                <c:pt idx="7763" formatCode="h:mm:ss;@">
                  <c:v>0.44924768518518499</c:v>
                </c:pt>
                <c:pt idx="7764">
                  <c:v>0.44930555555555601</c:v>
                </c:pt>
                <c:pt idx="7765">
                  <c:v>0.44936342592592599</c:v>
                </c:pt>
                <c:pt idx="7766" formatCode="h:mm:ss;@">
                  <c:v>0.44942129629629601</c:v>
                </c:pt>
                <c:pt idx="7767">
                  <c:v>0.44947916666666698</c:v>
                </c:pt>
                <c:pt idx="7768">
                  <c:v>0.44953703703703701</c:v>
                </c:pt>
                <c:pt idx="7769" formatCode="h:mm:ss;@">
                  <c:v>0.44959490740740699</c:v>
                </c:pt>
                <c:pt idx="7770">
                  <c:v>0.44965277777777801</c:v>
                </c:pt>
                <c:pt idx="7771">
                  <c:v>0.44971064814814798</c:v>
                </c:pt>
                <c:pt idx="7772" formatCode="h:mm:ss;@">
                  <c:v>0.44976851851851801</c:v>
                </c:pt>
                <c:pt idx="7773">
                  <c:v>0.44982638888888898</c:v>
                </c:pt>
                <c:pt idx="7774">
                  <c:v>0.44988425925925901</c:v>
                </c:pt>
                <c:pt idx="7775" formatCode="h:mm:ss;@">
                  <c:v>0.44994212962962998</c:v>
                </c:pt>
                <c:pt idx="7776" formatCode="h:mm:ss;@">
                  <c:v>0.45</c:v>
                </c:pt>
                <c:pt idx="7777">
                  <c:v>0.45005787037036998</c:v>
                </c:pt>
                <c:pt idx="7778">
                  <c:v>0.45011574074074101</c:v>
                </c:pt>
                <c:pt idx="7779" formatCode="h:mm:ss;@">
                  <c:v>0.45017361111111098</c:v>
                </c:pt>
                <c:pt idx="7780">
                  <c:v>0.45023148148148101</c:v>
                </c:pt>
                <c:pt idx="7781">
                  <c:v>0.45028935185185198</c:v>
                </c:pt>
                <c:pt idx="7782" formatCode="h:mm:ss;@">
                  <c:v>0.45034722222222201</c:v>
                </c:pt>
                <c:pt idx="7783">
                  <c:v>0.45040509259259298</c:v>
                </c:pt>
                <c:pt idx="7784">
                  <c:v>0.45046296296296301</c:v>
                </c:pt>
                <c:pt idx="7785" formatCode="h:mm:ss;@">
                  <c:v>0.45052083333333298</c:v>
                </c:pt>
                <c:pt idx="7786">
                  <c:v>0.45057870370370401</c:v>
                </c:pt>
                <c:pt idx="7787">
                  <c:v>0.45063657407407398</c:v>
                </c:pt>
                <c:pt idx="7788" formatCode="h:mm:ss;@">
                  <c:v>0.45069444444444401</c:v>
                </c:pt>
                <c:pt idx="7789">
                  <c:v>0.45075231481481498</c:v>
                </c:pt>
                <c:pt idx="7790">
                  <c:v>0.45081018518518501</c:v>
                </c:pt>
                <c:pt idx="7791" formatCode="h:mm:ss;@">
                  <c:v>0.45086805555555598</c:v>
                </c:pt>
                <c:pt idx="7792" formatCode="h:mm:ss;@">
                  <c:v>0.45092592592592601</c:v>
                </c:pt>
                <c:pt idx="7793">
                  <c:v>0.45098379629629598</c:v>
                </c:pt>
                <c:pt idx="7794">
                  <c:v>0.45104166666666701</c:v>
                </c:pt>
                <c:pt idx="7795" formatCode="h:mm:ss;@">
                  <c:v>0.45109953703703698</c:v>
                </c:pt>
                <c:pt idx="7796">
                  <c:v>0.45115740740740701</c:v>
                </c:pt>
                <c:pt idx="7797">
                  <c:v>0.45121527777777798</c:v>
                </c:pt>
                <c:pt idx="7798" formatCode="h:mm:ss;@">
                  <c:v>0.45127314814814801</c:v>
                </c:pt>
                <c:pt idx="7799">
                  <c:v>0.45133101851851798</c:v>
                </c:pt>
                <c:pt idx="7800">
                  <c:v>0.45138888888888901</c:v>
                </c:pt>
                <c:pt idx="7801" formatCode="h:mm:ss;@">
                  <c:v>0.45144675925925898</c:v>
                </c:pt>
                <c:pt idx="7802">
                  <c:v>0.45150462962963001</c:v>
                </c:pt>
                <c:pt idx="7803">
                  <c:v>0.45156249999999998</c:v>
                </c:pt>
                <c:pt idx="7804" formatCode="h:mm:ss;@">
                  <c:v>0.45162037037037001</c:v>
                </c:pt>
                <c:pt idx="7805">
                  <c:v>0.45167824074074098</c:v>
                </c:pt>
                <c:pt idx="7806">
                  <c:v>0.45173611111111101</c:v>
                </c:pt>
                <c:pt idx="7807" formatCode="h:mm:ss;@">
                  <c:v>0.45179398148148098</c:v>
                </c:pt>
                <c:pt idx="7808" formatCode="h:mm:ss;@">
                  <c:v>0.451851851851852</c:v>
                </c:pt>
                <c:pt idx="7809">
                  <c:v>0.45190972222222198</c:v>
                </c:pt>
                <c:pt idx="7810">
                  <c:v>0.451967592592593</c:v>
                </c:pt>
                <c:pt idx="7811" formatCode="h:mm:ss;@">
                  <c:v>0.45202546296296298</c:v>
                </c:pt>
                <c:pt idx="7812">
                  <c:v>0.452083333333333</c:v>
                </c:pt>
                <c:pt idx="7813">
                  <c:v>0.45214120370370398</c:v>
                </c:pt>
                <c:pt idx="7814" formatCode="h:mm:ss;@">
                  <c:v>0.452199074074074</c:v>
                </c:pt>
                <c:pt idx="7815">
                  <c:v>0.45225694444444398</c:v>
                </c:pt>
                <c:pt idx="7816">
                  <c:v>0.452314814814815</c:v>
                </c:pt>
                <c:pt idx="7817" formatCode="h:mm:ss;@">
                  <c:v>0.45237268518518498</c:v>
                </c:pt>
                <c:pt idx="7818">
                  <c:v>0.452430555555556</c:v>
                </c:pt>
                <c:pt idx="7819">
                  <c:v>0.45248842592592597</c:v>
                </c:pt>
                <c:pt idx="7820" formatCode="h:mm:ss;@">
                  <c:v>0.452546296296296</c:v>
                </c:pt>
                <c:pt idx="7821">
                  <c:v>0.45260416666666697</c:v>
                </c:pt>
                <c:pt idx="7822">
                  <c:v>0.452662037037037</c:v>
                </c:pt>
                <c:pt idx="7823" formatCode="h:mm:ss;@">
                  <c:v>0.45271990740740697</c:v>
                </c:pt>
                <c:pt idx="7824" formatCode="h:mm:ss;@">
                  <c:v>0.452777777777778</c:v>
                </c:pt>
                <c:pt idx="7825">
                  <c:v>0.45283564814814797</c:v>
                </c:pt>
                <c:pt idx="7826">
                  <c:v>0.452893518518519</c:v>
                </c:pt>
                <c:pt idx="7827" formatCode="h:mm:ss;@">
                  <c:v>0.45295138888888897</c:v>
                </c:pt>
                <c:pt idx="7828">
                  <c:v>0.453009259259259</c:v>
                </c:pt>
                <c:pt idx="7829">
                  <c:v>0.45306712962963003</c:v>
                </c:pt>
                <c:pt idx="7830" formatCode="h:mm:ss;@">
                  <c:v>0.453125</c:v>
                </c:pt>
                <c:pt idx="7831">
                  <c:v>0.45318287037036997</c:v>
                </c:pt>
                <c:pt idx="7832">
                  <c:v>0.453240740740741</c:v>
                </c:pt>
                <c:pt idx="7833" formatCode="h:mm:ss;@">
                  <c:v>0.45329861111111103</c:v>
                </c:pt>
                <c:pt idx="7834">
                  <c:v>0.453356481481481</c:v>
                </c:pt>
                <c:pt idx="7835">
                  <c:v>0.45341435185185203</c:v>
                </c:pt>
                <c:pt idx="7836" formatCode="h:mm:ss;@">
                  <c:v>0.453472222222222</c:v>
                </c:pt>
                <c:pt idx="7837">
                  <c:v>0.45353009259259303</c:v>
                </c:pt>
                <c:pt idx="7838">
                  <c:v>0.453587962962963</c:v>
                </c:pt>
                <c:pt idx="7839" formatCode="h:mm:ss;@">
                  <c:v>0.45364583333333303</c:v>
                </c:pt>
                <c:pt idx="7840" formatCode="h:mm:ss;@">
                  <c:v>0.453703703703704</c:v>
                </c:pt>
                <c:pt idx="7841">
                  <c:v>0.45376157407407403</c:v>
                </c:pt>
                <c:pt idx="7842">
                  <c:v>0.453819444444444</c:v>
                </c:pt>
                <c:pt idx="7843" formatCode="h:mm:ss;@">
                  <c:v>0.45387731481481502</c:v>
                </c:pt>
                <c:pt idx="7844">
                  <c:v>0.453935185185185</c:v>
                </c:pt>
                <c:pt idx="7845">
                  <c:v>0.45399305555555602</c:v>
                </c:pt>
                <c:pt idx="7846" formatCode="h:mm:ss;@">
                  <c:v>0.454050925925926</c:v>
                </c:pt>
                <c:pt idx="7847">
                  <c:v>0.45410879629629602</c:v>
                </c:pt>
                <c:pt idx="7848">
                  <c:v>0.454166666666667</c:v>
                </c:pt>
                <c:pt idx="7849" formatCode="h:mm:ss;@">
                  <c:v>0.45422453703703702</c:v>
                </c:pt>
                <c:pt idx="7850">
                  <c:v>0.454282407407407</c:v>
                </c:pt>
                <c:pt idx="7851">
                  <c:v>0.45434027777777802</c:v>
                </c:pt>
                <c:pt idx="7852" formatCode="h:mm:ss;@">
                  <c:v>0.454398148148148</c:v>
                </c:pt>
                <c:pt idx="7853">
                  <c:v>0.45445601851851802</c:v>
                </c:pt>
                <c:pt idx="7854">
                  <c:v>0.45451388888888899</c:v>
                </c:pt>
                <c:pt idx="7855" formatCode="h:mm:ss;@">
                  <c:v>0.45457175925925902</c:v>
                </c:pt>
                <c:pt idx="7856" formatCode="h:mm:ss;@">
                  <c:v>0.45462962962962999</c:v>
                </c:pt>
                <c:pt idx="7857">
                  <c:v>0.45468750000000002</c:v>
                </c:pt>
                <c:pt idx="7858">
                  <c:v>0.45474537037036999</c:v>
                </c:pt>
                <c:pt idx="7859" formatCode="h:mm:ss;@">
                  <c:v>0.45480324074074102</c:v>
                </c:pt>
                <c:pt idx="7860">
                  <c:v>0.45486111111111099</c:v>
                </c:pt>
                <c:pt idx="7861">
                  <c:v>0.45491898148148102</c:v>
                </c:pt>
                <c:pt idx="7862" formatCode="h:mm:ss;@">
                  <c:v>0.45497685185185199</c:v>
                </c:pt>
                <c:pt idx="7863">
                  <c:v>0.45503472222222202</c:v>
                </c:pt>
                <c:pt idx="7864">
                  <c:v>0.45509259259259299</c:v>
                </c:pt>
                <c:pt idx="7865" formatCode="h:mm:ss;@">
                  <c:v>0.45515046296296302</c:v>
                </c:pt>
                <c:pt idx="7866">
                  <c:v>0.45520833333333299</c:v>
                </c:pt>
                <c:pt idx="7867">
                  <c:v>0.45526620370370402</c:v>
                </c:pt>
                <c:pt idx="7868" formatCode="h:mm:ss;@">
                  <c:v>0.45532407407407399</c:v>
                </c:pt>
                <c:pt idx="7869">
                  <c:v>0.45538194444444402</c:v>
                </c:pt>
                <c:pt idx="7870">
                  <c:v>0.45543981481481499</c:v>
                </c:pt>
                <c:pt idx="7871" formatCode="h:mm:ss;@">
                  <c:v>0.45549768518518502</c:v>
                </c:pt>
                <c:pt idx="7872" formatCode="h:mm:ss;@">
                  <c:v>0.45555555555555599</c:v>
                </c:pt>
                <c:pt idx="7873">
                  <c:v>0.45561342592592602</c:v>
                </c:pt>
                <c:pt idx="7874">
                  <c:v>0.45567129629629599</c:v>
                </c:pt>
                <c:pt idx="7875" formatCode="h:mm:ss;@">
                  <c:v>0.45572916666666702</c:v>
                </c:pt>
                <c:pt idx="7876">
                  <c:v>0.45578703703703699</c:v>
                </c:pt>
                <c:pt idx="7877">
                  <c:v>0.45584490740740702</c:v>
                </c:pt>
                <c:pt idx="7878" formatCode="h:mm:ss;@">
                  <c:v>0.45590277777777799</c:v>
                </c:pt>
                <c:pt idx="7879">
                  <c:v>0.45596064814814802</c:v>
                </c:pt>
                <c:pt idx="7880">
                  <c:v>0.45601851851851799</c:v>
                </c:pt>
                <c:pt idx="7881" formatCode="h:mm:ss;@">
                  <c:v>0.45607638888888902</c:v>
                </c:pt>
                <c:pt idx="7882">
                  <c:v>0.45613425925925899</c:v>
                </c:pt>
                <c:pt idx="7883">
                  <c:v>0.45619212962963002</c:v>
                </c:pt>
                <c:pt idx="7884" formatCode="h:mm:ss;@">
                  <c:v>0.45624999999999999</c:v>
                </c:pt>
                <c:pt idx="7885">
                  <c:v>0.45630787037037002</c:v>
                </c:pt>
                <c:pt idx="7886">
                  <c:v>0.45636574074074099</c:v>
                </c:pt>
                <c:pt idx="7887" formatCode="h:mm:ss;@">
                  <c:v>0.45642361111111102</c:v>
                </c:pt>
                <c:pt idx="7888" formatCode="h:mm:ss;@">
                  <c:v>0.45648148148148099</c:v>
                </c:pt>
                <c:pt idx="7889">
                  <c:v>0.45653935185185202</c:v>
                </c:pt>
                <c:pt idx="7890">
                  <c:v>0.45659722222222199</c:v>
                </c:pt>
                <c:pt idx="7891" formatCode="h:mm:ss;@">
                  <c:v>0.45665509259259301</c:v>
                </c:pt>
                <c:pt idx="7892">
                  <c:v>0.45671296296296299</c:v>
                </c:pt>
                <c:pt idx="7893">
                  <c:v>0.45677083333333302</c:v>
                </c:pt>
                <c:pt idx="7894" formatCode="h:mm:ss;@">
                  <c:v>0.45682870370370399</c:v>
                </c:pt>
                <c:pt idx="7895">
                  <c:v>0.45688657407407401</c:v>
                </c:pt>
                <c:pt idx="7896">
                  <c:v>0.45694444444444399</c:v>
                </c:pt>
                <c:pt idx="7897" formatCode="h:mm:ss;@">
                  <c:v>0.45700231481481501</c:v>
                </c:pt>
                <c:pt idx="7898">
                  <c:v>0.45706018518518499</c:v>
                </c:pt>
                <c:pt idx="7899">
                  <c:v>0.45711805555555601</c:v>
                </c:pt>
                <c:pt idx="7900" formatCode="h:mm:ss;@">
                  <c:v>0.45717592592592599</c:v>
                </c:pt>
                <c:pt idx="7901">
                  <c:v>0.45723379629629601</c:v>
                </c:pt>
                <c:pt idx="7902">
                  <c:v>0.45729166666666698</c:v>
                </c:pt>
                <c:pt idx="7903" formatCode="h:mm:ss;@">
                  <c:v>0.45734953703703701</c:v>
                </c:pt>
                <c:pt idx="7904" formatCode="h:mm:ss;@">
                  <c:v>0.45740740740740699</c:v>
                </c:pt>
                <c:pt idx="7905">
                  <c:v>0.45746527777777801</c:v>
                </c:pt>
                <c:pt idx="7906">
                  <c:v>0.45752314814814798</c:v>
                </c:pt>
                <c:pt idx="7907" formatCode="h:mm:ss;@">
                  <c:v>0.45758101851851801</c:v>
                </c:pt>
                <c:pt idx="7908">
                  <c:v>0.45763888888888898</c:v>
                </c:pt>
                <c:pt idx="7909">
                  <c:v>0.45769675925925901</c:v>
                </c:pt>
                <c:pt idx="7910" formatCode="h:mm:ss;@">
                  <c:v>0.45775462962962998</c:v>
                </c:pt>
                <c:pt idx="7911">
                  <c:v>0.45781250000000001</c:v>
                </c:pt>
                <c:pt idx="7912">
                  <c:v>0.45787037037036998</c:v>
                </c:pt>
                <c:pt idx="7913" formatCode="h:mm:ss;@">
                  <c:v>0.45792824074074101</c:v>
                </c:pt>
                <c:pt idx="7914">
                  <c:v>0.45798611111111098</c:v>
                </c:pt>
                <c:pt idx="7915">
                  <c:v>0.45804398148148101</c:v>
                </c:pt>
                <c:pt idx="7916" formatCode="h:mm:ss;@">
                  <c:v>0.45810185185185198</c:v>
                </c:pt>
                <c:pt idx="7917">
                  <c:v>0.45815972222222201</c:v>
                </c:pt>
                <c:pt idx="7918">
                  <c:v>0.45821759259259298</c:v>
                </c:pt>
                <c:pt idx="7919" formatCode="h:mm:ss;@">
                  <c:v>0.45827546296296301</c:v>
                </c:pt>
                <c:pt idx="7920" formatCode="h:mm:ss;@">
                  <c:v>0.45833333333333298</c:v>
                </c:pt>
                <c:pt idx="7921">
                  <c:v>0.45839120370370401</c:v>
                </c:pt>
                <c:pt idx="7922">
                  <c:v>0.45844907407407398</c:v>
                </c:pt>
                <c:pt idx="7923" formatCode="h:mm:ss;@">
                  <c:v>0.45850694444444401</c:v>
                </c:pt>
                <c:pt idx="7924">
                  <c:v>0.45856481481481498</c:v>
                </c:pt>
                <c:pt idx="7925">
                  <c:v>0.45862268518518501</c:v>
                </c:pt>
                <c:pt idx="7926" formatCode="h:mm:ss;@">
                  <c:v>0.45868055555555598</c:v>
                </c:pt>
                <c:pt idx="7927">
                  <c:v>0.45873842592592601</c:v>
                </c:pt>
                <c:pt idx="7928">
                  <c:v>0.45879629629629598</c:v>
                </c:pt>
                <c:pt idx="7929" formatCode="h:mm:ss;@">
                  <c:v>0.45885416666666701</c:v>
                </c:pt>
                <c:pt idx="7930">
                  <c:v>0.45891203703703698</c:v>
                </c:pt>
                <c:pt idx="7931">
                  <c:v>0.45896990740740701</c:v>
                </c:pt>
                <c:pt idx="7932" formatCode="h:mm:ss;@">
                  <c:v>0.45902777777777798</c:v>
                </c:pt>
                <c:pt idx="7933">
                  <c:v>0.45908564814814801</c:v>
                </c:pt>
                <c:pt idx="7934">
                  <c:v>0.45914351851851798</c:v>
                </c:pt>
                <c:pt idx="7935" formatCode="h:mm:ss;@">
                  <c:v>0.45920138888888901</c:v>
                </c:pt>
                <c:pt idx="7936" formatCode="h:mm:ss;@">
                  <c:v>0.45925925925925898</c:v>
                </c:pt>
                <c:pt idx="7937">
                  <c:v>0.45931712962963001</c:v>
                </c:pt>
                <c:pt idx="7938">
                  <c:v>0.45937499999999998</c:v>
                </c:pt>
                <c:pt idx="7939" formatCode="h:mm:ss;@">
                  <c:v>0.45943287037037001</c:v>
                </c:pt>
                <c:pt idx="7940">
                  <c:v>0.45949074074074098</c:v>
                </c:pt>
                <c:pt idx="7941">
                  <c:v>0.45954861111111101</c:v>
                </c:pt>
                <c:pt idx="7942" formatCode="h:mm:ss;@">
                  <c:v>0.45960648148148098</c:v>
                </c:pt>
                <c:pt idx="7943">
                  <c:v>0.459664351851852</c:v>
                </c:pt>
                <c:pt idx="7944">
                  <c:v>0.45972222222222198</c:v>
                </c:pt>
                <c:pt idx="7945" formatCode="h:mm:ss;@">
                  <c:v>0.459780092592593</c:v>
                </c:pt>
                <c:pt idx="7946">
                  <c:v>0.45983796296296298</c:v>
                </c:pt>
                <c:pt idx="7947">
                  <c:v>0.459895833333333</c:v>
                </c:pt>
                <c:pt idx="7948" formatCode="h:mm:ss;@">
                  <c:v>0.45995370370370398</c:v>
                </c:pt>
                <c:pt idx="7949">
                  <c:v>0.460011574074074</c:v>
                </c:pt>
                <c:pt idx="7950">
                  <c:v>0.46006944444444398</c:v>
                </c:pt>
                <c:pt idx="7951" formatCode="h:mm:ss;@">
                  <c:v>0.460127314814815</c:v>
                </c:pt>
                <c:pt idx="7952" formatCode="h:mm:ss;@">
                  <c:v>0.46018518518518498</c:v>
                </c:pt>
                <c:pt idx="7953">
                  <c:v>0.460243055555556</c:v>
                </c:pt>
                <c:pt idx="7954">
                  <c:v>0.46030092592592597</c:v>
                </c:pt>
                <c:pt idx="7955" formatCode="h:mm:ss;@">
                  <c:v>0.460358796296296</c:v>
                </c:pt>
                <c:pt idx="7956">
                  <c:v>0.46041666666666697</c:v>
                </c:pt>
                <c:pt idx="7957">
                  <c:v>0.460474537037037</c:v>
                </c:pt>
                <c:pt idx="7958" formatCode="h:mm:ss;@">
                  <c:v>0.46053240740740697</c:v>
                </c:pt>
                <c:pt idx="7959">
                  <c:v>0.460590277777778</c:v>
                </c:pt>
                <c:pt idx="7960">
                  <c:v>0.46064814814814797</c:v>
                </c:pt>
                <c:pt idx="7961" formatCode="h:mm:ss;@">
                  <c:v>0.460706018518519</c:v>
                </c:pt>
                <c:pt idx="7962">
                  <c:v>0.46076388888888897</c:v>
                </c:pt>
                <c:pt idx="7963">
                  <c:v>0.460821759259259</c:v>
                </c:pt>
                <c:pt idx="7964" formatCode="h:mm:ss;@">
                  <c:v>0.46087962962963003</c:v>
                </c:pt>
                <c:pt idx="7965">
                  <c:v>0.4609375</c:v>
                </c:pt>
                <c:pt idx="7966">
                  <c:v>0.46099537037036997</c:v>
                </c:pt>
                <c:pt idx="7967" formatCode="h:mm:ss;@">
                  <c:v>0.461053240740741</c:v>
                </c:pt>
                <c:pt idx="7968" formatCode="h:mm:ss;@">
                  <c:v>0.46111111111111103</c:v>
                </c:pt>
                <c:pt idx="7969">
                  <c:v>0.461168981481481</c:v>
                </c:pt>
                <c:pt idx="7970">
                  <c:v>0.46122685185185203</c:v>
                </c:pt>
                <c:pt idx="7971" formatCode="h:mm:ss;@">
                  <c:v>0.461284722222222</c:v>
                </c:pt>
                <c:pt idx="7972">
                  <c:v>0.46134259259259303</c:v>
                </c:pt>
                <c:pt idx="7973">
                  <c:v>0.461400462962963</c:v>
                </c:pt>
                <c:pt idx="7974" formatCode="h:mm:ss;@">
                  <c:v>0.46145833333333303</c:v>
                </c:pt>
                <c:pt idx="7975">
                  <c:v>0.461516203703704</c:v>
                </c:pt>
                <c:pt idx="7976">
                  <c:v>0.46157407407407403</c:v>
                </c:pt>
                <c:pt idx="7977" formatCode="h:mm:ss;@">
                  <c:v>0.461631944444444</c:v>
                </c:pt>
                <c:pt idx="7978">
                  <c:v>0.46168981481481502</c:v>
                </c:pt>
                <c:pt idx="7979">
                  <c:v>0.461747685185185</c:v>
                </c:pt>
                <c:pt idx="7980" formatCode="h:mm:ss;@">
                  <c:v>0.46180555555555602</c:v>
                </c:pt>
                <c:pt idx="7981">
                  <c:v>0.461863425925926</c:v>
                </c:pt>
                <c:pt idx="7982">
                  <c:v>0.46192129629629602</c:v>
                </c:pt>
                <c:pt idx="7983" formatCode="h:mm:ss;@">
                  <c:v>0.461979166666667</c:v>
                </c:pt>
                <c:pt idx="7984" formatCode="h:mm:ss;@">
                  <c:v>0.46203703703703702</c:v>
                </c:pt>
                <c:pt idx="7985">
                  <c:v>0.462094907407407</c:v>
                </c:pt>
                <c:pt idx="7986">
                  <c:v>0.46215277777777802</c:v>
                </c:pt>
                <c:pt idx="7987" formatCode="h:mm:ss;@">
                  <c:v>0.462210648148148</c:v>
                </c:pt>
                <c:pt idx="7988">
                  <c:v>0.46226851851851802</c:v>
                </c:pt>
                <c:pt idx="7989">
                  <c:v>0.46232638888888899</c:v>
                </c:pt>
                <c:pt idx="7990" formatCode="h:mm:ss;@">
                  <c:v>0.46238425925925902</c:v>
                </c:pt>
                <c:pt idx="7991">
                  <c:v>0.46244212962962999</c:v>
                </c:pt>
                <c:pt idx="7992">
                  <c:v>0.46250000000000002</c:v>
                </c:pt>
                <c:pt idx="7993" formatCode="h:mm:ss;@">
                  <c:v>0.46255787037036999</c:v>
                </c:pt>
                <c:pt idx="7994">
                  <c:v>0.46261574074074102</c:v>
                </c:pt>
                <c:pt idx="7995">
                  <c:v>0.46267361111111099</c:v>
                </c:pt>
                <c:pt idx="7996" formatCode="h:mm:ss;@">
                  <c:v>0.46273148148148102</c:v>
                </c:pt>
                <c:pt idx="7997">
                  <c:v>0.46278935185185199</c:v>
                </c:pt>
                <c:pt idx="7998">
                  <c:v>0.46284722222222202</c:v>
                </c:pt>
                <c:pt idx="7999" formatCode="h:mm:ss;@">
                  <c:v>0.46290509259259299</c:v>
                </c:pt>
                <c:pt idx="8000" formatCode="h:mm:ss;@">
                  <c:v>0.46296296296296302</c:v>
                </c:pt>
                <c:pt idx="8001">
                  <c:v>0.46302083333333299</c:v>
                </c:pt>
                <c:pt idx="8002">
                  <c:v>0.46307870370370402</c:v>
                </c:pt>
                <c:pt idx="8003" formatCode="h:mm:ss;@">
                  <c:v>0.46313657407407399</c:v>
                </c:pt>
                <c:pt idx="8004">
                  <c:v>0.46319444444444402</c:v>
                </c:pt>
                <c:pt idx="8005">
                  <c:v>0.46325231481481499</c:v>
                </c:pt>
                <c:pt idx="8006" formatCode="h:mm:ss;@">
                  <c:v>0.46331018518518502</c:v>
                </c:pt>
                <c:pt idx="8007">
                  <c:v>0.46336805555555499</c:v>
                </c:pt>
                <c:pt idx="8008">
                  <c:v>0.46342592592592602</c:v>
                </c:pt>
                <c:pt idx="8009" formatCode="h:mm:ss;@">
                  <c:v>0.46348379629629599</c:v>
                </c:pt>
                <c:pt idx="8010">
                  <c:v>0.46354166666666702</c:v>
                </c:pt>
                <c:pt idx="8011">
                  <c:v>0.46359953703703699</c:v>
                </c:pt>
                <c:pt idx="8012" formatCode="h:mm:ss;@">
                  <c:v>0.46365740740740702</c:v>
                </c:pt>
                <c:pt idx="8013">
                  <c:v>0.46371527777777799</c:v>
                </c:pt>
                <c:pt idx="8014">
                  <c:v>0.46377314814814802</c:v>
                </c:pt>
                <c:pt idx="8015" formatCode="h:mm:ss;@">
                  <c:v>0.46383101851851799</c:v>
                </c:pt>
                <c:pt idx="8016" formatCode="h:mm:ss;@">
                  <c:v>0.46388888888888902</c:v>
                </c:pt>
                <c:pt idx="8017">
                  <c:v>0.46394675925925899</c:v>
                </c:pt>
                <c:pt idx="8018">
                  <c:v>0.46400462962963002</c:v>
                </c:pt>
                <c:pt idx="8019" formatCode="h:mm:ss;@">
                  <c:v>0.46406249999999999</c:v>
                </c:pt>
                <c:pt idx="8020">
                  <c:v>0.46412037037037002</c:v>
                </c:pt>
                <c:pt idx="8021">
                  <c:v>0.46417824074074099</c:v>
                </c:pt>
                <c:pt idx="8022" formatCode="h:mm:ss;@">
                  <c:v>0.46423611111111102</c:v>
                </c:pt>
                <c:pt idx="8023">
                  <c:v>0.46429398148148099</c:v>
                </c:pt>
                <c:pt idx="8024">
                  <c:v>0.46435185185185202</c:v>
                </c:pt>
                <c:pt idx="8025" formatCode="h:mm:ss;@">
                  <c:v>0.46440972222222199</c:v>
                </c:pt>
                <c:pt idx="8026">
                  <c:v>0.46446759259259301</c:v>
                </c:pt>
                <c:pt idx="8027">
                  <c:v>0.46452546296296299</c:v>
                </c:pt>
                <c:pt idx="8028" formatCode="h:mm:ss;@">
                  <c:v>0.46458333333333302</c:v>
                </c:pt>
                <c:pt idx="8029">
                  <c:v>0.46464120370370399</c:v>
                </c:pt>
                <c:pt idx="8030">
                  <c:v>0.46469907407407401</c:v>
                </c:pt>
                <c:pt idx="8031" formatCode="h:mm:ss;@">
                  <c:v>0.46475694444444399</c:v>
                </c:pt>
                <c:pt idx="8032" formatCode="h:mm:ss;@">
                  <c:v>0.46481481481481501</c:v>
                </c:pt>
                <c:pt idx="8033">
                  <c:v>0.46487268518518499</c:v>
                </c:pt>
                <c:pt idx="8034">
                  <c:v>0.46493055555555601</c:v>
                </c:pt>
                <c:pt idx="8035" formatCode="h:mm:ss;@">
                  <c:v>0.46498842592592599</c:v>
                </c:pt>
                <c:pt idx="8036">
                  <c:v>0.46504629629629601</c:v>
                </c:pt>
                <c:pt idx="8037">
                  <c:v>0.46510416666666698</c:v>
                </c:pt>
                <c:pt idx="8038" formatCode="h:mm:ss;@">
                  <c:v>0.46516203703703701</c:v>
                </c:pt>
                <c:pt idx="8039">
                  <c:v>0.46521990740740699</c:v>
                </c:pt>
                <c:pt idx="8040">
                  <c:v>0.46527777777777801</c:v>
                </c:pt>
                <c:pt idx="8041" formatCode="h:mm:ss;@">
                  <c:v>0.46533564814814798</c:v>
                </c:pt>
                <c:pt idx="8042">
                  <c:v>0.46539351851851801</c:v>
                </c:pt>
                <c:pt idx="8043">
                  <c:v>0.46545138888888898</c:v>
                </c:pt>
                <c:pt idx="8044" formatCode="h:mm:ss;@">
                  <c:v>0.46550925925925901</c:v>
                </c:pt>
                <c:pt idx="8045">
                  <c:v>0.46556712962962998</c:v>
                </c:pt>
                <c:pt idx="8046">
                  <c:v>0.46562500000000001</c:v>
                </c:pt>
                <c:pt idx="8047" formatCode="h:mm:ss;@">
                  <c:v>0.46568287037036998</c:v>
                </c:pt>
                <c:pt idx="8048" formatCode="h:mm:ss;@">
                  <c:v>0.46574074074074101</c:v>
                </c:pt>
                <c:pt idx="8049">
                  <c:v>0.46579861111111098</c:v>
                </c:pt>
                <c:pt idx="8050">
                  <c:v>0.46585648148148101</c:v>
                </c:pt>
                <c:pt idx="8051" formatCode="h:mm:ss;@">
                  <c:v>0.46591435185185198</c:v>
                </c:pt>
                <c:pt idx="8052">
                  <c:v>0.46597222222222201</c:v>
                </c:pt>
                <c:pt idx="8053">
                  <c:v>0.46603009259259298</c:v>
                </c:pt>
                <c:pt idx="8054" formatCode="h:mm:ss;@">
                  <c:v>0.46608796296296301</c:v>
                </c:pt>
                <c:pt idx="8055">
                  <c:v>0.46614583333333298</c:v>
                </c:pt>
                <c:pt idx="8056">
                  <c:v>0.46620370370370401</c:v>
                </c:pt>
                <c:pt idx="8057" formatCode="h:mm:ss;@">
                  <c:v>0.46626157407407398</c:v>
                </c:pt>
                <c:pt idx="8058">
                  <c:v>0.46631944444444401</c:v>
                </c:pt>
                <c:pt idx="8059">
                  <c:v>0.46637731481481498</c:v>
                </c:pt>
                <c:pt idx="8060" formatCode="h:mm:ss;@">
                  <c:v>0.46643518518518501</c:v>
                </c:pt>
                <c:pt idx="8061">
                  <c:v>0.46649305555555598</c:v>
                </c:pt>
                <c:pt idx="8062">
                  <c:v>0.46655092592592601</c:v>
                </c:pt>
                <c:pt idx="8063" formatCode="h:mm:ss;@">
                  <c:v>0.46660879629629598</c:v>
                </c:pt>
                <c:pt idx="8064" formatCode="h:mm:ss;@">
                  <c:v>0.46666666666666701</c:v>
                </c:pt>
                <c:pt idx="8065">
                  <c:v>0.46672453703703698</c:v>
                </c:pt>
                <c:pt idx="8066">
                  <c:v>0.46678240740740701</c:v>
                </c:pt>
                <c:pt idx="8067" formatCode="h:mm:ss;@">
                  <c:v>0.46684027777777798</c:v>
                </c:pt>
                <c:pt idx="8068">
                  <c:v>0.46689814814814801</c:v>
                </c:pt>
                <c:pt idx="8069">
                  <c:v>0.46695601851851798</c:v>
                </c:pt>
                <c:pt idx="8070" formatCode="h:mm:ss;@">
                  <c:v>0.46701388888888901</c:v>
                </c:pt>
                <c:pt idx="8071">
                  <c:v>0.46707175925925898</c:v>
                </c:pt>
                <c:pt idx="8072">
                  <c:v>0.46712962962963001</c:v>
                </c:pt>
                <c:pt idx="8073" formatCode="h:mm:ss;@">
                  <c:v>0.46718749999999998</c:v>
                </c:pt>
                <c:pt idx="8074">
                  <c:v>0.46724537037037001</c:v>
                </c:pt>
                <c:pt idx="8075">
                  <c:v>0.46730324074074098</c:v>
                </c:pt>
                <c:pt idx="8076" formatCode="h:mm:ss;@">
                  <c:v>0.46736111111111101</c:v>
                </c:pt>
                <c:pt idx="8077">
                  <c:v>0.46741898148148098</c:v>
                </c:pt>
                <c:pt idx="8078">
                  <c:v>0.467476851851852</c:v>
                </c:pt>
                <c:pt idx="8079" formatCode="h:mm:ss;@">
                  <c:v>0.46753472222222198</c:v>
                </c:pt>
                <c:pt idx="8080" formatCode="h:mm:ss;@">
                  <c:v>0.467592592592593</c:v>
                </c:pt>
                <c:pt idx="8081">
                  <c:v>0.46765046296296298</c:v>
                </c:pt>
                <c:pt idx="8082">
                  <c:v>0.467708333333333</c:v>
                </c:pt>
                <c:pt idx="8083" formatCode="h:mm:ss;@">
                  <c:v>0.46776620370370398</c:v>
                </c:pt>
                <c:pt idx="8084">
                  <c:v>0.467824074074074</c:v>
                </c:pt>
                <c:pt idx="8085">
                  <c:v>0.46788194444444398</c:v>
                </c:pt>
                <c:pt idx="8086" formatCode="h:mm:ss;@">
                  <c:v>0.467939814814815</c:v>
                </c:pt>
                <c:pt idx="8087">
                  <c:v>0.46799768518518498</c:v>
                </c:pt>
                <c:pt idx="8088">
                  <c:v>0.468055555555556</c:v>
                </c:pt>
                <c:pt idx="8089" formatCode="h:mm:ss;@">
                  <c:v>0.46811342592592597</c:v>
                </c:pt>
                <c:pt idx="8090">
                  <c:v>0.468171296296296</c:v>
                </c:pt>
                <c:pt idx="8091">
                  <c:v>0.46822916666666697</c:v>
                </c:pt>
                <c:pt idx="8092" formatCode="h:mm:ss;@">
                  <c:v>0.468287037037037</c:v>
                </c:pt>
                <c:pt idx="8093">
                  <c:v>0.46834490740740697</c:v>
                </c:pt>
                <c:pt idx="8094">
                  <c:v>0.468402777777778</c:v>
                </c:pt>
                <c:pt idx="8095" formatCode="h:mm:ss;@">
                  <c:v>0.46846064814814797</c:v>
                </c:pt>
                <c:pt idx="8096" formatCode="h:mm:ss;@">
                  <c:v>0.468518518518519</c:v>
                </c:pt>
                <c:pt idx="8097">
                  <c:v>0.46857638888888897</c:v>
                </c:pt>
                <c:pt idx="8098">
                  <c:v>0.468634259259259</c:v>
                </c:pt>
                <c:pt idx="8099" formatCode="h:mm:ss;@">
                  <c:v>0.46869212962963003</c:v>
                </c:pt>
                <c:pt idx="8100">
                  <c:v>0.46875</c:v>
                </c:pt>
                <c:pt idx="8101">
                  <c:v>0.46880787037036997</c:v>
                </c:pt>
                <c:pt idx="8102" formatCode="h:mm:ss;@">
                  <c:v>0.468865740740741</c:v>
                </c:pt>
                <c:pt idx="8103">
                  <c:v>0.46892361111111103</c:v>
                </c:pt>
                <c:pt idx="8104">
                  <c:v>0.468981481481481</c:v>
                </c:pt>
                <c:pt idx="8105" formatCode="h:mm:ss;@">
                  <c:v>0.46903935185185203</c:v>
                </c:pt>
                <c:pt idx="8106">
                  <c:v>0.469097222222222</c:v>
                </c:pt>
                <c:pt idx="8107">
                  <c:v>0.46915509259259303</c:v>
                </c:pt>
                <c:pt idx="8108" formatCode="h:mm:ss;@">
                  <c:v>0.469212962962963</c:v>
                </c:pt>
                <c:pt idx="8109">
                  <c:v>0.46927083333333303</c:v>
                </c:pt>
                <c:pt idx="8110">
                  <c:v>0.469328703703704</c:v>
                </c:pt>
                <c:pt idx="8111" formatCode="h:mm:ss;@">
                  <c:v>0.46938657407407403</c:v>
                </c:pt>
                <c:pt idx="8112" formatCode="h:mm:ss;@">
                  <c:v>0.469444444444444</c:v>
                </c:pt>
                <c:pt idx="8113">
                  <c:v>0.46950231481481502</c:v>
                </c:pt>
                <c:pt idx="8114">
                  <c:v>0.469560185185185</c:v>
                </c:pt>
                <c:pt idx="8115" formatCode="h:mm:ss;@">
                  <c:v>0.46961805555555602</c:v>
                </c:pt>
                <c:pt idx="8116">
                  <c:v>0.469675925925926</c:v>
                </c:pt>
                <c:pt idx="8117">
                  <c:v>0.46973379629629602</c:v>
                </c:pt>
                <c:pt idx="8118" formatCode="h:mm:ss;@">
                  <c:v>0.469791666666667</c:v>
                </c:pt>
                <c:pt idx="8119">
                  <c:v>0.46984953703703702</c:v>
                </c:pt>
                <c:pt idx="8120">
                  <c:v>0.469907407407407</c:v>
                </c:pt>
                <c:pt idx="8121" formatCode="h:mm:ss;@">
                  <c:v>0.46996527777777802</c:v>
                </c:pt>
                <c:pt idx="8122">
                  <c:v>0.470023148148148</c:v>
                </c:pt>
                <c:pt idx="8123">
                  <c:v>0.47008101851851802</c:v>
                </c:pt>
                <c:pt idx="8124" formatCode="h:mm:ss;@">
                  <c:v>0.47013888888888899</c:v>
                </c:pt>
                <c:pt idx="8125">
                  <c:v>0.47019675925925902</c:v>
                </c:pt>
                <c:pt idx="8126">
                  <c:v>0.47025462962962999</c:v>
                </c:pt>
                <c:pt idx="8127" formatCode="h:mm:ss;@">
                  <c:v>0.47031250000000002</c:v>
                </c:pt>
                <c:pt idx="8128" formatCode="h:mm:ss;@">
                  <c:v>0.47037037037036999</c:v>
                </c:pt>
                <c:pt idx="8129">
                  <c:v>0.47042824074074102</c:v>
                </c:pt>
                <c:pt idx="8130">
                  <c:v>0.47048611111111099</c:v>
                </c:pt>
                <c:pt idx="8131" formatCode="h:mm:ss;@">
                  <c:v>0.47054398148148102</c:v>
                </c:pt>
                <c:pt idx="8132">
                  <c:v>0.47060185185185199</c:v>
                </c:pt>
                <c:pt idx="8133">
                  <c:v>0.47065972222222202</c:v>
                </c:pt>
                <c:pt idx="8134" formatCode="h:mm:ss;@">
                  <c:v>0.47071759259259299</c:v>
                </c:pt>
                <c:pt idx="8135">
                  <c:v>0.47077546296296302</c:v>
                </c:pt>
                <c:pt idx="8136">
                  <c:v>0.47083333333333299</c:v>
                </c:pt>
                <c:pt idx="8137" formatCode="h:mm:ss;@">
                  <c:v>0.47089120370370402</c:v>
                </c:pt>
                <c:pt idx="8138">
                  <c:v>0.47094907407407399</c:v>
                </c:pt>
                <c:pt idx="8139">
                  <c:v>0.47100694444444402</c:v>
                </c:pt>
                <c:pt idx="8140" formatCode="h:mm:ss;@">
                  <c:v>0.47106481481481499</c:v>
                </c:pt>
                <c:pt idx="8141">
                  <c:v>0.47112268518518502</c:v>
                </c:pt>
                <c:pt idx="8142">
                  <c:v>0.47118055555555499</c:v>
                </c:pt>
                <c:pt idx="8143" formatCode="h:mm:ss;@">
                  <c:v>0.47123842592592602</c:v>
                </c:pt>
                <c:pt idx="8144" formatCode="h:mm:ss;@">
                  <c:v>0.47129629629629599</c:v>
                </c:pt>
                <c:pt idx="8145">
                  <c:v>0.47135416666666702</c:v>
                </c:pt>
                <c:pt idx="8146">
                  <c:v>0.47141203703703699</c:v>
                </c:pt>
                <c:pt idx="8147" formatCode="h:mm:ss;@">
                  <c:v>0.47146990740740702</c:v>
                </c:pt>
                <c:pt idx="8148">
                  <c:v>0.47152777777777799</c:v>
                </c:pt>
                <c:pt idx="8149">
                  <c:v>0.47158564814814802</c:v>
                </c:pt>
                <c:pt idx="8150" formatCode="h:mm:ss;@">
                  <c:v>0.47164351851851799</c:v>
                </c:pt>
                <c:pt idx="8151">
                  <c:v>0.47170138888888902</c:v>
                </c:pt>
                <c:pt idx="8152">
                  <c:v>0.47175925925925899</c:v>
                </c:pt>
                <c:pt idx="8153" formatCode="h:mm:ss;@">
                  <c:v>0.47181712962963002</c:v>
                </c:pt>
                <c:pt idx="8154">
                  <c:v>0.47187499999999999</c:v>
                </c:pt>
                <c:pt idx="8155">
                  <c:v>0.47193287037037002</c:v>
                </c:pt>
                <c:pt idx="8156" formatCode="h:mm:ss;@">
                  <c:v>0.47199074074074099</c:v>
                </c:pt>
                <c:pt idx="8157">
                  <c:v>0.47204861111111102</c:v>
                </c:pt>
                <c:pt idx="8158">
                  <c:v>0.47210648148148099</c:v>
                </c:pt>
                <c:pt idx="8159" formatCode="h:mm:ss;@">
                  <c:v>0.47216435185185202</c:v>
                </c:pt>
                <c:pt idx="8160" formatCode="h:mm:ss;@">
                  <c:v>0.47222222222222199</c:v>
                </c:pt>
                <c:pt idx="8161">
                  <c:v>0.47228009259259301</c:v>
                </c:pt>
                <c:pt idx="8162">
                  <c:v>0.47233796296296299</c:v>
                </c:pt>
                <c:pt idx="8163" formatCode="h:mm:ss;@">
                  <c:v>0.47239583333333302</c:v>
                </c:pt>
                <c:pt idx="8164">
                  <c:v>0.47245370370370399</c:v>
                </c:pt>
                <c:pt idx="8165">
                  <c:v>0.47251157407407401</c:v>
                </c:pt>
                <c:pt idx="8166" formatCode="h:mm:ss;@">
                  <c:v>0.47256944444444399</c:v>
                </c:pt>
                <c:pt idx="8167">
                  <c:v>0.47262731481481501</c:v>
                </c:pt>
                <c:pt idx="8168">
                  <c:v>0.47268518518518499</c:v>
                </c:pt>
                <c:pt idx="8169" formatCode="h:mm:ss;@">
                  <c:v>0.47274305555555601</c:v>
                </c:pt>
                <c:pt idx="8170">
                  <c:v>0.47280092592592599</c:v>
                </c:pt>
                <c:pt idx="8171">
                  <c:v>0.47285879629629601</c:v>
                </c:pt>
                <c:pt idx="8172" formatCode="h:mm:ss;@">
                  <c:v>0.47291666666666698</c:v>
                </c:pt>
                <c:pt idx="8173">
                  <c:v>0.47297453703703701</c:v>
                </c:pt>
                <c:pt idx="8174">
                  <c:v>0.47303240740740699</c:v>
                </c:pt>
                <c:pt idx="8175" formatCode="h:mm:ss;@">
                  <c:v>0.47309027777777801</c:v>
                </c:pt>
                <c:pt idx="8176" formatCode="h:mm:ss;@">
                  <c:v>0.47314814814814798</c:v>
                </c:pt>
                <c:pt idx="8177">
                  <c:v>0.47320601851851801</c:v>
                </c:pt>
                <c:pt idx="8178">
                  <c:v>0.47326388888888898</c:v>
                </c:pt>
                <c:pt idx="8179" formatCode="h:mm:ss;@">
                  <c:v>0.47332175925925901</c:v>
                </c:pt>
                <c:pt idx="8180">
                  <c:v>0.47337962962962998</c:v>
                </c:pt>
                <c:pt idx="8181">
                  <c:v>0.47343750000000001</c:v>
                </c:pt>
                <c:pt idx="8182" formatCode="h:mm:ss;@">
                  <c:v>0.47349537037036998</c:v>
                </c:pt>
                <c:pt idx="8183">
                  <c:v>0.47355324074074101</c:v>
                </c:pt>
                <c:pt idx="8184">
                  <c:v>0.47361111111111098</c:v>
                </c:pt>
                <c:pt idx="8185" formatCode="h:mm:ss;@">
                  <c:v>0.47366898148148101</c:v>
                </c:pt>
                <c:pt idx="8186">
                  <c:v>0.47372685185185198</c:v>
                </c:pt>
                <c:pt idx="8187">
                  <c:v>0.47378472222222201</c:v>
                </c:pt>
                <c:pt idx="8188" formatCode="h:mm:ss;@">
                  <c:v>0.47384259259259298</c:v>
                </c:pt>
                <c:pt idx="8189">
                  <c:v>0.47390046296296301</c:v>
                </c:pt>
                <c:pt idx="8190">
                  <c:v>0.47395833333333298</c:v>
                </c:pt>
                <c:pt idx="8191" formatCode="h:mm:ss;@">
                  <c:v>0.47401620370370401</c:v>
                </c:pt>
                <c:pt idx="8192" formatCode="h:mm:ss;@">
                  <c:v>0.47407407407407398</c:v>
                </c:pt>
                <c:pt idx="8193">
                  <c:v>0.47413194444444401</c:v>
                </c:pt>
                <c:pt idx="8194">
                  <c:v>0.47418981481481498</c:v>
                </c:pt>
                <c:pt idx="8195" formatCode="h:mm:ss;@">
                  <c:v>0.47424768518518501</c:v>
                </c:pt>
                <c:pt idx="8196">
                  <c:v>0.47430555555555598</c:v>
                </c:pt>
                <c:pt idx="8197">
                  <c:v>0.47436342592592601</c:v>
                </c:pt>
                <c:pt idx="8198" formatCode="h:mm:ss;@">
                  <c:v>0.47442129629629598</c:v>
                </c:pt>
                <c:pt idx="8199">
                  <c:v>0.47447916666666701</c:v>
                </c:pt>
                <c:pt idx="8200">
                  <c:v>0.47453703703703698</c:v>
                </c:pt>
                <c:pt idx="8201" formatCode="h:mm:ss;@">
                  <c:v>0.47459490740740701</c:v>
                </c:pt>
                <c:pt idx="8202">
                  <c:v>0.47465277777777798</c:v>
                </c:pt>
                <c:pt idx="8203">
                  <c:v>0.47471064814814801</c:v>
                </c:pt>
                <c:pt idx="8204" formatCode="h:mm:ss;@">
                  <c:v>0.47476851851851798</c:v>
                </c:pt>
                <c:pt idx="8205">
                  <c:v>0.47482638888888901</c:v>
                </c:pt>
                <c:pt idx="8206">
                  <c:v>0.47488425925925898</c:v>
                </c:pt>
                <c:pt idx="8207" formatCode="h:mm:ss;@">
                  <c:v>0.47494212962963001</c:v>
                </c:pt>
                <c:pt idx="8208" formatCode="h:mm:ss;@">
                  <c:v>0.47499999999999998</c:v>
                </c:pt>
                <c:pt idx="8209">
                  <c:v>0.47505787037037001</c:v>
                </c:pt>
                <c:pt idx="8210">
                  <c:v>0.47511574074074098</c:v>
                </c:pt>
                <c:pt idx="8211" formatCode="h:mm:ss;@">
                  <c:v>0.47517361111111101</c:v>
                </c:pt>
                <c:pt idx="8212">
                  <c:v>0.47523148148148098</c:v>
                </c:pt>
                <c:pt idx="8213">
                  <c:v>0.475289351851852</c:v>
                </c:pt>
                <c:pt idx="8214" formatCode="h:mm:ss;@">
                  <c:v>0.47534722222222198</c:v>
                </c:pt>
                <c:pt idx="8215">
                  <c:v>0.475405092592593</c:v>
                </c:pt>
                <c:pt idx="8216">
                  <c:v>0.47546296296296298</c:v>
                </c:pt>
                <c:pt idx="8217" formatCode="h:mm:ss;@">
                  <c:v>0.475520833333333</c:v>
                </c:pt>
                <c:pt idx="8218">
                  <c:v>0.47557870370370398</c:v>
                </c:pt>
                <c:pt idx="8219">
                  <c:v>0.475636574074074</c:v>
                </c:pt>
                <c:pt idx="8220" formatCode="h:mm:ss;@">
                  <c:v>0.47569444444444398</c:v>
                </c:pt>
                <c:pt idx="8221">
                  <c:v>0.475752314814815</c:v>
                </c:pt>
                <c:pt idx="8222">
                  <c:v>0.47581018518518498</c:v>
                </c:pt>
                <c:pt idx="8223" formatCode="h:mm:ss;@">
                  <c:v>0.475868055555556</c:v>
                </c:pt>
                <c:pt idx="8224" formatCode="h:mm:ss;@">
                  <c:v>0.47592592592592597</c:v>
                </c:pt>
                <c:pt idx="8225">
                  <c:v>0.475983796296296</c:v>
                </c:pt>
                <c:pt idx="8226">
                  <c:v>0.47604166666666697</c:v>
                </c:pt>
                <c:pt idx="8227" formatCode="h:mm:ss;@">
                  <c:v>0.476099537037037</c:v>
                </c:pt>
                <c:pt idx="8228">
                  <c:v>0.47615740740740697</c:v>
                </c:pt>
                <c:pt idx="8229">
                  <c:v>0.476215277777778</c:v>
                </c:pt>
                <c:pt idx="8230" formatCode="h:mm:ss;@">
                  <c:v>0.47627314814814797</c:v>
                </c:pt>
                <c:pt idx="8231">
                  <c:v>0.476331018518519</c:v>
                </c:pt>
                <c:pt idx="8232">
                  <c:v>0.47638888888888897</c:v>
                </c:pt>
                <c:pt idx="8233" formatCode="h:mm:ss;@">
                  <c:v>0.476446759259259</c:v>
                </c:pt>
                <c:pt idx="8234">
                  <c:v>0.47650462962963003</c:v>
                </c:pt>
                <c:pt idx="8235">
                  <c:v>0.4765625</c:v>
                </c:pt>
                <c:pt idx="8236" formatCode="h:mm:ss;@">
                  <c:v>0.47662037037036997</c:v>
                </c:pt>
                <c:pt idx="8237">
                  <c:v>0.476678240740741</c:v>
                </c:pt>
                <c:pt idx="8238">
                  <c:v>0.47673611111111103</c:v>
                </c:pt>
                <c:pt idx="8239" formatCode="h:mm:ss;@">
                  <c:v>0.476793981481481</c:v>
                </c:pt>
                <c:pt idx="8240" formatCode="h:mm:ss;@">
                  <c:v>0.47685185185185203</c:v>
                </c:pt>
                <c:pt idx="8241">
                  <c:v>0.476909722222222</c:v>
                </c:pt>
                <c:pt idx="8242">
                  <c:v>0.47696759259259303</c:v>
                </c:pt>
                <c:pt idx="8243" formatCode="h:mm:ss;@">
                  <c:v>0.477025462962963</c:v>
                </c:pt>
                <c:pt idx="8244">
                  <c:v>0.47708333333333303</c:v>
                </c:pt>
                <c:pt idx="8245">
                  <c:v>0.477141203703704</c:v>
                </c:pt>
                <c:pt idx="8246" formatCode="h:mm:ss;@">
                  <c:v>0.47719907407407403</c:v>
                </c:pt>
                <c:pt idx="8247">
                  <c:v>0.477256944444444</c:v>
                </c:pt>
                <c:pt idx="8248">
                  <c:v>0.47731481481481502</c:v>
                </c:pt>
                <c:pt idx="8249" formatCode="h:mm:ss;@">
                  <c:v>0.477372685185185</c:v>
                </c:pt>
                <c:pt idx="8250">
                  <c:v>0.47743055555555602</c:v>
                </c:pt>
                <c:pt idx="8251">
                  <c:v>0.477488425925926</c:v>
                </c:pt>
                <c:pt idx="8252" formatCode="h:mm:ss;@">
                  <c:v>0.47754629629629602</c:v>
                </c:pt>
                <c:pt idx="8253">
                  <c:v>0.477604166666667</c:v>
                </c:pt>
                <c:pt idx="8254">
                  <c:v>0.47766203703703702</c:v>
                </c:pt>
                <c:pt idx="8255" formatCode="h:mm:ss;@">
                  <c:v>0.477719907407407</c:v>
                </c:pt>
                <c:pt idx="8256" formatCode="h:mm:ss;@">
                  <c:v>0.47777777777777802</c:v>
                </c:pt>
                <c:pt idx="8257">
                  <c:v>0.477835648148148</c:v>
                </c:pt>
                <c:pt idx="8258">
                  <c:v>0.47789351851851802</c:v>
                </c:pt>
                <c:pt idx="8259" formatCode="h:mm:ss;@">
                  <c:v>0.47795138888888899</c:v>
                </c:pt>
                <c:pt idx="8260">
                  <c:v>0.47800925925925902</c:v>
                </c:pt>
                <c:pt idx="8261">
                  <c:v>0.47806712962962999</c:v>
                </c:pt>
                <c:pt idx="8262" formatCode="h:mm:ss;@">
                  <c:v>0.47812500000000002</c:v>
                </c:pt>
                <c:pt idx="8263">
                  <c:v>0.47818287037036999</c:v>
                </c:pt>
                <c:pt idx="8264">
                  <c:v>0.47824074074074102</c:v>
                </c:pt>
                <c:pt idx="8265" formatCode="h:mm:ss;@">
                  <c:v>0.47829861111111099</c:v>
                </c:pt>
                <c:pt idx="8266">
                  <c:v>0.47835648148148102</c:v>
                </c:pt>
                <c:pt idx="8267">
                  <c:v>0.47841435185185199</c:v>
                </c:pt>
                <c:pt idx="8268" formatCode="h:mm:ss;@">
                  <c:v>0.47847222222222202</c:v>
                </c:pt>
                <c:pt idx="8269">
                  <c:v>0.47853009259259299</c:v>
                </c:pt>
                <c:pt idx="8270">
                  <c:v>0.47858796296296302</c:v>
                </c:pt>
                <c:pt idx="8271" formatCode="h:mm:ss;@">
                  <c:v>0.47864583333333299</c:v>
                </c:pt>
                <c:pt idx="8272" formatCode="h:mm:ss;@">
                  <c:v>0.47870370370370402</c:v>
                </c:pt>
                <c:pt idx="8273">
                  <c:v>0.47876157407407399</c:v>
                </c:pt>
                <c:pt idx="8274">
                  <c:v>0.47881944444444402</c:v>
                </c:pt>
                <c:pt idx="8275" formatCode="h:mm:ss;@">
                  <c:v>0.47887731481481499</c:v>
                </c:pt>
                <c:pt idx="8276">
                  <c:v>0.47893518518518502</c:v>
                </c:pt>
                <c:pt idx="8277">
                  <c:v>0.47899305555555499</c:v>
                </c:pt>
                <c:pt idx="8278" formatCode="h:mm:ss;@">
                  <c:v>0.47905092592592602</c:v>
                </c:pt>
                <c:pt idx="8279">
                  <c:v>0.47910879629629599</c:v>
                </c:pt>
                <c:pt idx="8280">
                  <c:v>0.47916666666666702</c:v>
                </c:pt>
                <c:pt idx="8281" formatCode="h:mm:ss;@">
                  <c:v>0.47922453703703699</c:v>
                </c:pt>
                <c:pt idx="8282">
                  <c:v>0.47928240740740702</c:v>
                </c:pt>
                <c:pt idx="8283">
                  <c:v>0.47934027777777799</c:v>
                </c:pt>
                <c:pt idx="8284" formatCode="h:mm:ss;@">
                  <c:v>0.47939814814814802</c:v>
                </c:pt>
                <c:pt idx="8285">
                  <c:v>0.47945601851851799</c:v>
                </c:pt>
                <c:pt idx="8286">
                  <c:v>0.47951388888888902</c:v>
                </c:pt>
                <c:pt idx="8287" formatCode="h:mm:ss;@">
                  <c:v>0.47957175925925899</c:v>
                </c:pt>
                <c:pt idx="8288" formatCode="h:mm:ss;@">
                  <c:v>0.47962962962963002</c:v>
                </c:pt>
                <c:pt idx="8289">
                  <c:v>0.47968749999999999</c:v>
                </c:pt>
                <c:pt idx="8290">
                  <c:v>0.47974537037037002</c:v>
                </c:pt>
                <c:pt idx="8291" formatCode="h:mm:ss;@">
                  <c:v>0.47980324074074099</c:v>
                </c:pt>
                <c:pt idx="8292">
                  <c:v>0.47986111111111102</c:v>
                </c:pt>
                <c:pt idx="8293">
                  <c:v>0.47991898148148099</c:v>
                </c:pt>
                <c:pt idx="8294" formatCode="h:mm:ss;@">
                  <c:v>0.47997685185185202</c:v>
                </c:pt>
                <c:pt idx="8295">
                  <c:v>0.48003472222222199</c:v>
                </c:pt>
                <c:pt idx="8296">
                  <c:v>0.48009259259259301</c:v>
                </c:pt>
                <c:pt idx="8297" formatCode="h:mm:ss;@">
                  <c:v>0.48015046296296299</c:v>
                </c:pt>
                <c:pt idx="8298">
                  <c:v>0.48020833333333302</c:v>
                </c:pt>
                <c:pt idx="8299">
                  <c:v>0.48026620370370399</c:v>
                </c:pt>
                <c:pt idx="8300" formatCode="h:mm:ss;@">
                  <c:v>0.48032407407407401</c:v>
                </c:pt>
                <c:pt idx="8301">
                  <c:v>0.48038194444444399</c:v>
                </c:pt>
                <c:pt idx="8302">
                  <c:v>0.48043981481481501</c:v>
                </c:pt>
                <c:pt idx="8303" formatCode="h:mm:ss;@">
                  <c:v>0.48049768518518499</c:v>
                </c:pt>
                <c:pt idx="8304" formatCode="h:mm:ss;@">
                  <c:v>0.48055555555555601</c:v>
                </c:pt>
                <c:pt idx="8305">
                  <c:v>0.48061342592592599</c:v>
                </c:pt>
                <c:pt idx="8306">
                  <c:v>0.48067129629629601</c:v>
                </c:pt>
                <c:pt idx="8307" formatCode="h:mm:ss;@">
                  <c:v>0.48072916666666698</c:v>
                </c:pt>
                <c:pt idx="8308">
                  <c:v>0.48078703703703701</c:v>
                </c:pt>
                <c:pt idx="8309">
                  <c:v>0.48084490740740699</c:v>
                </c:pt>
                <c:pt idx="8310" formatCode="h:mm:ss;@">
                  <c:v>0.48090277777777801</c:v>
                </c:pt>
                <c:pt idx="8311">
                  <c:v>0.48096064814814798</c:v>
                </c:pt>
                <c:pt idx="8312">
                  <c:v>0.48101851851851801</c:v>
                </c:pt>
                <c:pt idx="8313" formatCode="h:mm:ss;@">
                  <c:v>0.48107638888888898</c:v>
                </c:pt>
                <c:pt idx="8314">
                  <c:v>0.48113425925925901</c:v>
                </c:pt>
                <c:pt idx="8315">
                  <c:v>0.48119212962962998</c:v>
                </c:pt>
                <c:pt idx="8316" formatCode="h:mm:ss;@">
                  <c:v>0.48125000000000001</c:v>
                </c:pt>
                <c:pt idx="8317">
                  <c:v>0.48130787037036998</c:v>
                </c:pt>
                <c:pt idx="8318">
                  <c:v>0.48136574074074101</c:v>
                </c:pt>
                <c:pt idx="8319" formatCode="h:mm:ss;@">
                  <c:v>0.48142361111111098</c:v>
                </c:pt>
                <c:pt idx="8320" formatCode="h:mm:ss;@">
                  <c:v>0.48148148148148101</c:v>
                </c:pt>
                <c:pt idx="8321">
                  <c:v>0.48153935185185198</c:v>
                </c:pt>
                <c:pt idx="8322">
                  <c:v>0.48159722222222201</c:v>
                </c:pt>
                <c:pt idx="8323" formatCode="h:mm:ss;@">
                  <c:v>0.48165509259259298</c:v>
                </c:pt>
                <c:pt idx="8324">
                  <c:v>0.48171296296296301</c:v>
                </c:pt>
                <c:pt idx="8325">
                  <c:v>0.48177083333333298</c:v>
                </c:pt>
                <c:pt idx="8326" formatCode="h:mm:ss;@">
                  <c:v>0.48182870370370401</c:v>
                </c:pt>
                <c:pt idx="8327">
                  <c:v>0.48188657407407398</c:v>
                </c:pt>
                <c:pt idx="8328">
                  <c:v>0.48194444444444401</c:v>
                </c:pt>
                <c:pt idx="8329" formatCode="h:mm:ss;@">
                  <c:v>0.48200231481481498</c:v>
                </c:pt>
                <c:pt idx="8330">
                  <c:v>0.48206018518518501</c:v>
                </c:pt>
                <c:pt idx="8331">
                  <c:v>0.48211805555555598</c:v>
                </c:pt>
                <c:pt idx="8332" formatCode="h:mm:ss;@">
                  <c:v>0.48217592592592601</c:v>
                </c:pt>
                <c:pt idx="8333">
                  <c:v>0.48223379629629598</c:v>
                </c:pt>
                <c:pt idx="8334">
                  <c:v>0.48229166666666701</c:v>
                </c:pt>
                <c:pt idx="8335" formatCode="h:mm:ss;@">
                  <c:v>0.48234953703703698</c:v>
                </c:pt>
                <c:pt idx="8336" formatCode="h:mm:ss;@">
                  <c:v>0.48240740740740701</c:v>
                </c:pt>
                <c:pt idx="8337">
                  <c:v>0.48246527777777798</c:v>
                </c:pt>
                <c:pt idx="8338">
                  <c:v>0.48252314814814801</c:v>
                </c:pt>
                <c:pt idx="8339" formatCode="h:mm:ss;@">
                  <c:v>0.48258101851851798</c:v>
                </c:pt>
                <c:pt idx="8340">
                  <c:v>0.48263888888888901</c:v>
                </c:pt>
                <c:pt idx="8341">
                  <c:v>0.48269675925925898</c:v>
                </c:pt>
                <c:pt idx="8342" formatCode="h:mm:ss;@">
                  <c:v>0.48275462962963001</c:v>
                </c:pt>
                <c:pt idx="8343">
                  <c:v>0.48281249999999998</c:v>
                </c:pt>
                <c:pt idx="8344">
                  <c:v>0.48287037037037001</c:v>
                </c:pt>
                <c:pt idx="8345" formatCode="h:mm:ss;@">
                  <c:v>0.48292824074074098</c:v>
                </c:pt>
                <c:pt idx="8346">
                  <c:v>0.48298611111111101</c:v>
                </c:pt>
                <c:pt idx="8347">
                  <c:v>0.48304398148148098</c:v>
                </c:pt>
                <c:pt idx="8348" formatCode="h:mm:ss;@">
                  <c:v>0.483101851851852</c:v>
                </c:pt>
                <c:pt idx="8349">
                  <c:v>0.48315972222222198</c:v>
                </c:pt>
                <c:pt idx="8350">
                  <c:v>0.483217592592593</c:v>
                </c:pt>
                <c:pt idx="8351" formatCode="h:mm:ss;@">
                  <c:v>0.48327546296296298</c:v>
                </c:pt>
                <c:pt idx="8352" formatCode="h:mm:ss;@">
                  <c:v>0.483333333333333</c:v>
                </c:pt>
                <c:pt idx="8353">
                  <c:v>0.48339120370370398</c:v>
                </c:pt>
                <c:pt idx="8354">
                  <c:v>0.483449074074074</c:v>
                </c:pt>
                <c:pt idx="8355" formatCode="h:mm:ss;@">
                  <c:v>0.48350694444444398</c:v>
                </c:pt>
                <c:pt idx="8356">
                  <c:v>0.483564814814815</c:v>
                </c:pt>
                <c:pt idx="8357">
                  <c:v>0.48362268518518498</c:v>
                </c:pt>
                <c:pt idx="8358" formatCode="h:mm:ss;@">
                  <c:v>0.483680555555556</c:v>
                </c:pt>
                <c:pt idx="8359">
                  <c:v>0.48373842592592597</c:v>
                </c:pt>
                <c:pt idx="8360">
                  <c:v>0.483796296296296</c:v>
                </c:pt>
                <c:pt idx="8361" formatCode="h:mm:ss;@">
                  <c:v>0.48385416666666697</c:v>
                </c:pt>
                <c:pt idx="8362">
                  <c:v>0.483912037037037</c:v>
                </c:pt>
                <c:pt idx="8363">
                  <c:v>0.48396990740740697</c:v>
                </c:pt>
                <c:pt idx="8364" formatCode="h:mm:ss;@">
                  <c:v>0.484027777777778</c:v>
                </c:pt>
                <c:pt idx="8365">
                  <c:v>0.48408564814814797</c:v>
                </c:pt>
                <c:pt idx="8366">
                  <c:v>0.484143518518519</c:v>
                </c:pt>
                <c:pt idx="8367" formatCode="h:mm:ss;@">
                  <c:v>0.48420138888888897</c:v>
                </c:pt>
                <c:pt idx="8368" formatCode="h:mm:ss;@">
                  <c:v>0.484259259259259</c:v>
                </c:pt>
                <c:pt idx="8369">
                  <c:v>0.48431712962963003</c:v>
                </c:pt>
                <c:pt idx="8370">
                  <c:v>0.484375</c:v>
                </c:pt>
                <c:pt idx="8371" formatCode="h:mm:ss;@">
                  <c:v>0.48443287037036997</c:v>
                </c:pt>
                <c:pt idx="8372">
                  <c:v>0.484490740740741</c:v>
                </c:pt>
                <c:pt idx="8373">
                  <c:v>0.48454861111111103</c:v>
                </c:pt>
                <c:pt idx="8374" formatCode="h:mm:ss;@">
                  <c:v>0.484606481481481</c:v>
                </c:pt>
                <c:pt idx="8375">
                  <c:v>0.48466435185185203</c:v>
                </c:pt>
                <c:pt idx="8376">
                  <c:v>0.484722222222222</c:v>
                </c:pt>
                <c:pt idx="8377" formatCode="h:mm:ss;@">
                  <c:v>0.48478009259259303</c:v>
                </c:pt>
                <c:pt idx="8378">
                  <c:v>0.484837962962963</c:v>
                </c:pt>
                <c:pt idx="8379">
                  <c:v>0.48489583333333303</c:v>
                </c:pt>
                <c:pt idx="8380" formatCode="h:mm:ss;@">
                  <c:v>0.484953703703704</c:v>
                </c:pt>
                <c:pt idx="8381">
                  <c:v>0.48501157407407403</c:v>
                </c:pt>
                <c:pt idx="8382">
                  <c:v>0.485069444444444</c:v>
                </c:pt>
                <c:pt idx="8383" formatCode="h:mm:ss;@">
                  <c:v>0.48512731481481502</c:v>
                </c:pt>
                <c:pt idx="8384" formatCode="h:mm:ss;@">
                  <c:v>0.485185185185185</c:v>
                </c:pt>
                <c:pt idx="8385">
                  <c:v>0.48524305555555602</c:v>
                </c:pt>
                <c:pt idx="8386">
                  <c:v>0.485300925925926</c:v>
                </c:pt>
                <c:pt idx="8387" formatCode="h:mm:ss;@">
                  <c:v>0.48535879629629602</c:v>
                </c:pt>
                <c:pt idx="8388">
                  <c:v>0.485416666666667</c:v>
                </c:pt>
                <c:pt idx="8389">
                  <c:v>0.48547453703703702</c:v>
                </c:pt>
                <c:pt idx="8390" formatCode="h:mm:ss;@">
                  <c:v>0.485532407407407</c:v>
                </c:pt>
                <c:pt idx="8391">
                  <c:v>0.48559027777777802</c:v>
                </c:pt>
                <c:pt idx="8392">
                  <c:v>0.485648148148148</c:v>
                </c:pt>
                <c:pt idx="8393" formatCode="h:mm:ss;@">
                  <c:v>0.48570601851851802</c:v>
                </c:pt>
                <c:pt idx="8394">
                  <c:v>0.48576388888888899</c:v>
                </c:pt>
                <c:pt idx="8395">
                  <c:v>0.48582175925925902</c:v>
                </c:pt>
                <c:pt idx="8396" formatCode="h:mm:ss;@">
                  <c:v>0.48587962962962999</c:v>
                </c:pt>
                <c:pt idx="8397">
                  <c:v>0.48593750000000002</c:v>
                </c:pt>
                <c:pt idx="8398">
                  <c:v>0.48599537037036999</c:v>
                </c:pt>
                <c:pt idx="8399" formatCode="h:mm:ss;@">
                  <c:v>0.48605324074074102</c:v>
                </c:pt>
                <c:pt idx="8400" formatCode="h:mm:ss;@">
                  <c:v>0.48611111111111099</c:v>
                </c:pt>
                <c:pt idx="8401">
                  <c:v>0.48616898148148102</c:v>
                </c:pt>
                <c:pt idx="8402">
                  <c:v>0.48622685185185199</c:v>
                </c:pt>
                <c:pt idx="8403" formatCode="h:mm:ss;@">
                  <c:v>0.48628472222222202</c:v>
                </c:pt>
                <c:pt idx="8404">
                  <c:v>0.48634259259259299</c:v>
                </c:pt>
                <c:pt idx="8405">
                  <c:v>0.48640046296296302</c:v>
                </c:pt>
                <c:pt idx="8406" formatCode="h:mm:ss;@">
                  <c:v>0.48645833333333299</c:v>
                </c:pt>
                <c:pt idx="8407">
                  <c:v>0.48651620370370402</c:v>
                </c:pt>
                <c:pt idx="8408">
                  <c:v>0.48657407407407399</c:v>
                </c:pt>
                <c:pt idx="8409" formatCode="h:mm:ss;@">
                  <c:v>0.48663194444444402</c:v>
                </c:pt>
                <c:pt idx="8410">
                  <c:v>0.48668981481481499</c:v>
                </c:pt>
                <c:pt idx="8411">
                  <c:v>0.48674768518518502</c:v>
                </c:pt>
                <c:pt idx="8412" formatCode="h:mm:ss;@">
                  <c:v>0.48680555555555499</c:v>
                </c:pt>
                <c:pt idx="8413">
                  <c:v>0.48686342592592602</c:v>
                </c:pt>
                <c:pt idx="8414">
                  <c:v>0.48692129629629599</c:v>
                </c:pt>
                <c:pt idx="8415" formatCode="h:mm:ss;@">
                  <c:v>0.48697916666666702</c:v>
                </c:pt>
                <c:pt idx="8416" formatCode="h:mm:ss;@">
                  <c:v>0.48703703703703699</c:v>
                </c:pt>
                <c:pt idx="8417">
                  <c:v>0.48709490740740702</c:v>
                </c:pt>
                <c:pt idx="8418">
                  <c:v>0.48715277777777799</c:v>
                </c:pt>
                <c:pt idx="8419" formatCode="h:mm:ss;@">
                  <c:v>0.48721064814814802</c:v>
                </c:pt>
                <c:pt idx="8420">
                  <c:v>0.48726851851851799</c:v>
                </c:pt>
                <c:pt idx="8421">
                  <c:v>0.48732638888888902</c:v>
                </c:pt>
                <c:pt idx="8422" formatCode="h:mm:ss;@">
                  <c:v>0.48738425925925899</c:v>
                </c:pt>
                <c:pt idx="8423">
                  <c:v>0.48744212962963002</c:v>
                </c:pt>
                <c:pt idx="8424">
                  <c:v>0.48749999999999999</c:v>
                </c:pt>
                <c:pt idx="8425" formatCode="h:mm:ss;@">
                  <c:v>0.48755787037037002</c:v>
                </c:pt>
                <c:pt idx="8426">
                  <c:v>0.48761574074074099</c:v>
                </c:pt>
                <c:pt idx="8427">
                  <c:v>0.48767361111111102</c:v>
                </c:pt>
                <c:pt idx="8428" formatCode="h:mm:ss;@">
                  <c:v>0.48773148148148099</c:v>
                </c:pt>
                <c:pt idx="8429">
                  <c:v>0.48778935185185202</c:v>
                </c:pt>
                <c:pt idx="8430">
                  <c:v>0.48784722222222199</c:v>
                </c:pt>
                <c:pt idx="8431" formatCode="h:mm:ss;@">
                  <c:v>0.48790509259259301</c:v>
                </c:pt>
                <c:pt idx="8432" formatCode="h:mm:ss;@">
                  <c:v>0.48796296296296299</c:v>
                </c:pt>
                <c:pt idx="8433">
                  <c:v>0.48802083333333302</c:v>
                </c:pt>
                <c:pt idx="8434">
                  <c:v>0.48807870370370399</c:v>
                </c:pt>
                <c:pt idx="8435" formatCode="h:mm:ss;@">
                  <c:v>0.48813657407407401</c:v>
                </c:pt>
                <c:pt idx="8436">
                  <c:v>0.48819444444444399</c:v>
                </c:pt>
                <c:pt idx="8437">
                  <c:v>0.48825231481481501</c:v>
                </c:pt>
                <c:pt idx="8438" formatCode="h:mm:ss;@">
                  <c:v>0.48831018518518499</c:v>
                </c:pt>
                <c:pt idx="8439">
                  <c:v>0.48836805555555601</c:v>
                </c:pt>
                <c:pt idx="8440">
                  <c:v>0.48842592592592599</c:v>
                </c:pt>
                <c:pt idx="8441" formatCode="h:mm:ss;@">
                  <c:v>0.48848379629629601</c:v>
                </c:pt>
                <c:pt idx="8442">
                  <c:v>0.48854166666666698</c:v>
                </c:pt>
                <c:pt idx="8443">
                  <c:v>0.48859953703703701</c:v>
                </c:pt>
                <c:pt idx="8444" formatCode="h:mm:ss;@">
                  <c:v>0.48865740740740699</c:v>
                </c:pt>
                <c:pt idx="8445">
                  <c:v>0.48871527777777801</c:v>
                </c:pt>
                <c:pt idx="8446">
                  <c:v>0.48877314814814798</c:v>
                </c:pt>
                <c:pt idx="8447" formatCode="h:mm:ss;@">
                  <c:v>0.48883101851851801</c:v>
                </c:pt>
                <c:pt idx="8448" formatCode="h:mm:ss;@">
                  <c:v>0.48888888888888898</c:v>
                </c:pt>
                <c:pt idx="8449">
                  <c:v>0.48894675925925901</c:v>
                </c:pt>
                <c:pt idx="8450">
                  <c:v>0.48900462962962998</c:v>
                </c:pt>
                <c:pt idx="8451" formatCode="h:mm:ss;@">
                  <c:v>0.48906250000000001</c:v>
                </c:pt>
                <c:pt idx="8452">
                  <c:v>0.48912037037036998</c:v>
                </c:pt>
                <c:pt idx="8453">
                  <c:v>0.48917824074074101</c:v>
                </c:pt>
                <c:pt idx="8454" formatCode="h:mm:ss;@">
                  <c:v>0.48923611111111098</c:v>
                </c:pt>
                <c:pt idx="8455">
                  <c:v>0.48929398148148101</c:v>
                </c:pt>
                <c:pt idx="8456">
                  <c:v>0.48935185185185198</c:v>
                </c:pt>
                <c:pt idx="8457" formatCode="h:mm:ss;@">
                  <c:v>0.48940972222222201</c:v>
                </c:pt>
                <c:pt idx="8458">
                  <c:v>0.48946759259259298</c:v>
                </c:pt>
                <c:pt idx="8459">
                  <c:v>0.48952546296296301</c:v>
                </c:pt>
                <c:pt idx="8460" formatCode="h:mm:ss;@">
                  <c:v>0.48958333333333298</c:v>
                </c:pt>
                <c:pt idx="8461">
                  <c:v>0.48964120370370401</c:v>
                </c:pt>
                <c:pt idx="8462">
                  <c:v>0.48969907407407398</c:v>
                </c:pt>
                <c:pt idx="8463" formatCode="h:mm:ss;@">
                  <c:v>0.48975694444444401</c:v>
                </c:pt>
                <c:pt idx="8464" formatCode="h:mm:ss;@">
                  <c:v>0.48981481481481498</c:v>
                </c:pt>
                <c:pt idx="8465">
                  <c:v>0.48987268518518501</c:v>
                </c:pt>
                <c:pt idx="8466">
                  <c:v>0.48993055555555598</c:v>
                </c:pt>
                <c:pt idx="8467" formatCode="h:mm:ss;@">
                  <c:v>0.48998842592592601</c:v>
                </c:pt>
                <c:pt idx="8468">
                  <c:v>0.49004629629629598</c:v>
                </c:pt>
                <c:pt idx="8469">
                  <c:v>0.49010416666666701</c:v>
                </c:pt>
                <c:pt idx="8470" formatCode="h:mm:ss;@">
                  <c:v>0.49016203703703698</c:v>
                </c:pt>
                <c:pt idx="8471">
                  <c:v>0.49021990740740701</c:v>
                </c:pt>
                <c:pt idx="8472">
                  <c:v>0.49027777777777798</c:v>
                </c:pt>
                <c:pt idx="8473" formatCode="h:mm:ss;@">
                  <c:v>0.49033564814814801</c:v>
                </c:pt>
                <c:pt idx="8474">
                  <c:v>0.49039351851851798</c:v>
                </c:pt>
                <c:pt idx="8475">
                  <c:v>0.49045138888888901</c:v>
                </c:pt>
                <c:pt idx="8476" formatCode="h:mm:ss;@">
                  <c:v>0.49050925925925898</c:v>
                </c:pt>
                <c:pt idx="8477">
                  <c:v>0.49056712962963001</c:v>
                </c:pt>
                <c:pt idx="8478">
                  <c:v>0.49062499999999998</c:v>
                </c:pt>
                <c:pt idx="8479" formatCode="h:mm:ss;@">
                  <c:v>0.49068287037037001</c:v>
                </c:pt>
                <c:pt idx="8480" formatCode="h:mm:ss;@">
                  <c:v>0.49074074074074098</c:v>
                </c:pt>
                <c:pt idx="8481">
                  <c:v>0.49079861111111101</c:v>
                </c:pt>
                <c:pt idx="8482">
                  <c:v>0.49085648148148098</c:v>
                </c:pt>
                <c:pt idx="8483" formatCode="h:mm:ss;@">
                  <c:v>0.490914351851852</c:v>
                </c:pt>
                <c:pt idx="8484">
                  <c:v>0.49097222222222198</c:v>
                </c:pt>
                <c:pt idx="8485">
                  <c:v>0.491030092592593</c:v>
                </c:pt>
                <c:pt idx="8486" formatCode="h:mm:ss;@">
                  <c:v>0.49108796296296298</c:v>
                </c:pt>
                <c:pt idx="8487">
                  <c:v>0.491145833333333</c:v>
                </c:pt>
                <c:pt idx="8488">
                  <c:v>0.49120370370370398</c:v>
                </c:pt>
                <c:pt idx="8489" formatCode="h:mm:ss;@">
                  <c:v>0.491261574074074</c:v>
                </c:pt>
                <c:pt idx="8490">
                  <c:v>0.49131944444444398</c:v>
                </c:pt>
                <c:pt idx="8491">
                  <c:v>0.491377314814815</c:v>
                </c:pt>
                <c:pt idx="8492" formatCode="h:mm:ss;@">
                  <c:v>0.49143518518518498</c:v>
                </c:pt>
                <c:pt idx="8493">
                  <c:v>0.491493055555556</c:v>
                </c:pt>
                <c:pt idx="8494">
                  <c:v>0.49155092592592597</c:v>
                </c:pt>
                <c:pt idx="8495" formatCode="h:mm:ss;@">
                  <c:v>0.491608796296296</c:v>
                </c:pt>
                <c:pt idx="8496" formatCode="h:mm:ss;@">
                  <c:v>0.49166666666666697</c:v>
                </c:pt>
                <c:pt idx="8497">
                  <c:v>0.491724537037037</c:v>
                </c:pt>
                <c:pt idx="8498">
                  <c:v>0.49178240740740697</c:v>
                </c:pt>
                <c:pt idx="8499" formatCode="h:mm:ss;@">
                  <c:v>0.491840277777778</c:v>
                </c:pt>
                <c:pt idx="8500">
                  <c:v>0.49189814814814797</c:v>
                </c:pt>
                <c:pt idx="8501">
                  <c:v>0.491956018518519</c:v>
                </c:pt>
                <c:pt idx="8502" formatCode="h:mm:ss;@">
                  <c:v>0.49201388888888897</c:v>
                </c:pt>
                <c:pt idx="8503">
                  <c:v>0.492071759259259</c:v>
                </c:pt>
                <c:pt idx="8504">
                  <c:v>0.49212962962963003</c:v>
                </c:pt>
                <c:pt idx="8505" formatCode="h:mm:ss;@">
                  <c:v>0.4921875</c:v>
                </c:pt>
                <c:pt idx="8506">
                  <c:v>0.49224537037036997</c:v>
                </c:pt>
                <c:pt idx="8507">
                  <c:v>0.492303240740741</c:v>
                </c:pt>
                <c:pt idx="8508" formatCode="h:mm:ss;@">
                  <c:v>0.49236111111111103</c:v>
                </c:pt>
                <c:pt idx="8509">
                  <c:v>0.492418981481481</c:v>
                </c:pt>
                <c:pt idx="8510">
                  <c:v>0.49247685185185203</c:v>
                </c:pt>
                <c:pt idx="8511" formatCode="h:mm:ss;@">
                  <c:v>0.492534722222222</c:v>
                </c:pt>
                <c:pt idx="8512" formatCode="h:mm:ss;@">
                  <c:v>0.49259259259259303</c:v>
                </c:pt>
                <c:pt idx="8513">
                  <c:v>0.492650462962963</c:v>
                </c:pt>
                <c:pt idx="8514">
                  <c:v>0.49270833333333303</c:v>
                </c:pt>
                <c:pt idx="8515" formatCode="h:mm:ss;@">
                  <c:v>0.492766203703704</c:v>
                </c:pt>
                <c:pt idx="8516">
                  <c:v>0.49282407407407403</c:v>
                </c:pt>
                <c:pt idx="8517">
                  <c:v>0.492881944444444</c:v>
                </c:pt>
                <c:pt idx="8518" formatCode="h:mm:ss;@">
                  <c:v>0.49293981481481502</c:v>
                </c:pt>
                <c:pt idx="8519">
                  <c:v>0.492997685185185</c:v>
                </c:pt>
                <c:pt idx="8520">
                  <c:v>0.49305555555555602</c:v>
                </c:pt>
                <c:pt idx="8521" formatCode="h:mm:ss;@">
                  <c:v>0.493113425925926</c:v>
                </c:pt>
                <c:pt idx="8522">
                  <c:v>0.49317129629629602</c:v>
                </c:pt>
                <c:pt idx="8523">
                  <c:v>0.493229166666667</c:v>
                </c:pt>
                <c:pt idx="8524" formatCode="h:mm:ss;@">
                  <c:v>0.49328703703703702</c:v>
                </c:pt>
                <c:pt idx="8525">
                  <c:v>0.493344907407407</c:v>
                </c:pt>
                <c:pt idx="8526">
                  <c:v>0.49340277777777802</c:v>
                </c:pt>
                <c:pt idx="8527" formatCode="h:mm:ss;@">
                  <c:v>0.493460648148148</c:v>
                </c:pt>
                <c:pt idx="8528" formatCode="h:mm:ss;@">
                  <c:v>0.49351851851851802</c:v>
                </c:pt>
                <c:pt idx="8529">
                  <c:v>0.49357638888888899</c:v>
                </c:pt>
                <c:pt idx="8530">
                  <c:v>0.49363425925925902</c:v>
                </c:pt>
                <c:pt idx="8531" formatCode="h:mm:ss;@">
                  <c:v>0.49369212962962999</c:v>
                </c:pt>
                <c:pt idx="8532">
                  <c:v>0.49375000000000002</c:v>
                </c:pt>
                <c:pt idx="8533">
                  <c:v>0.49380787037036999</c:v>
                </c:pt>
                <c:pt idx="8534" formatCode="h:mm:ss;@">
                  <c:v>0.49386574074074102</c:v>
                </c:pt>
                <c:pt idx="8535">
                  <c:v>0.49392361111111099</c:v>
                </c:pt>
                <c:pt idx="8536">
                  <c:v>0.49398148148148102</c:v>
                </c:pt>
                <c:pt idx="8537" formatCode="h:mm:ss;@">
                  <c:v>0.49403935185185199</c:v>
                </c:pt>
                <c:pt idx="8538">
                  <c:v>0.49409722222222202</c:v>
                </c:pt>
                <c:pt idx="8539">
                  <c:v>0.49415509259259299</c:v>
                </c:pt>
                <c:pt idx="8540" formatCode="h:mm:ss;@">
                  <c:v>0.49421296296296302</c:v>
                </c:pt>
                <c:pt idx="8541">
                  <c:v>0.49427083333333299</c:v>
                </c:pt>
                <c:pt idx="8542">
                  <c:v>0.49432870370370402</c:v>
                </c:pt>
                <c:pt idx="8543" formatCode="h:mm:ss;@">
                  <c:v>0.49438657407407399</c:v>
                </c:pt>
                <c:pt idx="8544" formatCode="h:mm:ss;@">
                  <c:v>0.49444444444444402</c:v>
                </c:pt>
                <c:pt idx="8545">
                  <c:v>0.49450231481481499</c:v>
                </c:pt>
                <c:pt idx="8546">
                  <c:v>0.49456018518518502</c:v>
                </c:pt>
                <c:pt idx="8547" formatCode="h:mm:ss;@">
                  <c:v>0.49461805555555499</c:v>
                </c:pt>
                <c:pt idx="8548">
                  <c:v>0.49467592592592602</c:v>
                </c:pt>
                <c:pt idx="8549">
                  <c:v>0.49473379629629599</c:v>
                </c:pt>
                <c:pt idx="8550" formatCode="h:mm:ss;@">
                  <c:v>0.49479166666666702</c:v>
                </c:pt>
                <c:pt idx="8551">
                  <c:v>0.49484953703703699</c:v>
                </c:pt>
                <c:pt idx="8552">
                  <c:v>0.49490740740740702</c:v>
                </c:pt>
                <c:pt idx="8553" formatCode="h:mm:ss;@">
                  <c:v>0.49496527777777799</c:v>
                </c:pt>
                <c:pt idx="8554">
                  <c:v>0.49502314814814802</c:v>
                </c:pt>
                <c:pt idx="8555">
                  <c:v>0.49508101851851799</c:v>
                </c:pt>
                <c:pt idx="8556" formatCode="h:mm:ss;@">
                  <c:v>0.49513888888888902</c:v>
                </c:pt>
                <c:pt idx="8557">
                  <c:v>0.49519675925925899</c:v>
                </c:pt>
                <c:pt idx="8558">
                  <c:v>0.49525462962963002</c:v>
                </c:pt>
                <c:pt idx="8559" formatCode="h:mm:ss;@">
                  <c:v>0.49531249999999999</c:v>
                </c:pt>
                <c:pt idx="8560" formatCode="h:mm:ss;@">
                  <c:v>0.49537037037037002</c:v>
                </c:pt>
                <c:pt idx="8561">
                  <c:v>0.49542824074074099</c:v>
                </c:pt>
                <c:pt idx="8562">
                  <c:v>0.49548611111111102</c:v>
                </c:pt>
                <c:pt idx="8563" formatCode="h:mm:ss;@">
                  <c:v>0.49554398148148099</c:v>
                </c:pt>
                <c:pt idx="8564">
                  <c:v>0.49560185185185202</c:v>
                </c:pt>
                <c:pt idx="8565">
                  <c:v>0.49565972222222199</c:v>
                </c:pt>
                <c:pt idx="8566" formatCode="h:mm:ss;@">
                  <c:v>0.49571759259259301</c:v>
                </c:pt>
                <c:pt idx="8567">
                  <c:v>0.49577546296296299</c:v>
                </c:pt>
                <c:pt idx="8568">
                  <c:v>0.49583333333333302</c:v>
                </c:pt>
                <c:pt idx="8569" formatCode="h:mm:ss;@">
                  <c:v>0.49589120370370399</c:v>
                </c:pt>
                <c:pt idx="8570">
                  <c:v>0.49594907407407401</c:v>
                </c:pt>
                <c:pt idx="8571">
                  <c:v>0.49600694444444399</c:v>
                </c:pt>
                <c:pt idx="8572" formatCode="h:mm:ss;@">
                  <c:v>0.49606481481481501</c:v>
                </c:pt>
                <c:pt idx="8573">
                  <c:v>0.49612268518518499</c:v>
                </c:pt>
                <c:pt idx="8574">
                  <c:v>0.49618055555555601</c:v>
                </c:pt>
                <c:pt idx="8575" formatCode="h:mm:ss;@">
                  <c:v>0.49623842592592599</c:v>
                </c:pt>
                <c:pt idx="8576" formatCode="h:mm:ss;@">
                  <c:v>0.49629629629629601</c:v>
                </c:pt>
                <c:pt idx="8577">
                  <c:v>0.49635416666666698</c:v>
                </c:pt>
                <c:pt idx="8578">
                  <c:v>0.49641203703703701</c:v>
                </c:pt>
                <c:pt idx="8579" formatCode="h:mm:ss;@">
                  <c:v>0.49646990740740699</c:v>
                </c:pt>
                <c:pt idx="8580">
                  <c:v>0.49652777777777801</c:v>
                </c:pt>
                <c:pt idx="8581">
                  <c:v>0.49658564814814798</c:v>
                </c:pt>
                <c:pt idx="8582" formatCode="h:mm:ss;@">
                  <c:v>0.49664351851851801</c:v>
                </c:pt>
                <c:pt idx="8583">
                  <c:v>0.49670138888888898</c:v>
                </c:pt>
                <c:pt idx="8584">
                  <c:v>0.49675925925925901</c:v>
                </c:pt>
                <c:pt idx="8585" formatCode="h:mm:ss;@">
                  <c:v>0.49681712962962998</c:v>
                </c:pt>
                <c:pt idx="8586">
                  <c:v>0.49687500000000001</c:v>
                </c:pt>
                <c:pt idx="8587">
                  <c:v>0.49693287037036998</c:v>
                </c:pt>
                <c:pt idx="8588" formatCode="h:mm:ss;@">
                  <c:v>0.49699074074074101</c:v>
                </c:pt>
                <c:pt idx="8589">
                  <c:v>0.49704861111111098</c:v>
                </c:pt>
                <c:pt idx="8590">
                  <c:v>0.49710648148148101</c:v>
                </c:pt>
                <c:pt idx="8591" formatCode="h:mm:ss;@">
                  <c:v>0.49716435185185198</c:v>
                </c:pt>
                <c:pt idx="8592" formatCode="h:mm:ss;@">
                  <c:v>0.49722222222222201</c:v>
                </c:pt>
                <c:pt idx="8593">
                  <c:v>0.49728009259259298</c:v>
                </c:pt>
                <c:pt idx="8594">
                  <c:v>0.49733796296296301</c:v>
                </c:pt>
                <c:pt idx="8595" formatCode="h:mm:ss;@">
                  <c:v>0.49739583333333298</c:v>
                </c:pt>
                <c:pt idx="8596">
                  <c:v>0.49745370370370401</c:v>
                </c:pt>
                <c:pt idx="8597">
                  <c:v>0.49751157407407398</c:v>
                </c:pt>
                <c:pt idx="8598" formatCode="h:mm:ss;@">
                  <c:v>0.49756944444444401</c:v>
                </c:pt>
                <c:pt idx="8599">
                  <c:v>0.49762731481481498</c:v>
                </c:pt>
                <c:pt idx="8600">
                  <c:v>0.49768518518518501</c:v>
                </c:pt>
                <c:pt idx="8601" formatCode="h:mm:ss;@">
                  <c:v>0.49774305555555598</c:v>
                </c:pt>
                <c:pt idx="8602">
                  <c:v>0.49780092592592601</c:v>
                </c:pt>
                <c:pt idx="8603">
                  <c:v>0.49785879629629598</c:v>
                </c:pt>
                <c:pt idx="8604" formatCode="h:mm:ss;@">
                  <c:v>0.49791666666666701</c:v>
                </c:pt>
                <c:pt idx="8605">
                  <c:v>0.49797453703703698</c:v>
                </c:pt>
                <c:pt idx="8606">
                  <c:v>0.49803240740740701</c:v>
                </c:pt>
                <c:pt idx="8607" formatCode="h:mm:ss;@">
                  <c:v>0.49809027777777798</c:v>
                </c:pt>
                <c:pt idx="8608" formatCode="h:mm:ss;@">
                  <c:v>0.49814814814814801</c:v>
                </c:pt>
                <c:pt idx="8609">
                  <c:v>0.49820601851851798</c:v>
                </c:pt>
                <c:pt idx="8610">
                  <c:v>0.49826388888888901</c:v>
                </c:pt>
                <c:pt idx="8611" formatCode="h:mm:ss;@">
                  <c:v>0.49832175925925898</c:v>
                </c:pt>
                <c:pt idx="8612">
                  <c:v>0.49837962962963001</c:v>
                </c:pt>
                <c:pt idx="8613">
                  <c:v>0.49843749999999998</c:v>
                </c:pt>
                <c:pt idx="8614" formatCode="h:mm:ss;@">
                  <c:v>0.49849537037037001</c:v>
                </c:pt>
                <c:pt idx="8615">
                  <c:v>0.49855324074074098</c:v>
                </c:pt>
                <c:pt idx="8616">
                  <c:v>0.49861111111111101</c:v>
                </c:pt>
                <c:pt idx="8617" formatCode="h:mm:ss;@">
                  <c:v>0.49866898148148098</c:v>
                </c:pt>
                <c:pt idx="8618">
                  <c:v>0.498726851851852</c:v>
                </c:pt>
                <c:pt idx="8619">
                  <c:v>0.49878472222222198</c:v>
                </c:pt>
                <c:pt idx="8620" formatCode="h:mm:ss;@">
                  <c:v>0.498842592592593</c:v>
                </c:pt>
                <c:pt idx="8621">
                  <c:v>0.49890046296296298</c:v>
                </c:pt>
                <c:pt idx="8622">
                  <c:v>0.498958333333333</c:v>
                </c:pt>
                <c:pt idx="8623" formatCode="h:mm:ss;@">
                  <c:v>0.49901620370370398</c:v>
                </c:pt>
                <c:pt idx="8624" formatCode="h:mm:ss;@">
                  <c:v>0.499074074074074</c:v>
                </c:pt>
                <c:pt idx="8625">
                  <c:v>0.49913194444444398</c:v>
                </c:pt>
                <c:pt idx="8626">
                  <c:v>0.499189814814815</c:v>
                </c:pt>
                <c:pt idx="8627" formatCode="h:mm:ss;@">
                  <c:v>0.49924768518518498</c:v>
                </c:pt>
                <c:pt idx="8628">
                  <c:v>0.499305555555556</c:v>
                </c:pt>
                <c:pt idx="8629">
                  <c:v>0.49936342592592597</c:v>
                </c:pt>
                <c:pt idx="8630" formatCode="h:mm:ss;@">
                  <c:v>0.499421296296296</c:v>
                </c:pt>
                <c:pt idx="8631">
                  <c:v>0.49947916666666697</c:v>
                </c:pt>
                <c:pt idx="8632">
                  <c:v>0.499537037037037</c:v>
                </c:pt>
                <c:pt idx="8633" formatCode="h:mm:ss;@">
                  <c:v>0.49959490740740697</c:v>
                </c:pt>
                <c:pt idx="8634">
                  <c:v>0.499652777777778</c:v>
                </c:pt>
                <c:pt idx="8635">
                  <c:v>0.49971064814814797</c:v>
                </c:pt>
                <c:pt idx="8636" formatCode="h:mm:ss;@">
                  <c:v>0.499768518518519</c:v>
                </c:pt>
                <c:pt idx="8637">
                  <c:v>0.49982638888888897</c:v>
                </c:pt>
                <c:pt idx="8638">
                  <c:v>0.499884259259259</c:v>
                </c:pt>
                <c:pt idx="8639" formatCode="h:mm:ss;@">
                  <c:v>0.49994212962963003</c:v>
                </c:pt>
                <c:pt idx="8640" formatCode="h:mm:ss;@">
                  <c:v>0.5</c:v>
                </c:pt>
                <c:pt idx="8641">
                  <c:v>0.50005787037036997</c:v>
                </c:pt>
                <c:pt idx="8642">
                  <c:v>0.50011574074074105</c:v>
                </c:pt>
                <c:pt idx="8643" formatCode="h:mm:ss;@">
                  <c:v>0.50017361111111103</c:v>
                </c:pt>
                <c:pt idx="8644">
                  <c:v>0.500231481481481</c:v>
                </c:pt>
                <c:pt idx="8645">
                  <c:v>0.50028935185185197</c:v>
                </c:pt>
                <c:pt idx="8646" formatCode="h:mm:ss;@">
                  <c:v>0.50034722222222205</c:v>
                </c:pt>
                <c:pt idx="8647">
                  <c:v>0.50040509259259303</c:v>
                </c:pt>
                <c:pt idx="8648">
                  <c:v>0.500462962962963</c:v>
                </c:pt>
                <c:pt idx="8649" formatCode="h:mm:ss;@">
                  <c:v>0.50052083333333297</c:v>
                </c:pt>
                <c:pt idx="8650">
                  <c:v>0.50057870370370405</c:v>
                </c:pt>
                <c:pt idx="8651">
                  <c:v>0.50063657407407403</c:v>
                </c:pt>
                <c:pt idx="8652" formatCode="h:mm:ss;@">
                  <c:v>0.500694444444444</c:v>
                </c:pt>
                <c:pt idx="8653">
                  <c:v>0.50075231481481497</c:v>
                </c:pt>
                <c:pt idx="8654">
                  <c:v>0.50081018518518505</c:v>
                </c:pt>
                <c:pt idx="8655" formatCode="h:mm:ss;@">
                  <c:v>0.50086805555555503</c:v>
                </c:pt>
                <c:pt idx="8656" formatCode="h:mm:ss;@">
                  <c:v>0.500925925925926</c:v>
                </c:pt>
                <c:pt idx="8657">
                  <c:v>0.50098379629629597</c:v>
                </c:pt>
                <c:pt idx="8658">
                  <c:v>0.50104166666666705</c:v>
                </c:pt>
                <c:pt idx="8659" formatCode="h:mm:ss;@">
                  <c:v>0.50109953703703702</c:v>
                </c:pt>
                <c:pt idx="8660">
                  <c:v>0.501157407407407</c:v>
                </c:pt>
                <c:pt idx="8661">
                  <c:v>0.50121527777777797</c:v>
                </c:pt>
                <c:pt idx="8662" formatCode="h:mm:ss;@">
                  <c:v>0.50127314814814805</c:v>
                </c:pt>
                <c:pt idx="8663">
                  <c:v>0.50133101851851802</c:v>
                </c:pt>
                <c:pt idx="8664">
                  <c:v>0.50138888888888899</c:v>
                </c:pt>
                <c:pt idx="8665" formatCode="h:mm:ss;@">
                  <c:v>0.50144675925925897</c:v>
                </c:pt>
                <c:pt idx="8666">
                  <c:v>0.50150462962963005</c:v>
                </c:pt>
                <c:pt idx="8667">
                  <c:v>0.50156250000000002</c:v>
                </c:pt>
                <c:pt idx="8668" formatCode="h:mm:ss;@">
                  <c:v>0.50162037037036999</c:v>
                </c:pt>
                <c:pt idx="8669">
                  <c:v>0.50167824074074097</c:v>
                </c:pt>
                <c:pt idx="8670">
                  <c:v>0.50173611111111105</c:v>
                </c:pt>
                <c:pt idx="8671" formatCode="h:mm:ss;@">
                  <c:v>0.50179398148148102</c:v>
                </c:pt>
                <c:pt idx="8672" formatCode="h:mm:ss;@">
                  <c:v>0.50185185185185199</c:v>
                </c:pt>
                <c:pt idx="8673">
                  <c:v>0.50190972222222197</c:v>
                </c:pt>
                <c:pt idx="8674">
                  <c:v>0.50196759259259305</c:v>
                </c:pt>
                <c:pt idx="8675" formatCode="h:mm:ss;@">
                  <c:v>0.50202546296296302</c:v>
                </c:pt>
                <c:pt idx="8676">
                  <c:v>0.50208333333333299</c:v>
                </c:pt>
                <c:pt idx="8677">
                  <c:v>0.50214120370370396</c:v>
                </c:pt>
                <c:pt idx="8678" formatCode="h:mm:ss;@">
                  <c:v>0.50219907407407405</c:v>
                </c:pt>
                <c:pt idx="8679">
                  <c:v>0.50225694444444402</c:v>
                </c:pt>
                <c:pt idx="8680">
                  <c:v>0.50231481481481499</c:v>
                </c:pt>
                <c:pt idx="8681" formatCode="h:mm:ss;@">
                  <c:v>0.50237268518518496</c:v>
                </c:pt>
                <c:pt idx="8682">
                  <c:v>0.50243055555555505</c:v>
                </c:pt>
                <c:pt idx="8683">
                  <c:v>0.50248842592592602</c:v>
                </c:pt>
                <c:pt idx="8684" formatCode="h:mm:ss;@">
                  <c:v>0.50254629629629599</c:v>
                </c:pt>
                <c:pt idx="8685">
                  <c:v>0.50260416666666696</c:v>
                </c:pt>
                <c:pt idx="8686">
                  <c:v>0.50266203703703705</c:v>
                </c:pt>
                <c:pt idx="8687" formatCode="h:mm:ss;@">
                  <c:v>0.50271990740740702</c:v>
                </c:pt>
                <c:pt idx="8688" formatCode="h:mm:ss;@">
                  <c:v>0.50277777777777799</c:v>
                </c:pt>
                <c:pt idx="8689">
                  <c:v>0.50283564814814796</c:v>
                </c:pt>
                <c:pt idx="8690">
                  <c:v>0.50289351851851805</c:v>
                </c:pt>
                <c:pt idx="8691" formatCode="h:mm:ss;@">
                  <c:v>0.50295138888888902</c:v>
                </c:pt>
                <c:pt idx="8692">
                  <c:v>0.50300925925925899</c:v>
                </c:pt>
                <c:pt idx="8693">
                  <c:v>0.50306712962962996</c:v>
                </c:pt>
                <c:pt idx="8694" formatCode="h:mm:ss;@">
                  <c:v>0.50312500000000004</c:v>
                </c:pt>
                <c:pt idx="8695">
                  <c:v>0.50318287037037002</c:v>
                </c:pt>
                <c:pt idx="8696">
                  <c:v>0.50324074074074099</c:v>
                </c:pt>
                <c:pt idx="8697" formatCode="h:mm:ss;@">
                  <c:v>0.50329861111111096</c:v>
                </c:pt>
                <c:pt idx="8698">
                  <c:v>0.50335648148148104</c:v>
                </c:pt>
                <c:pt idx="8699">
                  <c:v>0.50341435185185202</c:v>
                </c:pt>
                <c:pt idx="8700" formatCode="h:mm:ss;@">
                  <c:v>0.50347222222222199</c:v>
                </c:pt>
                <c:pt idx="8701">
                  <c:v>0.50353009259259296</c:v>
                </c:pt>
                <c:pt idx="8702">
                  <c:v>0.50358796296296304</c:v>
                </c:pt>
                <c:pt idx="8703" formatCode="h:mm:ss;@">
                  <c:v>0.50364583333333302</c:v>
                </c:pt>
                <c:pt idx="8704" formatCode="h:mm:ss;@">
                  <c:v>0.50370370370370399</c:v>
                </c:pt>
                <c:pt idx="8705">
                  <c:v>0.50376157407407396</c:v>
                </c:pt>
                <c:pt idx="8706">
                  <c:v>0.50381944444444404</c:v>
                </c:pt>
                <c:pt idx="8707" formatCode="h:mm:ss;@">
                  <c:v>0.50387731481481501</c:v>
                </c:pt>
                <c:pt idx="8708">
                  <c:v>0.50393518518518499</c:v>
                </c:pt>
                <c:pt idx="8709">
                  <c:v>0.50399305555555596</c:v>
                </c:pt>
                <c:pt idx="8710" formatCode="h:mm:ss;@">
                  <c:v>0.50405092592592604</c:v>
                </c:pt>
                <c:pt idx="8711">
                  <c:v>0.50410879629629601</c:v>
                </c:pt>
                <c:pt idx="8712">
                  <c:v>0.50416666666666698</c:v>
                </c:pt>
                <c:pt idx="8713" formatCode="h:mm:ss;@">
                  <c:v>0.50422453703703696</c:v>
                </c:pt>
                <c:pt idx="8714">
                  <c:v>0.50428240740740704</c:v>
                </c:pt>
                <c:pt idx="8715">
                  <c:v>0.50434027777777801</c:v>
                </c:pt>
                <c:pt idx="8716" formatCode="h:mm:ss;@">
                  <c:v>0.50439814814814798</c:v>
                </c:pt>
                <c:pt idx="8717">
                  <c:v>0.50445601851851896</c:v>
                </c:pt>
                <c:pt idx="8718">
                  <c:v>0.50451388888888904</c:v>
                </c:pt>
                <c:pt idx="8719" formatCode="h:mm:ss;@">
                  <c:v>0.50457175925925901</c:v>
                </c:pt>
                <c:pt idx="8720" formatCode="h:mm:ss;@">
                  <c:v>0.50462962962962998</c:v>
                </c:pt>
                <c:pt idx="8721">
                  <c:v>0.50468749999999996</c:v>
                </c:pt>
                <c:pt idx="8722">
                  <c:v>0.50474537037037004</c:v>
                </c:pt>
                <c:pt idx="8723" formatCode="h:mm:ss;@">
                  <c:v>0.50480324074074101</c:v>
                </c:pt>
                <c:pt idx="8724">
                  <c:v>0.50486111111111098</c:v>
                </c:pt>
                <c:pt idx="8725">
                  <c:v>0.50491898148148096</c:v>
                </c:pt>
                <c:pt idx="8726" formatCode="h:mm:ss;@">
                  <c:v>0.50497685185185204</c:v>
                </c:pt>
                <c:pt idx="8727">
                  <c:v>0.50503472222222201</c:v>
                </c:pt>
                <c:pt idx="8728">
                  <c:v>0.50509259259259298</c:v>
                </c:pt>
                <c:pt idx="8729" formatCode="h:mm:ss;@">
                  <c:v>0.50515046296296295</c:v>
                </c:pt>
                <c:pt idx="8730">
                  <c:v>0.50520833333333304</c:v>
                </c:pt>
                <c:pt idx="8731">
                  <c:v>0.50526620370370401</c:v>
                </c:pt>
                <c:pt idx="8732" formatCode="h:mm:ss;@">
                  <c:v>0.50532407407407398</c:v>
                </c:pt>
                <c:pt idx="8733">
                  <c:v>0.50538194444444395</c:v>
                </c:pt>
                <c:pt idx="8734">
                  <c:v>0.50543981481481504</c:v>
                </c:pt>
                <c:pt idx="8735" formatCode="h:mm:ss;@">
                  <c:v>0.50549768518518501</c:v>
                </c:pt>
                <c:pt idx="8736" formatCode="h:mm:ss;@">
                  <c:v>0.50555555555555598</c:v>
                </c:pt>
                <c:pt idx="8737">
                  <c:v>0.50561342592592595</c:v>
                </c:pt>
                <c:pt idx="8738">
                  <c:v>0.50567129629629604</c:v>
                </c:pt>
                <c:pt idx="8739" formatCode="h:mm:ss;@">
                  <c:v>0.50572916666666701</c:v>
                </c:pt>
                <c:pt idx="8740">
                  <c:v>0.50578703703703698</c:v>
                </c:pt>
                <c:pt idx="8741">
                  <c:v>0.50584490740740695</c:v>
                </c:pt>
                <c:pt idx="8742" formatCode="h:mm:ss;@">
                  <c:v>0.50590277777777803</c:v>
                </c:pt>
                <c:pt idx="8743">
                  <c:v>0.50596064814814801</c:v>
                </c:pt>
                <c:pt idx="8744">
                  <c:v>0.50601851851851798</c:v>
                </c:pt>
                <c:pt idx="8745" formatCode="h:mm:ss;@">
                  <c:v>0.50607638888888895</c:v>
                </c:pt>
                <c:pt idx="8746">
                  <c:v>0.50613425925925903</c:v>
                </c:pt>
                <c:pt idx="8747">
                  <c:v>0.50619212962963001</c:v>
                </c:pt>
                <c:pt idx="8748" formatCode="h:mm:ss;@">
                  <c:v>0.50624999999999998</c:v>
                </c:pt>
                <c:pt idx="8749">
                  <c:v>0.50630787037036995</c:v>
                </c:pt>
                <c:pt idx="8750">
                  <c:v>0.50636574074074103</c:v>
                </c:pt>
                <c:pt idx="8751" formatCode="h:mm:ss;@">
                  <c:v>0.50642361111111101</c:v>
                </c:pt>
                <c:pt idx="8752" formatCode="h:mm:ss;@">
                  <c:v>0.50648148148148098</c:v>
                </c:pt>
                <c:pt idx="8753">
                  <c:v>0.50653935185185195</c:v>
                </c:pt>
                <c:pt idx="8754">
                  <c:v>0.50659722222222203</c:v>
                </c:pt>
                <c:pt idx="8755" formatCode="h:mm:ss;@">
                  <c:v>0.506655092592593</c:v>
                </c:pt>
                <c:pt idx="8756">
                  <c:v>0.50671296296296298</c:v>
                </c:pt>
                <c:pt idx="8757">
                  <c:v>0.50677083333333295</c:v>
                </c:pt>
                <c:pt idx="8758" formatCode="h:mm:ss;@">
                  <c:v>0.50682870370370403</c:v>
                </c:pt>
                <c:pt idx="8759">
                  <c:v>0.506886574074074</c:v>
                </c:pt>
                <c:pt idx="8760">
                  <c:v>0.50694444444444398</c:v>
                </c:pt>
                <c:pt idx="8761" formatCode="h:mm:ss;@">
                  <c:v>0.50700231481481495</c:v>
                </c:pt>
                <c:pt idx="8762">
                  <c:v>0.50706018518518503</c:v>
                </c:pt>
                <c:pt idx="8763">
                  <c:v>0.507118055555556</c:v>
                </c:pt>
                <c:pt idx="8764" formatCode="h:mm:ss;@">
                  <c:v>0.50717592592592597</c:v>
                </c:pt>
                <c:pt idx="8765">
                  <c:v>0.50723379629629595</c:v>
                </c:pt>
                <c:pt idx="8766">
                  <c:v>0.50729166666666703</c:v>
                </c:pt>
                <c:pt idx="8767" formatCode="h:mm:ss;@">
                  <c:v>0.507349537037037</c:v>
                </c:pt>
                <c:pt idx="8768" formatCode="h:mm:ss;@">
                  <c:v>0.50740740740740697</c:v>
                </c:pt>
                <c:pt idx="8769">
                  <c:v>0.50746527777777795</c:v>
                </c:pt>
                <c:pt idx="8770">
                  <c:v>0.50752314814814803</c:v>
                </c:pt>
                <c:pt idx="8771" formatCode="h:mm:ss;@">
                  <c:v>0.507581018518518</c:v>
                </c:pt>
                <c:pt idx="8772">
                  <c:v>0.50763888888888897</c:v>
                </c:pt>
                <c:pt idx="8773">
                  <c:v>0.50769675925925895</c:v>
                </c:pt>
                <c:pt idx="8774" formatCode="h:mm:ss;@">
                  <c:v>0.50775462962963003</c:v>
                </c:pt>
                <c:pt idx="8775">
                  <c:v>0.5078125</c:v>
                </c:pt>
                <c:pt idx="8776">
                  <c:v>0.50787037037036997</c:v>
                </c:pt>
                <c:pt idx="8777" formatCode="h:mm:ss;@">
                  <c:v>0.50792824074074105</c:v>
                </c:pt>
                <c:pt idx="8778">
                  <c:v>0.50798611111111103</c:v>
                </c:pt>
                <c:pt idx="8779">
                  <c:v>0.508043981481481</c:v>
                </c:pt>
                <c:pt idx="8780" formatCode="h:mm:ss;@">
                  <c:v>0.50810185185185197</c:v>
                </c:pt>
                <c:pt idx="8781">
                  <c:v>0.50815972222222205</c:v>
                </c:pt>
                <c:pt idx="8782">
                  <c:v>0.50821759259259303</c:v>
                </c:pt>
                <c:pt idx="8783" formatCode="h:mm:ss;@">
                  <c:v>0.508275462962963</c:v>
                </c:pt>
                <c:pt idx="8784" formatCode="h:mm:ss;@">
                  <c:v>0.50833333333333297</c:v>
                </c:pt>
                <c:pt idx="8785">
                  <c:v>0.50839120370370405</c:v>
                </c:pt>
                <c:pt idx="8786">
                  <c:v>0.50844907407407403</c:v>
                </c:pt>
                <c:pt idx="8787" formatCode="h:mm:ss;@">
                  <c:v>0.508506944444444</c:v>
                </c:pt>
                <c:pt idx="8788">
                  <c:v>0.50856481481481497</c:v>
                </c:pt>
                <c:pt idx="8789">
                  <c:v>0.50862268518518505</c:v>
                </c:pt>
                <c:pt idx="8790" formatCode="h:mm:ss;@">
                  <c:v>0.50868055555555503</c:v>
                </c:pt>
                <c:pt idx="8791">
                  <c:v>0.508738425925926</c:v>
                </c:pt>
                <c:pt idx="8792">
                  <c:v>0.50879629629629597</c:v>
                </c:pt>
                <c:pt idx="8793" formatCode="h:mm:ss;@">
                  <c:v>0.50885416666666705</c:v>
                </c:pt>
                <c:pt idx="8794">
                  <c:v>0.50891203703703702</c:v>
                </c:pt>
                <c:pt idx="8795">
                  <c:v>0.508969907407407</c:v>
                </c:pt>
                <c:pt idx="8796" formatCode="h:mm:ss;@">
                  <c:v>0.50902777777777797</c:v>
                </c:pt>
                <c:pt idx="8797">
                  <c:v>0.50908564814814805</c:v>
                </c:pt>
                <c:pt idx="8798">
                  <c:v>0.50914351851851802</c:v>
                </c:pt>
                <c:pt idx="8799" formatCode="h:mm:ss;@">
                  <c:v>0.50920138888888899</c:v>
                </c:pt>
                <c:pt idx="8800" formatCode="h:mm:ss;@">
                  <c:v>0.50925925925925897</c:v>
                </c:pt>
                <c:pt idx="8801">
                  <c:v>0.50931712962963005</c:v>
                </c:pt>
                <c:pt idx="8802">
                  <c:v>0.50937500000000002</c:v>
                </c:pt>
                <c:pt idx="8803" formatCode="h:mm:ss;@">
                  <c:v>0.50943287037036999</c:v>
                </c:pt>
                <c:pt idx="8804">
                  <c:v>0.50949074074074097</c:v>
                </c:pt>
                <c:pt idx="8805">
                  <c:v>0.50954861111111105</c:v>
                </c:pt>
                <c:pt idx="8806" formatCode="h:mm:ss;@">
                  <c:v>0.50960648148148102</c:v>
                </c:pt>
                <c:pt idx="8807">
                  <c:v>0.50966435185185199</c:v>
                </c:pt>
                <c:pt idx="8808">
                  <c:v>0.50972222222222197</c:v>
                </c:pt>
                <c:pt idx="8809" formatCode="h:mm:ss;@">
                  <c:v>0.50978009259259305</c:v>
                </c:pt>
                <c:pt idx="8810">
                  <c:v>0.50983796296296302</c:v>
                </c:pt>
                <c:pt idx="8811">
                  <c:v>0.50989583333333299</c:v>
                </c:pt>
                <c:pt idx="8812" formatCode="h:mm:ss;@">
                  <c:v>0.50995370370370396</c:v>
                </c:pt>
                <c:pt idx="8813">
                  <c:v>0.51001157407407405</c:v>
                </c:pt>
                <c:pt idx="8814">
                  <c:v>0.51006944444444402</c:v>
                </c:pt>
                <c:pt idx="8815" formatCode="h:mm:ss;@">
                  <c:v>0.51012731481481499</c:v>
                </c:pt>
                <c:pt idx="8816" formatCode="h:mm:ss;@">
                  <c:v>0.51018518518518496</c:v>
                </c:pt>
                <c:pt idx="8817">
                  <c:v>0.51024305555555505</c:v>
                </c:pt>
                <c:pt idx="8818">
                  <c:v>0.51030092592592602</c:v>
                </c:pt>
                <c:pt idx="8819" formatCode="h:mm:ss;@">
                  <c:v>0.51035879629629599</c:v>
                </c:pt>
                <c:pt idx="8820">
                  <c:v>0.51041666666666696</c:v>
                </c:pt>
                <c:pt idx="8821">
                  <c:v>0.51047453703703705</c:v>
                </c:pt>
                <c:pt idx="8822" formatCode="h:mm:ss;@">
                  <c:v>0.51053240740740702</c:v>
                </c:pt>
                <c:pt idx="8823">
                  <c:v>0.51059027777777799</c:v>
                </c:pt>
                <c:pt idx="8824">
                  <c:v>0.51064814814814796</c:v>
                </c:pt>
                <c:pt idx="8825" formatCode="h:mm:ss;@">
                  <c:v>0.51070601851851805</c:v>
                </c:pt>
                <c:pt idx="8826">
                  <c:v>0.51076388888888902</c:v>
                </c:pt>
                <c:pt idx="8827">
                  <c:v>0.51082175925925899</c:v>
                </c:pt>
                <c:pt idx="8828" formatCode="h:mm:ss;@">
                  <c:v>0.51087962962962996</c:v>
                </c:pt>
                <c:pt idx="8829">
                  <c:v>0.51093750000000004</c:v>
                </c:pt>
                <c:pt idx="8830">
                  <c:v>0.51099537037037002</c:v>
                </c:pt>
                <c:pt idx="8831" formatCode="h:mm:ss;@">
                  <c:v>0.51105324074074099</c:v>
                </c:pt>
                <c:pt idx="8832" formatCode="h:mm:ss;@">
                  <c:v>0.51111111111111096</c:v>
                </c:pt>
                <c:pt idx="8833">
                  <c:v>0.51116898148148104</c:v>
                </c:pt>
                <c:pt idx="8834">
                  <c:v>0.51122685185185202</c:v>
                </c:pt>
                <c:pt idx="8835" formatCode="h:mm:ss;@">
                  <c:v>0.51128472222222199</c:v>
                </c:pt>
                <c:pt idx="8836">
                  <c:v>0.51134259259259296</c:v>
                </c:pt>
                <c:pt idx="8837">
                  <c:v>0.51140046296296304</c:v>
                </c:pt>
                <c:pt idx="8838" formatCode="h:mm:ss;@">
                  <c:v>0.51145833333333302</c:v>
                </c:pt>
                <c:pt idx="8839">
                  <c:v>0.51151620370370399</c:v>
                </c:pt>
                <c:pt idx="8840">
                  <c:v>0.51157407407407396</c:v>
                </c:pt>
                <c:pt idx="8841" formatCode="h:mm:ss;@">
                  <c:v>0.51163194444444404</c:v>
                </c:pt>
                <c:pt idx="8842">
                  <c:v>0.51168981481481501</c:v>
                </c:pt>
                <c:pt idx="8843">
                  <c:v>0.51174768518518499</c:v>
                </c:pt>
                <c:pt idx="8844" formatCode="h:mm:ss;@">
                  <c:v>0.51180555555555596</c:v>
                </c:pt>
                <c:pt idx="8845">
                  <c:v>0.51186342592592604</c:v>
                </c:pt>
                <c:pt idx="8846">
                  <c:v>0.51192129629629601</c:v>
                </c:pt>
                <c:pt idx="8847" formatCode="h:mm:ss;@">
                  <c:v>0.51197916666666698</c:v>
                </c:pt>
                <c:pt idx="8848" formatCode="h:mm:ss;@">
                  <c:v>0.51203703703703696</c:v>
                </c:pt>
                <c:pt idx="8849">
                  <c:v>0.51209490740740704</c:v>
                </c:pt>
                <c:pt idx="8850">
                  <c:v>0.51215277777777801</c:v>
                </c:pt>
                <c:pt idx="8851" formatCode="h:mm:ss;@">
                  <c:v>0.51221064814814798</c:v>
                </c:pt>
                <c:pt idx="8852">
                  <c:v>0.51226851851851896</c:v>
                </c:pt>
                <c:pt idx="8853">
                  <c:v>0.51232638888888904</c:v>
                </c:pt>
                <c:pt idx="8854" formatCode="h:mm:ss;@">
                  <c:v>0.51238425925925901</c:v>
                </c:pt>
                <c:pt idx="8855">
                  <c:v>0.51244212962962998</c:v>
                </c:pt>
                <c:pt idx="8856">
                  <c:v>0.51249999999999996</c:v>
                </c:pt>
                <c:pt idx="8857" formatCode="h:mm:ss;@">
                  <c:v>0.51255787037037004</c:v>
                </c:pt>
                <c:pt idx="8858">
                  <c:v>0.51261574074074101</c:v>
                </c:pt>
                <c:pt idx="8859">
                  <c:v>0.51267361111111098</c:v>
                </c:pt>
                <c:pt idx="8860" formatCode="h:mm:ss;@">
                  <c:v>0.51273148148148096</c:v>
                </c:pt>
                <c:pt idx="8861">
                  <c:v>0.51278935185185204</c:v>
                </c:pt>
                <c:pt idx="8862">
                  <c:v>0.51284722222222201</c:v>
                </c:pt>
                <c:pt idx="8863" formatCode="h:mm:ss;@">
                  <c:v>0.51290509259259298</c:v>
                </c:pt>
                <c:pt idx="8864" formatCode="h:mm:ss;@">
                  <c:v>0.51296296296296295</c:v>
                </c:pt>
                <c:pt idx="8865">
                  <c:v>0.51302083333333304</c:v>
                </c:pt>
                <c:pt idx="8866">
                  <c:v>0.51307870370370401</c:v>
                </c:pt>
                <c:pt idx="8867" formatCode="h:mm:ss;@">
                  <c:v>0.51313657407407398</c:v>
                </c:pt>
                <c:pt idx="8868">
                  <c:v>0.51319444444444395</c:v>
                </c:pt>
                <c:pt idx="8869">
                  <c:v>0.51325231481481504</c:v>
                </c:pt>
                <c:pt idx="8870" formatCode="h:mm:ss;@">
                  <c:v>0.51331018518518501</c:v>
                </c:pt>
                <c:pt idx="8871">
                  <c:v>0.51336805555555598</c:v>
                </c:pt>
                <c:pt idx="8872">
                  <c:v>0.51342592592592595</c:v>
                </c:pt>
                <c:pt idx="8873" formatCode="h:mm:ss;@">
                  <c:v>0.51348379629629604</c:v>
                </c:pt>
                <c:pt idx="8874">
                  <c:v>0.51354166666666701</c:v>
                </c:pt>
                <c:pt idx="8875">
                  <c:v>0.51359953703703698</c:v>
                </c:pt>
                <c:pt idx="8876" formatCode="h:mm:ss;@">
                  <c:v>0.51365740740740695</c:v>
                </c:pt>
                <c:pt idx="8877">
                  <c:v>0.51371527777777803</c:v>
                </c:pt>
                <c:pt idx="8878">
                  <c:v>0.51377314814814801</c:v>
                </c:pt>
                <c:pt idx="8879" formatCode="h:mm:ss;@">
                  <c:v>0.51383101851851798</c:v>
                </c:pt>
                <c:pt idx="8880" formatCode="h:mm:ss;@">
                  <c:v>0.51388888888888895</c:v>
                </c:pt>
                <c:pt idx="8881">
                  <c:v>0.51394675925925903</c:v>
                </c:pt>
                <c:pt idx="8882">
                  <c:v>0.51400462962963001</c:v>
                </c:pt>
                <c:pt idx="8883" formatCode="h:mm:ss;@">
                  <c:v>0.51406249999999998</c:v>
                </c:pt>
                <c:pt idx="8884">
                  <c:v>0.51412037037036995</c:v>
                </c:pt>
                <c:pt idx="8885">
                  <c:v>0.51417824074074103</c:v>
                </c:pt>
                <c:pt idx="8886" formatCode="h:mm:ss;@">
                  <c:v>0.51423611111111101</c:v>
                </c:pt>
                <c:pt idx="8887">
                  <c:v>0.51429398148148098</c:v>
                </c:pt>
                <c:pt idx="8888">
                  <c:v>0.51435185185185195</c:v>
                </c:pt>
                <c:pt idx="8889" formatCode="h:mm:ss;@">
                  <c:v>0.51440972222222203</c:v>
                </c:pt>
                <c:pt idx="8890">
                  <c:v>0.514467592592593</c:v>
                </c:pt>
                <c:pt idx="8891">
                  <c:v>0.51452546296296298</c:v>
                </c:pt>
                <c:pt idx="8892" formatCode="h:mm:ss;@">
                  <c:v>0.51458333333333295</c:v>
                </c:pt>
                <c:pt idx="8893">
                  <c:v>0.51464120370370403</c:v>
                </c:pt>
                <c:pt idx="8894">
                  <c:v>0.514699074074074</c:v>
                </c:pt>
                <c:pt idx="8895" formatCode="h:mm:ss;@">
                  <c:v>0.51475694444444398</c:v>
                </c:pt>
                <c:pt idx="8896" formatCode="h:mm:ss;@">
                  <c:v>0.51481481481481495</c:v>
                </c:pt>
                <c:pt idx="8897">
                  <c:v>0.51487268518518503</c:v>
                </c:pt>
                <c:pt idx="8898">
                  <c:v>0.514930555555556</c:v>
                </c:pt>
                <c:pt idx="8899" formatCode="h:mm:ss;@">
                  <c:v>0.51498842592592597</c:v>
                </c:pt>
                <c:pt idx="8900">
                  <c:v>0.51504629629629595</c:v>
                </c:pt>
                <c:pt idx="8901">
                  <c:v>0.51510416666666703</c:v>
                </c:pt>
                <c:pt idx="8902" formatCode="h:mm:ss;@">
                  <c:v>0.515162037037037</c:v>
                </c:pt>
                <c:pt idx="8903">
                  <c:v>0.51521990740740697</c:v>
                </c:pt>
                <c:pt idx="8904">
                  <c:v>0.51527777777777795</c:v>
                </c:pt>
                <c:pt idx="8905" formatCode="h:mm:ss;@">
                  <c:v>0.51533564814814803</c:v>
                </c:pt>
                <c:pt idx="8906">
                  <c:v>0.515393518518518</c:v>
                </c:pt>
                <c:pt idx="8907">
                  <c:v>0.51545138888888897</c:v>
                </c:pt>
                <c:pt idx="8908" formatCode="h:mm:ss;@">
                  <c:v>0.51550925925925895</c:v>
                </c:pt>
                <c:pt idx="8909">
                  <c:v>0.51556712962963003</c:v>
                </c:pt>
                <c:pt idx="8910">
                  <c:v>0.515625</c:v>
                </c:pt>
                <c:pt idx="8911" formatCode="h:mm:ss;@">
                  <c:v>0.51568287037036997</c:v>
                </c:pt>
                <c:pt idx="8912" formatCode="h:mm:ss;@">
                  <c:v>0.51574074074074105</c:v>
                </c:pt>
                <c:pt idx="8913">
                  <c:v>0.51579861111111103</c:v>
                </c:pt>
                <c:pt idx="8914">
                  <c:v>0.515856481481481</c:v>
                </c:pt>
                <c:pt idx="8915" formatCode="h:mm:ss;@">
                  <c:v>0.51591435185185197</c:v>
                </c:pt>
                <c:pt idx="8916">
                  <c:v>0.51597222222222205</c:v>
                </c:pt>
                <c:pt idx="8917">
                  <c:v>0.51603009259259303</c:v>
                </c:pt>
                <c:pt idx="8918" formatCode="h:mm:ss;@">
                  <c:v>0.516087962962963</c:v>
                </c:pt>
                <c:pt idx="8919">
                  <c:v>0.51614583333333297</c:v>
                </c:pt>
                <c:pt idx="8920">
                  <c:v>0.51620370370370405</c:v>
                </c:pt>
                <c:pt idx="8921" formatCode="h:mm:ss;@">
                  <c:v>0.51626157407407403</c:v>
                </c:pt>
                <c:pt idx="8922">
                  <c:v>0.516319444444444</c:v>
                </c:pt>
                <c:pt idx="8923">
                  <c:v>0.51637731481481497</c:v>
                </c:pt>
                <c:pt idx="8924" formatCode="h:mm:ss;@">
                  <c:v>0.51643518518518505</c:v>
                </c:pt>
                <c:pt idx="8925">
                  <c:v>0.51649305555555503</c:v>
                </c:pt>
                <c:pt idx="8926">
                  <c:v>0.516550925925926</c:v>
                </c:pt>
                <c:pt idx="8927" formatCode="h:mm:ss;@">
                  <c:v>0.51660879629629597</c:v>
                </c:pt>
                <c:pt idx="8928" formatCode="h:mm:ss;@">
                  <c:v>0.51666666666666705</c:v>
                </c:pt>
                <c:pt idx="8929">
                  <c:v>0.51672453703703702</c:v>
                </c:pt>
                <c:pt idx="8930">
                  <c:v>0.516782407407407</c:v>
                </c:pt>
                <c:pt idx="8931" formatCode="h:mm:ss;@">
                  <c:v>0.51684027777777797</c:v>
                </c:pt>
                <c:pt idx="8932">
                  <c:v>0.51689814814814805</c:v>
                </c:pt>
                <c:pt idx="8933">
                  <c:v>0.51695601851851802</c:v>
                </c:pt>
                <c:pt idx="8934" formatCode="h:mm:ss;@">
                  <c:v>0.51701388888888899</c:v>
                </c:pt>
                <c:pt idx="8935">
                  <c:v>0.51707175925925897</c:v>
                </c:pt>
                <c:pt idx="8936">
                  <c:v>0.51712962962963005</c:v>
                </c:pt>
                <c:pt idx="8937" formatCode="h:mm:ss;@">
                  <c:v>0.51718750000000002</c:v>
                </c:pt>
                <c:pt idx="8938">
                  <c:v>0.51724537037036999</c:v>
                </c:pt>
                <c:pt idx="8939">
                  <c:v>0.51730324074074097</c:v>
                </c:pt>
                <c:pt idx="8940" formatCode="h:mm:ss;@">
                  <c:v>0.51736111111111105</c:v>
                </c:pt>
                <c:pt idx="8941">
                  <c:v>0.51741898148148102</c:v>
                </c:pt>
                <c:pt idx="8942">
                  <c:v>0.51747685185185199</c:v>
                </c:pt>
                <c:pt idx="8943" formatCode="h:mm:ss;@">
                  <c:v>0.51753472222222197</c:v>
                </c:pt>
                <c:pt idx="8944" formatCode="h:mm:ss;@">
                  <c:v>0.51759259259259305</c:v>
                </c:pt>
                <c:pt idx="8945">
                  <c:v>0.51765046296296302</c:v>
                </c:pt>
                <c:pt idx="8946">
                  <c:v>0.51770833333333299</c:v>
                </c:pt>
                <c:pt idx="8947" formatCode="h:mm:ss;@">
                  <c:v>0.51776620370370396</c:v>
                </c:pt>
                <c:pt idx="8948">
                  <c:v>0.51782407407407405</c:v>
                </c:pt>
                <c:pt idx="8949">
                  <c:v>0.51788194444444402</c:v>
                </c:pt>
                <c:pt idx="8950" formatCode="h:mm:ss;@">
                  <c:v>0.51793981481481499</c:v>
                </c:pt>
                <c:pt idx="8951">
                  <c:v>0.51799768518518496</c:v>
                </c:pt>
                <c:pt idx="8952">
                  <c:v>0.51805555555555505</c:v>
                </c:pt>
                <c:pt idx="8953" formatCode="h:mm:ss;@">
                  <c:v>0.51811342592592602</c:v>
                </c:pt>
                <c:pt idx="8954">
                  <c:v>0.51817129629629599</c:v>
                </c:pt>
                <c:pt idx="8955">
                  <c:v>0.51822916666666696</c:v>
                </c:pt>
                <c:pt idx="8956" formatCode="h:mm:ss;@">
                  <c:v>0.51828703703703705</c:v>
                </c:pt>
                <c:pt idx="8957">
                  <c:v>0.51834490740740702</c:v>
                </c:pt>
                <c:pt idx="8958">
                  <c:v>0.51840277777777799</c:v>
                </c:pt>
                <c:pt idx="8959" formatCode="h:mm:ss;@">
                  <c:v>0.51846064814814796</c:v>
                </c:pt>
                <c:pt idx="8960" formatCode="h:mm:ss;@">
                  <c:v>0.51851851851851805</c:v>
                </c:pt>
                <c:pt idx="8961">
                  <c:v>0.51857638888888902</c:v>
                </c:pt>
                <c:pt idx="8962">
                  <c:v>0.51863425925925899</c:v>
                </c:pt>
                <c:pt idx="8963" formatCode="h:mm:ss;@">
                  <c:v>0.51869212962962996</c:v>
                </c:pt>
                <c:pt idx="8964">
                  <c:v>0.51875000000000004</c:v>
                </c:pt>
                <c:pt idx="8965">
                  <c:v>0.51880787037037002</c:v>
                </c:pt>
                <c:pt idx="8966" formatCode="h:mm:ss;@">
                  <c:v>0.51886574074074099</c:v>
                </c:pt>
                <c:pt idx="8967">
                  <c:v>0.51892361111111096</c:v>
                </c:pt>
                <c:pt idx="8968">
                  <c:v>0.51898148148148104</c:v>
                </c:pt>
                <c:pt idx="8969" formatCode="h:mm:ss;@">
                  <c:v>0.51903935185185202</c:v>
                </c:pt>
                <c:pt idx="8970">
                  <c:v>0.51909722222222199</c:v>
                </c:pt>
                <c:pt idx="8971">
                  <c:v>0.51915509259259296</c:v>
                </c:pt>
                <c:pt idx="8972" formatCode="h:mm:ss;@">
                  <c:v>0.51921296296296304</c:v>
                </c:pt>
                <c:pt idx="8973">
                  <c:v>0.51927083333333302</c:v>
                </c:pt>
                <c:pt idx="8974">
                  <c:v>0.51932870370370399</c:v>
                </c:pt>
                <c:pt idx="8975" formatCode="h:mm:ss;@">
                  <c:v>0.51938657407407396</c:v>
                </c:pt>
                <c:pt idx="8976" formatCode="h:mm:ss;@">
                  <c:v>0.51944444444444404</c:v>
                </c:pt>
                <c:pt idx="8977">
                  <c:v>0.51950231481481501</c:v>
                </c:pt>
                <c:pt idx="8978">
                  <c:v>0.51956018518518499</c:v>
                </c:pt>
                <c:pt idx="8979" formatCode="h:mm:ss;@">
                  <c:v>0.51961805555555596</c:v>
                </c:pt>
                <c:pt idx="8980">
                  <c:v>0.51967592592592604</c:v>
                </c:pt>
                <c:pt idx="8981">
                  <c:v>0.51973379629629601</c:v>
                </c:pt>
                <c:pt idx="8982" formatCode="h:mm:ss;@">
                  <c:v>0.51979166666666698</c:v>
                </c:pt>
                <c:pt idx="8983">
                  <c:v>0.51984953703703696</c:v>
                </c:pt>
                <c:pt idx="8984">
                  <c:v>0.51990740740740704</c:v>
                </c:pt>
                <c:pt idx="8985" formatCode="h:mm:ss;@">
                  <c:v>0.51996527777777801</c:v>
                </c:pt>
                <c:pt idx="8986">
                  <c:v>0.52002314814814798</c:v>
                </c:pt>
                <c:pt idx="8987">
                  <c:v>0.52008101851851896</c:v>
                </c:pt>
                <c:pt idx="8988" formatCode="h:mm:ss;@">
                  <c:v>0.52013888888888904</c:v>
                </c:pt>
                <c:pt idx="8989">
                  <c:v>0.52019675925925901</c:v>
                </c:pt>
                <c:pt idx="8990">
                  <c:v>0.52025462962962998</c:v>
                </c:pt>
                <c:pt idx="8991" formatCode="h:mm:ss;@">
                  <c:v>0.52031249999999996</c:v>
                </c:pt>
                <c:pt idx="8992" formatCode="h:mm:ss;@">
                  <c:v>0.52037037037037004</c:v>
                </c:pt>
                <c:pt idx="8993">
                  <c:v>0.52042824074074101</c:v>
                </c:pt>
                <c:pt idx="8994">
                  <c:v>0.52048611111111098</c:v>
                </c:pt>
                <c:pt idx="8995" formatCode="h:mm:ss;@">
                  <c:v>0.52054398148148096</c:v>
                </c:pt>
                <c:pt idx="8996">
                  <c:v>0.52060185185185204</c:v>
                </c:pt>
                <c:pt idx="8997">
                  <c:v>0.52065972222222201</c:v>
                </c:pt>
                <c:pt idx="8998" formatCode="h:mm:ss;@">
                  <c:v>0.52071759259259298</c:v>
                </c:pt>
                <c:pt idx="8999">
                  <c:v>0.52077546296296295</c:v>
                </c:pt>
                <c:pt idx="9000">
                  <c:v>0.52083333333333304</c:v>
                </c:pt>
                <c:pt idx="9001" formatCode="h:mm:ss;@">
                  <c:v>0.52089120370370401</c:v>
                </c:pt>
                <c:pt idx="9002">
                  <c:v>0.52094907407407398</c:v>
                </c:pt>
                <c:pt idx="9003">
                  <c:v>0.52100694444444395</c:v>
                </c:pt>
                <c:pt idx="9004" formatCode="h:mm:ss;@">
                  <c:v>0.52106481481481504</c:v>
                </c:pt>
                <c:pt idx="9005">
                  <c:v>0.52112268518518501</c:v>
                </c:pt>
                <c:pt idx="9006">
                  <c:v>0.52118055555555598</c:v>
                </c:pt>
                <c:pt idx="9007" formatCode="h:mm:ss;@">
                  <c:v>0.52123842592592595</c:v>
                </c:pt>
                <c:pt idx="9008" formatCode="h:mm:ss;@">
                  <c:v>0.52129629629629604</c:v>
                </c:pt>
                <c:pt idx="9009">
                  <c:v>0.52135416666666701</c:v>
                </c:pt>
                <c:pt idx="9010">
                  <c:v>0.52141203703703698</c:v>
                </c:pt>
                <c:pt idx="9011" formatCode="h:mm:ss;@">
                  <c:v>0.52146990740740695</c:v>
                </c:pt>
                <c:pt idx="9012">
                  <c:v>0.52152777777777803</c:v>
                </c:pt>
                <c:pt idx="9013">
                  <c:v>0.52158564814814801</c:v>
                </c:pt>
                <c:pt idx="9014" formatCode="h:mm:ss;@">
                  <c:v>0.52164351851851798</c:v>
                </c:pt>
                <c:pt idx="9015">
                  <c:v>0.52170138888888895</c:v>
                </c:pt>
                <c:pt idx="9016">
                  <c:v>0.52175925925925903</c:v>
                </c:pt>
                <c:pt idx="9017" formatCode="h:mm:ss;@">
                  <c:v>0.52181712962963001</c:v>
                </c:pt>
                <c:pt idx="9018">
                  <c:v>0.52187499999999998</c:v>
                </c:pt>
                <c:pt idx="9019">
                  <c:v>0.52193287037036995</c:v>
                </c:pt>
                <c:pt idx="9020" formatCode="h:mm:ss;@">
                  <c:v>0.52199074074074103</c:v>
                </c:pt>
                <c:pt idx="9021">
                  <c:v>0.52204861111111101</c:v>
                </c:pt>
                <c:pt idx="9022">
                  <c:v>0.52210648148148098</c:v>
                </c:pt>
                <c:pt idx="9023" formatCode="h:mm:ss;@">
                  <c:v>0.52216435185185195</c:v>
                </c:pt>
                <c:pt idx="9024" formatCode="h:mm:ss;@">
                  <c:v>0.52222222222222203</c:v>
                </c:pt>
                <c:pt idx="9025">
                  <c:v>0.522280092592593</c:v>
                </c:pt>
                <c:pt idx="9026">
                  <c:v>0.52233796296296298</c:v>
                </c:pt>
                <c:pt idx="9027" formatCode="h:mm:ss;@">
                  <c:v>0.52239583333333295</c:v>
                </c:pt>
                <c:pt idx="9028">
                  <c:v>0.52245370370370403</c:v>
                </c:pt>
                <c:pt idx="9029">
                  <c:v>0.522511574074074</c:v>
                </c:pt>
                <c:pt idx="9030" formatCode="h:mm:ss;@">
                  <c:v>0.52256944444444398</c:v>
                </c:pt>
                <c:pt idx="9031">
                  <c:v>0.52262731481481495</c:v>
                </c:pt>
                <c:pt idx="9032">
                  <c:v>0.52268518518518503</c:v>
                </c:pt>
                <c:pt idx="9033" formatCode="h:mm:ss;@">
                  <c:v>0.522743055555556</c:v>
                </c:pt>
                <c:pt idx="9034">
                  <c:v>0.52280092592592597</c:v>
                </c:pt>
                <c:pt idx="9035">
                  <c:v>0.52285879629629595</c:v>
                </c:pt>
                <c:pt idx="9036" formatCode="h:mm:ss;@">
                  <c:v>0.52291666666666703</c:v>
                </c:pt>
                <c:pt idx="9037">
                  <c:v>0.522974537037037</c:v>
                </c:pt>
                <c:pt idx="9038">
                  <c:v>0.52303240740740697</c:v>
                </c:pt>
                <c:pt idx="9039" formatCode="h:mm:ss;@">
                  <c:v>0.52309027777777795</c:v>
                </c:pt>
                <c:pt idx="9040" formatCode="h:mm:ss;@">
                  <c:v>0.52314814814814803</c:v>
                </c:pt>
                <c:pt idx="9041">
                  <c:v>0.523206018518518</c:v>
                </c:pt>
                <c:pt idx="9042">
                  <c:v>0.52326388888888897</c:v>
                </c:pt>
                <c:pt idx="9043" formatCode="h:mm:ss;@">
                  <c:v>0.52332175925925895</c:v>
                </c:pt>
                <c:pt idx="9044">
                  <c:v>0.52337962962963003</c:v>
                </c:pt>
                <c:pt idx="9045">
                  <c:v>0.5234375</c:v>
                </c:pt>
                <c:pt idx="9046" formatCode="h:mm:ss;@">
                  <c:v>0.52349537037036997</c:v>
                </c:pt>
                <c:pt idx="9047">
                  <c:v>0.52355324074074105</c:v>
                </c:pt>
                <c:pt idx="9048">
                  <c:v>0.52361111111111103</c:v>
                </c:pt>
                <c:pt idx="9049" formatCode="h:mm:ss;@">
                  <c:v>0.523668981481481</c:v>
                </c:pt>
                <c:pt idx="9050">
                  <c:v>0.52372685185185197</c:v>
                </c:pt>
                <c:pt idx="9051">
                  <c:v>0.52378472222222205</c:v>
                </c:pt>
                <c:pt idx="9052" formatCode="h:mm:ss;@">
                  <c:v>0.52384259259259303</c:v>
                </c:pt>
                <c:pt idx="9053">
                  <c:v>0.523900462962963</c:v>
                </c:pt>
                <c:pt idx="9054">
                  <c:v>0.52395833333333297</c:v>
                </c:pt>
                <c:pt idx="9055" formatCode="h:mm:ss;@">
                  <c:v>0.52401620370370405</c:v>
                </c:pt>
                <c:pt idx="9056" formatCode="h:mm:ss;@">
                  <c:v>0.52407407407407403</c:v>
                </c:pt>
                <c:pt idx="9057">
                  <c:v>0.524131944444444</c:v>
                </c:pt>
                <c:pt idx="9058">
                  <c:v>0.52418981481481497</c:v>
                </c:pt>
                <c:pt idx="9059" formatCode="h:mm:ss;@">
                  <c:v>0.52424768518518505</c:v>
                </c:pt>
                <c:pt idx="9060">
                  <c:v>0.52430555555555503</c:v>
                </c:pt>
                <c:pt idx="9061">
                  <c:v>0.524363425925926</c:v>
                </c:pt>
                <c:pt idx="9062" formatCode="h:mm:ss;@">
                  <c:v>0.52442129629629597</c:v>
                </c:pt>
                <c:pt idx="9063">
                  <c:v>0.52447916666666705</c:v>
                </c:pt>
                <c:pt idx="9064">
                  <c:v>0.52453703703703702</c:v>
                </c:pt>
                <c:pt idx="9065" formatCode="h:mm:ss;@">
                  <c:v>0.524594907407407</c:v>
                </c:pt>
                <c:pt idx="9066">
                  <c:v>0.52465277777777797</c:v>
                </c:pt>
                <c:pt idx="9067">
                  <c:v>0.52471064814814805</c:v>
                </c:pt>
                <c:pt idx="9068" formatCode="h:mm:ss;@">
                  <c:v>0.52476851851851802</c:v>
                </c:pt>
                <c:pt idx="9069">
                  <c:v>0.52482638888888899</c:v>
                </c:pt>
                <c:pt idx="9070">
                  <c:v>0.52488425925925897</c:v>
                </c:pt>
                <c:pt idx="9071" formatCode="h:mm:ss;@">
                  <c:v>0.52494212962963005</c:v>
                </c:pt>
                <c:pt idx="9072" formatCode="h:mm:ss;@">
                  <c:v>0.52500000000000002</c:v>
                </c:pt>
                <c:pt idx="9073">
                  <c:v>0.52505787037036999</c:v>
                </c:pt>
                <c:pt idx="9074">
                  <c:v>0.52511574074074097</c:v>
                </c:pt>
                <c:pt idx="9075" formatCode="h:mm:ss;@">
                  <c:v>0.52517361111111105</c:v>
                </c:pt>
                <c:pt idx="9076">
                  <c:v>0.52523148148148102</c:v>
                </c:pt>
                <c:pt idx="9077">
                  <c:v>0.52528935185185199</c:v>
                </c:pt>
                <c:pt idx="9078" formatCode="h:mm:ss;@">
                  <c:v>0.52534722222222197</c:v>
                </c:pt>
                <c:pt idx="9079">
                  <c:v>0.52540509259259305</c:v>
                </c:pt>
                <c:pt idx="9080">
                  <c:v>0.52546296296296302</c:v>
                </c:pt>
                <c:pt idx="9081" formatCode="h:mm:ss;@">
                  <c:v>0.52552083333333299</c:v>
                </c:pt>
                <c:pt idx="9082">
                  <c:v>0.52557870370370396</c:v>
                </c:pt>
                <c:pt idx="9083">
                  <c:v>0.52563657407407405</c:v>
                </c:pt>
                <c:pt idx="9084" formatCode="h:mm:ss;@">
                  <c:v>0.52569444444444402</c:v>
                </c:pt>
                <c:pt idx="9085">
                  <c:v>0.52575231481481499</c:v>
                </c:pt>
                <c:pt idx="9086">
                  <c:v>0.52581018518518496</c:v>
                </c:pt>
                <c:pt idx="9087" formatCode="h:mm:ss;@">
                  <c:v>0.52586805555555505</c:v>
                </c:pt>
                <c:pt idx="9088" formatCode="h:mm:ss;@">
                  <c:v>0.52592592592592602</c:v>
                </c:pt>
                <c:pt idx="9089">
                  <c:v>0.52598379629629599</c:v>
                </c:pt>
                <c:pt idx="9090">
                  <c:v>0.52604166666666696</c:v>
                </c:pt>
                <c:pt idx="9091" formatCode="h:mm:ss;@">
                  <c:v>0.52609953703703705</c:v>
                </c:pt>
                <c:pt idx="9092">
                  <c:v>0.52615740740740702</c:v>
                </c:pt>
                <c:pt idx="9093">
                  <c:v>0.52621527777777799</c:v>
                </c:pt>
                <c:pt idx="9094" formatCode="h:mm:ss;@">
                  <c:v>0.52627314814814796</c:v>
                </c:pt>
                <c:pt idx="9095">
                  <c:v>0.52633101851851805</c:v>
                </c:pt>
                <c:pt idx="9096">
                  <c:v>0.52638888888888902</c:v>
                </c:pt>
                <c:pt idx="9097" formatCode="h:mm:ss;@">
                  <c:v>0.52644675925925899</c:v>
                </c:pt>
                <c:pt idx="9098">
                  <c:v>0.52650462962962996</c:v>
                </c:pt>
                <c:pt idx="9099">
                  <c:v>0.52656250000000004</c:v>
                </c:pt>
                <c:pt idx="9100" formatCode="h:mm:ss;@">
                  <c:v>0.52662037037037002</c:v>
                </c:pt>
                <c:pt idx="9101">
                  <c:v>0.52667824074074099</c:v>
                </c:pt>
                <c:pt idx="9102">
                  <c:v>0.52673611111111096</c:v>
                </c:pt>
                <c:pt idx="9103" formatCode="h:mm:ss;@">
                  <c:v>0.52679398148148104</c:v>
                </c:pt>
                <c:pt idx="9104" formatCode="h:mm:ss;@">
                  <c:v>0.52685185185185202</c:v>
                </c:pt>
                <c:pt idx="9105">
                  <c:v>0.52690972222222199</c:v>
                </c:pt>
                <c:pt idx="9106">
                  <c:v>0.52696759259259296</c:v>
                </c:pt>
                <c:pt idx="9107" formatCode="h:mm:ss;@">
                  <c:v>0.52702546296296304</c:v>
                </c:pt>
                <c:pt idx="9108">
                  <c:v>0.52708333333333302</c:v>
                </c:pt>
                <c:pt idx="9109">
                  <c:v>0.52714120370370399</c:v>
                </c:pt>
                <c:pt idx="9110" formatCode="h:mm:ss;@">
                  <c:v>0.52719907407407396</c:v>
                </c:pt>
                <c:pt idx="9111">
                  <c:v>0.52725694444444404</c:v>
                </c:pt>
                <c:pt idx="9112">
                  <c:v>0.52731481481481501</c:v>
                </c:pt>
                <c:pt idx="9113" formatCode="h:mm:ss;@">
                  <c:v>0.52737268518518499</c:v>
                </c:pt>
                <c:pt idx="9114">
                  <c:v>0.52743055555555596</c:v>
                </c:pt>
                <c:pt idx="9115">
                  <c:v>0.52748842592592604</c:v>
                </c:pt>
                <c:pt idx="9116" formatCode="h:mm:ss;@">
                  <c:v>0.52754629629629601</c:v>
                </c:pt>
                <c:pt idx="9117">
                  <c:v>0.52760416666666698</c:v>
                </c:pt>
                <c:pt idx="9118">
                  <c:v>0.52766203703703696</c:v>
                </c:pt>
                <c:pt idx="9119" formatCode="h:mm:ss;@">
                  <c:v>0.52771990740740704</c:v>
                </c:pt>
                <c:pt idx="9120" formatCode="h:mm:ss;@">
                  <c:v>0.52777777777777801</c:v>
                </c:pt>
                <c:pt idx="9121">
                  <c:v>0.52783564814814798</c:v>
                </c:pt>
                <c:pt idx="9122">
                  <c:v>0.52789351851851896</c:v>
                </c:pt>
                <c:pt idx="9123" formatCode="h:mm:ss;@">
                  <c:v>0.52795138888888904</c:v>
                </c:pt>
                <c:pt idx="9124">
                  <c:v>0.52800925925925901</c:v>
                </c:pt>
                <c:pt idx="9125">
                  <c:v>0.52806712962962998</c:v>
                </c:pt>
                <c:pt idx="9126" formatCode="h:mm:ss;@">
                  <c:v>0.52812499999999996</c:v>
                </c:pt>
                <c:pt idx="9127">
                  <c:v>0.52818287037037004</c:v>
                </c:pt>
                <c:pt idx="9128">
                  <c:v>0.52824074074074101</c:v>
                </c:pt>
                <c:pt idx="9129" formatCode="h:mm:ss;@">
                  <c:v>0.52829861111111098</c:v>
                </c:pt>
                <c:pt idx="9130">
                  <c:v>0.52835648148148096</c:v>
                </c:pt>
                <c:pt idx="9131">
                  <c:v>0.52841435185185204</c:v>
                </c:pt>
                <c:pt idx="9132" formatCode="h:mm:ss;@">
                  <c:v>0.52847222222222201</c:v>
                </c:pt>
                <c:pt idx="9133">
                  <c:v>0.52853009259259298</c:v>
                </c:pt>
                <c:pt idx="9134">
                  <c:v>0.52858796296296295</c:v>
                </c:pt>
                <c:pt idx="9135" formatCode="h:mm:ss;@">
                  <c:v>0.52864583333333304</c:v>
                </c:pt>
                <c:pt idx="9136" formatCode="h:mm:ss;@">
                  <c:v>0.52870370370370401</c:v>
                </c:pt>
                <c:pt idx="9137">
                  <c:v>0.52876157407407398</c:v>
                </c:pt>
                <c:pt idx="9138">
                  <c:v>0.52881944444444395</c:v>
                </c:pt>
                <c:pt idx="9139" formatCode="h:mm:ss;@">
                  <c:v>0.52887731481481504</c:v>
                </c:pt>
                <c:pt idx="9140">
                  <c:v>0.52893518518518501</c:v>
                </c:pt>
                <c:pt idx="9141">
                  <c:v>0.52899305555555598</c:v>
                </c:pt>
                <c:pt idx="9142" formatCode="h:mm:ss;@">
                  <c:v>0.52905092592592595</c:v>
                </c:pt>
                <c:pt idx="9143">
                  <c:v>0.52910879629629604</c:v>
                </c:pt>
                <c:pt idx="9144">
                  <c:v>0.52916666666666701</c:v>
                </c:pt>
                <c:pt idx="9145" formatCode="h:mm:ss;@">
                  <c:v>0.52922453703703698</c:v>
                </c:pt>
                <c:pt idx="9146">
                  <c:v>0.52928240740740695</c:v>
                </c:pt>
                <c:pt idx="9147">
                  <c:v>0.52934027777777803</c:v>
                </c:pt>
                <c:pt idx="9148" formatCode="h:mm:ss;@">
                  <c:v>0.52939814814814801</c:v>
                </c:pt>
                <c:pt idx="9149">
                  <c:v>0.52945601851851798</c:v>
                </c:pt>
                <c:pt idx="9150">
                  <c:v>0.52951388888888895</c:v>
                </c:pt>
                <c:pt idx="9151" formatCode="h:mm:ss;@">
                  <c:v>0.52957175925925903</c:v>
                </c:pt>
                <c:pt idx="9152" formatCode="h:mm:ss;@">
                  <c:v>0.52962962962963001</c:v>
                </c:pt>
                <c:pt idx="9153">
                  <c:v>0.52968749999999998</c:v>
                </c:pt>
                <c:pt idx="9154">
                  <c:v>0.52974537037036995</c:v>
                </c:pt>
                <c:pt idx="9155" formatCode="h:mm:ss;@">
                  <c:v>0.52980324074074103</c:v>
                </c:pt>
                <c:pt idx="9156">
                  <c:v>0.52986111111111101</c:v>
                </c:pt>
                <c:pt idx="9157">
                  <c:v>0.52991898148148098</c:v>
                </c:pt>
                <c:pt idx="9158" formatCode="h:mm:ss;@">
                  <c:v>0.52997685185185195</c:v>
                </c:pt>
                <c:pt idx="9159">
                  <c:v>0.53003472222222203</c:v>
                </c:pt>
                <c:pt idx="9160">
                  <c:v>0.530092592592593</c:v>
                </c:pt>
                <c:pt idx="9161" formatCode="h:mm:ss;@">
                  <c:v>0.53015046296296298</c:v>
                </c:pt>
                <c:pt idx="9162">
                  <c:v>0.53020833333333295</c:v>
                </c:pt>
                <c:pt idx="9163">
                  <c:v>0.53026620370370403</c:v>
                </c:pt>
                <c:pt idx="9164" formatCode="h:mm:ss;@">
                  <c:v>0.530324074074074</c:v>
                </c:pt>
                <c:pt idx="9165">
                  <c:v>0.53038194444444398</c:v>
                </c:pt>
                <c:pt idx="9166">
                  <c:v>0.53043981481481495</c:v>
                </c:pt>
                <c:pt idx="9167" formatCode="h:mm:ss;@">
                  <c:v>0.53049768518518503</c:v>
                </c:pt>
                <c:pt idx="9168" formatCode="h:mm:ss;@">
                  <c:v>0.530555555555556</c:v>
                </c:pt>
                <c:pt idx="9169">
                  <c:v>0.53061342592592597</c:v>
                </c:pt>
                <c:pt idx="9170">
                  <c:v>0.53067129629629595</c:v>
                </c:pt>
                <c:pt idx="9171" formatCode="h:mm:ss;@">
                  <c:v>0.53072916666666703</c:v>
                </c:pt>
                <c:pt idx="9172">
                  <c:v>0.530787037037037</c:v>
                </c:pt>
                <c:pt idx="9173">
                  <c:v>0.53084490740740697</c:v>
                </c:pt>
                <c:pt idx="9174" formatCode="h:mm:ss;@">
                  <c:v>0.53090277777777795</c:v>
                </c:pt>
                <c:pt idx="9175">
                  <c:v>0.53096064814814803</c:v>
                </c:pt>
                <c:pt idx="9176">
                  <c:v>0.531018518518518</c:v>
                </c:pt>
                <c:pt idx="9177" formatCode="h:mm:ss;@">
                  <c:v>0.53107638888888897</c:v>
                </c:pt>
                <c:pt idx="9178">
                  <c:v>0.53113425925925895</c:v>
                </c:pt>
                <c:pt idx="9179">
                  <c:v>0.53119212962963003</c:v>
                </c:pt>
                <c:pt idx="9180" formatCode="h:mm:ss;@">
                  <c:v>0.53125</c:v>
                </c:pt>
                <c:pt idx="9181">
                  <c:v>0.53130787037036997</c:v>
                </c:pt>
                <c:pt idx="9182">
                  <c:v>0.53136574074074105</c:v>
                </c:pt>
                <c:pt idx="9183" formatCode="h:mm:ss;@">
                  <c:v>0.53142361111111103</c:v>
                </c:pt>
                <c:pt idx="9184" formatCode="h:mm:ss;@">
                  <c:v>0.531481481481481</c:v>
                </c:pt>
                <c:pt idx="9185">
                  <c:v>0.53153935185185197</c:v>
                </c:pt>
                <c:pt idx="9186">
                  <c:v>0.53159722222222205</c:v>
                </c:pt>
                <c:pt idx="9187" formatCode="h:mm:ss;@">
                  <c:v>0.53165509259259303</c:v>
                </c:pt>
                <c:pt idx="9188">
                  <c:v>0.531712962962963</c:v>
                </c:pt>
                <c:pt idx="9189">
                  <c:v>0.53177083333333297</c:v>
                </c:pt>
                <c:pt idx="9190" formatCode="h:mm:ss;@">
                  <c:v>0.53182870370370405</c:v>
                </c:pt>
                <c:pt idx="9191">
                  <c:v>0.53188657407407403</c:v>
                </c:pt>
                <c:pt idx="9192">
                  <c:v>0.531944444444444</c:v>
                </c:pt>
                <c:pt idx="9193" formatCode="h:mm:ss;@">
                  <c:v>0.53200231481481497</c:v>
                </c:pt>
                <c:pt idx="9194">
                  <c:v>0.53206018518518505</c:v>
                </c:pt>
                <c:pt idx="9195">
                  <c:v>0.53211805555555503</c:v>
                </c:pt>
                <c:pt idx="9196" formatCode="h:mm:ss;@">
                  <c:v>0.532175925925926</c:v>
                </c:pt>
                <c:pt idx="9197">
                  <c:v>0.53223379629629597</c:v>
                </c:pt>
                <c:pt idx="9198">
                  <c:v>0.53229166666666705</c:v>
                </c:pt>
                <c:pt idx="9199" formatCode="h:mm:ss;@">
                  <c:v>0.53234953703703702</c:v>
                </c:pt>
                <c:pt idx="9200" formatCode="h:mm:ss;@">
                  <c:v>0.532407407407407</c:v>
                </c:pt>
                <c:pt idx="9201">
                  <c:v>0.53246527777777797</c:v>
                </c:pt>
                <c:pt idx="9202">
                  <c:v>0.53252314814814805</c:v>
                </c:pt>
                <c:pt idx="9203" formatCode="h:mm:ss;@">
                  <c:v>0.53258101851851802</c:v>
                </c:pt>
                <c:pt idx="9204">
                  <c:v>0.53263888888888899</c:v>
                </c:pt>
                <c:pt idx="9205">
                  <c:v>0.53269675925925897</c:v>
                </c:pt>
                <c:pt idx="9206" formatCode="h:mm:ss;@">
                  <c:v>0.53275462962963005</c:v>
                </c:pt>
                <c:pt idx="9207">
                  <c:v>0.53281250000000002</c:v>
                </c:pt>
                <c:pt idx="9208">
                  <c:v>0.53287037037036999</c:v>
                </c:pt>
                <c:pt idx="9209" formatCode="h:mm:ss;@">
                  <c:v>0.53292824074074097</c:v>
                </c:pt>
                <c:pt idx="9210">
                  <c:v>0.53298611111111105</c:v>
                </c:pt>
                <c:pt idx="9211">
                  <c:v>0.53304398148148102</c:v>
                </c:pt>
                <c:pt idx="9212" formatCode="h:mm:ss;@">
                  <c:v>0.53310185185185199</c:v>
                </c:pt>
                <c:pt idx="9213">
                  <c:v>0.53315972222222197</c:v>
                </c:pt>
                <c:pt idx="9214">
                  <c:v>0.53321759259259305</c:v>
                </c:pt>
                <c:pt idx="9215" formatCode="h:mm:ss;@">
                  <c:v>0.53327546296296302</c:v>
                </c:pt>
                <c:pt idx="9216" formatCode="h:mm:ss;@">
                  <c:v>0.53333333333333299</c:v>
                </c:pt>
                <c:pt idx="9217">
                  <c:v>0.53339120370370396</c:v>
                </c:pt>
                <c:pt idx="9218">
                  <c:v>0.53344907407407405</c:v>
                </c:pt>
                <c:pt idx="9219" formatCode="h:mm:ss;@">
                  <c:v>0.53350694444444402</c:v>
                </c:pt>
                <c:pt idx="9220">
                  <c:v>0.53356481481481499</c:v>
                </c:pt>
                <c:pt idx="9221">
                  <c:v>0.53362268518518496</c:v>
                </c:pt>
                <c:pt idx="9222" formatCode="h:mm:ss;@">
                  <c:v>0.53368055555555505</c:v>
                </c:pt>
                <c:pt idx="9223">
                  <c:v>0.53373842592592602</c:v>
                </c:pt>
                <c:pt idx="9224">
                  <c:v>0.53379629629629599</c:v>
                </c:pt>
                <c:pt idx="9225" formatCode="h:mm:ss;@">
                  <c:v>0.53385416666666696</c:v>
                </c:pt>
                <c:pt idx="9226">
                  <c:v>0.53391203703703705</c:v>
                </c:pt>
                <c:pt idx="9227">
                  <c:v>0.53396990740740702</c:v>
                </c:pt>
                <c:pt idx="9228" formatCode="h:mm:ss;@">
                  <c:v>0.53402777777777799</c:v>
                </c:pt>
                <c:pt idx="9229">
                  <c:v>0.53408564814814796</c:v>
                </c:pt>
                <c:pt idx="9230">
                  <c:v>0.53414351851851805</c:v>
                </c:pt>
                <c:pt idx="9231" formatCode="h:mm:ss;@">
                  <c:v>0.53420138888888902</c:v>
                </c:pt>
                <c:pt idx="9232" formatCode="h:mm:ss;@">
                  <c:v>0.53425925925925899</c:v>
                </c:pt>
                <c:pt idx="9233">
                  <c:v>0.53431712962962996</c:v>
                </c:pt>
                <c:pt idx="9234">
                  <c:v>0.53437500000000004</c:v>
                </c:pt>
                <c:pt idx="9235" formatCode="h:mm:ss;@">
                  <c:v>0.53443287037037002</c:v>
                </c:pt>
                <c:pt idx="9236">
                  <c:v>0.53449074074074099</c:v>
                </c:pt>
                <c:pt idx="9237">
                  <c:v>0.53454861111111096</c:v>
                </c:pt>
                <c:pt idx="9238" formatCode="h:mm:ss;@">
                  <c:v>0.53460648148148104</c:v>
                </c:pt>
                <c:pt idx="9239">
                  <c:v>0.53466435185185202</c:v>
                </c:pt>
                <c:pt idx="9240">
                  <c:v>0.53472222222222199</c:v>
                </c:pt>
                <c:pt idx="9241" formatCode="h:mm:ss;@">
                  <c:v>0.53478009259259296</c:v>
                </c:pt>
                <c:pt idx="9242">
                  <c:v>0.53483796296296304</c:v>
                </c:pt>
                <c:pt idx="9243">
                  <c:v>0.53489583333333302</c:v>
                </c:pt>
                <c:pt idx="9244" formatCode="h:mm:ss;@">
                  <c:v>0.53495370370370399</c:v>
                </c:pt>
                <c:pt idx="9245">
                  <c:v>0.53501157407407396</c:v>
                </c:pt>
                <c:pt idx="9246">
                  <c:v>0.53506944444444404</c:v>
                </c:pt>
                <c:pt idx="9247" formatCode="h:mm:ss;@">
                  <c:v>0.53512731481481501</c:v>
                </c:pt>
                <c:pt idx="9248" formatCode="h:mm:ss;@">
                  <c:v>0.53518518518518499</c:v>
                </c:pt>
                <c:pt idx="9249">
                  <c:v>0.53524305555555596</c:v>
                </c:pt>
                <c:pt idx="9250">
                  <c:v>0.53530092592592604</c:v>
                </c:pt>
                <c:pt idx="9251" formatCode="h:mm:ss;@">
                  <c:v>0.53535879629629601</c:v>
                </c:pt>
                <c:pt idx="9252">
                  <c:v>0.53541666666666698</c:v>
                </c:pt>
                <c:pt idx="9253">
                  <c:v>0.53547453703703696</c:v>
                </c:pt>
                <c:pt idx="9254" formatCode="h:mm:ss;@">
                  <c:v>0.53553240740740704</c:v>
                </c:pt>
                <c:pt idx="9255">
                  <c:v>0.53559027777777801</c:v>
                </c:pt>
                <c:pt idx="9256">
                  <c:v>0.53564814814814798</c:v>
                </c:pt>
                <c:pt idx="9257" formatCode="h:mm:ss;@">
                  <c:v>0.53570601851851896</c:v>
                </c:pt>
                <c:pt idx="9258">
                  <c:v>0.53576388888888904</c:v>
                </c:pt>
                <c:pt idx="9259">
                  <c:v>0.53582175925925901</c:v>
                </c:pt>
                <c:pt idx="9260" formatCode="h:mm:ss;@">
                  <c:v>0.53587962962962998</c:v>
                </c:pt>
                <c:pt idx="9261">
                  <c:v>0.53593749999999996</c:v>
                </c:pt>
                <c:pt idx="9262">
                  <c:v>0.53599537037037004</c:v>
                </c:pt>
                <c:pt idx="9263" formatCode="h:mm:ss;@">
                  <c:v>0.53605324074074101</c:v>
                </c:pt>
                <c:pt idx="9264" formatCode="h:mm:ss;@">
                  <c:v>0.53611111111111098</c:v>
                </c:pt>
                <c:pt idx="9265">
                  <c:v>0.53616898148148096</c:v>
                </c:pt>
                <c:pt idx="9266">
                  <c:v>0.53622685185185204</c:v>
                </c:pt>
                <c:pt idx="9267" formatCode="h:mm:ss;@">
                  <c:v>0.53628472222222201</c:v>
                </c:pt>
                <c:pt idx="9268">
                  <c:v>0.53634259259259298</c:v>
                </c:pt>
                <c:pt idx="9269">
                  <c:v>0.53640046296296295</c:v>
                </c:pt>
                <c:pt idx="9270" formatCode="h:mm:ss;@">
                  <c:v>0.53645833333333304</c:v>
                </c:pt>
                <c:pt idx="9271">
                  <c:v>0.53651620370370401</c:v>
                </c:pt>
                <c:pt idx="9272">
                  <c:v>0.53657407407407398</c:v>
                </c:pt>
                <c:pt idx="9273" formatCode="h:mm:ss;@">
                  <c:v>0.53663194444444395</c:v>
                </c:pt>
                <c:pt idx="9274">
                  <c:v>0.53668981481481504</c:v>
                </c:pt>
                <c:pt idx="9275">
                  <c:v>0.53674768518518501</c:v>
                </c:pt>
                <c:pt idx="9276" formatCode="h:mm:ss;@">
                  <c:v>0.53680555555555598</c:v>
                </c:pt>
                <c:pt idx="9277">
                  <c:v>0.53686342592592595</c:v>
                </c:pt>
                <c:pt idx="9278">
                  <c:v>0.53692129629629604</c:v>
                </c:pt>
                <c:pt idx="9279" formatCode="h:mm:ss;@">
                  <c:v>0.53697916666666701</c:v>
                </c:pt>
                <c:pt idx="9280" formatCode="h:mm:ss;@">
                  <c:v>0.53703703703703698</c:v>
                </c:pt>
                <c:pt idx="9281">
                  <c:v>0.53709490740740695</c:v>
                </c:pt>
                <c:pt idx="9282">
                  <c:v>0.53715277777777803</c:v>
                </c:pt>
                <c:pt idx="9283" formatCode="h:mm:ss;@">
                  <c:v>0.53721064814814801</c:v>
                </c:pt>
                <c:pt idx="9284">
                  <c:v>0.53726851851851798</c:v>
                </c:pt>
                <c:pt idx="9285">
                  <c:v>0.53732638888888895</c:v>
                </c:pt>
                <c:pt idx="9286" formatCode="h:mm:ss;@">
                  <c:v>0.53738425925925903</c:v>
                </c:pt>
                <c:pt idx="9287">
                  <c:v>0.53744212962963001</c:v>
                </c:pt>
                <c:pt idx="9288">
                  <c:v>0.53749999999999998</c:v>
                </c:pt>
                <c:pt idx="9289" formatCode="h:mm:ss;@">
                  <c:v>0.53755787037036995</c:v>
                </c:pt>
                <c:pt idx="9290">
                  <c:v>0.53761574074074103</c:v>
                </c:pt>
                <c:pt idx="9291">
                  <c:v>0.53767361111111101</c:v>
                </c:pt>
                <c:pt idx="9292" formatCode="h:mm:ss;@">
                  <c:v>0.53773148148148098</c:v>
                </c:pt>
                <c:pt idx="9293">
                  <c:v>0.53778935185185195</c:v>
                </c:pt>
                <c:pt idx="9294">
                  <c:v>0.53784722222222203</c:v>
                </c:pt>
                <c:pt idx="9295" formatCode="h:mm:ss;@">
                  <c:v>0.537905092592593</c:v>
                </c:pt>
                <c:pt idx="9296" formatCode="h:mm:ss;@">
                  <c:v>0.53796296296296298</c:v>
                </c:pt>
                <c:pt idx="9297">
                  <c:v>0.53802083333333295</c:v>
                </c:pt>
                <c:pt idx="9298">
                  <c:v>0.53807870370370403</c:v>
                </c:pt>
                <c:pt idx="9299" formatCode="h:mm:ss;@">
                  <c:v>0.538136574074074</c:v>
                </c:pt>
                <c:pt idx="9300">
                  <c:v>0.53819444444444398</c:v>
                </c:pt>
                <c:pt idx="9301">
                  <c:v>0.53825231481481495</c:v>
                </c:pt>
                <c:pt idx="9302" formatCode="h:mm:ss;@">
                  <c:v>0.53831018518518503</c:v>
                </c:pt>
                <c:pt idx="9303">
                  <c:v>0.538368055555556</c:v>
                </c:pt>
                <c:pt idx="9304">
                  <c:v>0.53842592592592597</c:v>
                </c:pt>
                <c:pt idx="9305" formatCode="h:mm:ss;@">
                  <c:v>0.53848379629629595</c:v>
                </c:pt>
                <c:pt idx="9306">
                  <c:v>0.53854166666666703</c:v>
                </c:pt>
                <c:pt idx="9307">
                  <c:v>0.538599537037037</c:v>
                </c:pt>
                <c:pt idx="9308" formatCode="h:mm:ss;@">
                  <c:v>0.53865740740740697</c:v>
                </c:pt>
                <c:pt idx="9309">
                  <c:v>0.53871527777777795</c:v>
                </c:pt>
                <c:pt idx="9310">
                  <c:v>0.53877314814814803</c:v>
                </c:pt>
                <c:pt idx="9311" formatCode="h:mm:ss;@">
                  <c:v>0.538831018518518</c:v>
                </c:pt>
                <c:pt idx="9312" formatCode="h:mm:ss;@">
                  <c:v>0.53888888888888897</c:v>
                </c:pt>
                <c:pt idx="9313">
                  <c:v>0.53894675925925895</c:v>
                </c:pt>
                <c:pt idx="9314">
                  <c:v>0.53900462962963003</c:v>
                </c:pt>
                <c:pt idx="9315" formatCode="h:mm:ss;@">
                  <c:v>0.5390625</c:v>
                </c:pt>
                <c:pt idx="9316">
                  <c:v>0.53912037037036997</c:v>
                </c:pt>
                <c:pt idx="9317">
                  <c:v>0.53917824074074105</c:v>
                </c:pt>
                <c:pt idx="9318" formatCode="h:mm:ss;@">
                  <c:v>0.53923611111111103</c:v>
                </c:pt>
                <c:pt idx="9319">
                  <c:v>0.539293981481481</c:v>
                </c:pt>
                <c:pt idx="9320">
                  <c:v>0.53935185185185197</c:v>
                </c:pt>
                <c:pt idx="9321" formatCode="h:mm:ss;@">
                  <c:v>0.53940972222222205</c:v>
                </c:pt>
                <c:pt idx="9322">
                  <c:v>0.53946759259259303</c:v>
                </c:pt>
                <c:pt idx="9323">
                  <c:v>0.539525462962963</c:v>
                </c:pt>
                <c:pt idx="9324" formatCode="h:mm:ss;@">
                  <c:v>0.53958333333333297</c:v>
                </c:pt>
                <c:pt idx="9325">
                  <c:v>0.53964120370370405</c:v>
                </c:pt>
                <c:pt idx="9326">
                  <c:v>0.53969907407407403</c:v>
                </c:pt>
                <c:pt idx="9327" formatCode="h:mm:ss;@">
                  <c:v>0.539756944444444</c:v>
                </c:pt>
                <c:pt idx="9328" formatCode="h:mm:ss;@">
                  <c:v>0.53981481481481497</c:v>
                </c:pt>
                <c:pt idx="9329">
                  <c:v>0.53987268518518505</c:v>
                </c:pt>
                <c:pt idx="9330">
                  <c:v>0.53993055555555503</c:v>
                </c:pt>
                <c:pt idx="9331" formatCode="h:mm:ss;@">
                  <c:v>0.539988425925926</c:v>
                </c:pt>
                <c:pt idx="9332">
                  <c:v>0.54004629629629597</c:v>
                </c:pt>
                <c:pt idx="9333">
                  <c:v>0.54010416666666705</c:v>
                </c:pt>
                <c:pt idx="9334" formatCode="h:mm:ss;@">
                  <c:v>0.54016203703703702</c:v>
                </c:pt>
                <c:pt idx="9335">
                  <c:v>0.540219907407407</c:v>
                </c:pt>
                <c:pt idx="9336">
                  <c:v>0.54027777777777797</c:v>
                </c:pt>
                <c:pt idx="9337" formatCode="h:mm:ss;@">
                  <c:v>0.54033564814814805</c:v>
                </c:pt>
                <c:pt idx="9338">
                  <c:v>0.54039351851851802</c:v>
                </c:pt>
                <c:pt idx="9339">
                  <c:v>0.54045138888888899</c:v>
                </c:pt>
                <c:pt idx="9340" formatCode="h:mm:ss;@">
                  <c:v>0.54050925925925897</c:v>
                </c:pt>
                <c:pt idx="9341">
                  <c:v>0.54056712962963005</c:v>
                </c:pt>
                <c:pt idx="9342">
                  <c:v>0.54062500000000002</c:v>
                </c:pt>
                <c:pt idx="9343" formatCode="h:mm:ss;@">
                  <c:v>0.54068287037036999</c:v>
                </c:pt>
                <c:pt idx="9344" formatCode="h:mm:ss;@">
                  <c:v>0.54074074074074097</c:v>
                </c:pt>
                <c:pt idx="9345">
                  <c:v>0.54079861111111105</c:v>
                </c:pt>
                <c:pt idx="9346">
                  <c:v>0.54085648148148102</c:v>
                </c:pt>
                <c:pt idx="9347" formatCode="h:mm:ss;@">
                  <c:v>0.54091435185185199</c:v>
                </c:pt>
                <c:pt idx="9348">
                  <c:v>0.54097222222222197</c:v>
                </c:pt>
                <c:pt idx="9349">
                  <c:v>0.54103009259259305</c:v>
                </c:pt>
                <c:pt idx="9350" formatCode="h:mm:ss;@">
                  <c:v>0.54108796296296302</c:v>
                </c:pt>
                <c:pt idx="9351">
                  <c:v>0.54114583333333299</c:v>
                </c:pt>
                <c:pt idx="9352">
                  <c:v>0.54120370370370396</c:v>
                </c:pt>
                <c:pt idx="9353" formatCode="h:mm:ss;@">
                  <c:v>0.54126157407407405</c:v>
                </c:pt>
                <c:pt idx="9354">
                  <c:v>0.54131944444444402</c:v>
                </c:pt>
                <c:pt idx="9355">
                  <c:v>0.54137731481481499</c:v>
                </c:pt>
                <c:pt idx="9356" formatCode="h:mm:ss;@">
                  <c:v>0.54143518518518496</c:v>
                </c:pt>
                <c:pt idx="9357">
                  <c:v>0.54149305555555505</c:v>
                </c:pt>
                <c:pt idx="9358">
                  <c:v>0.54155092592592602</c:v>
                </c:pt>
                <c:pt idx="9359" formatCode="h:mm:ss;@">
                  <c:v>0.54160879629629599</c:v>
                </c:pt>
                <c:pt idx="9360" formatCode="h:mm:ss;@">
                  <c:v>0.54166666666666696</c:v>
                </c:pt>
                <c:pt idx="9361">
                  <c:v>0.54172453703703705</c:v>
                </c:pt>
                <c:pt idx="9362">
                  <c:v>0.54178240740740702</c:v>
                </c:pt>
                <c:pt idx="9363" formatCode="h:mm:ss;@">
                  <c:v>0.54184027777777799</c:v>
                </c:pt>
                <c:pt idx="9364">
                  <c:v>0.54189814814814796</c:v>
                </c:pt>
                <c:pt idx="9365">
                  <c:v>0.54195601851851805</c:v>
                </c:pt>
                <c:pt idx="9366" formatCode="h:mm:ss;@">
                  <c:v>0.54201388888888902</c:v>
                </c:pt>
                <c:pt idx="9367">
                  <c:v>0.54207175925925899</c:v>
                </c:pt>
                <c:pt idx="9368">
                  <c:v>0.54212962962962996</c:v>
                </c:pt>
                <c:pt idx="9369" formatCode="h:mm:ss;@">
                  <c:v>0.54218750000000004</c:v>
                </c:pt>
                <c:pt idx="9370">
                  <c:v>0.54224537037037002</c:v>
                </c:pt>
                <c:pt idx="9371">
                  <c:v>0.54230324074074099</c:v>
                </c:pt>
                <c:pt idx="9372" formatCode="h:mm:ss;@">
                  <c:v>0.54236111111111096</c:v>
                </c:pt>
                <c:pt idx="9373">
                  <c:v>0.54241898148148104</c:v>
                </c:pt>
                <c:pt idx="9374">
                  <c:v>0.54247685185185202</c:v>
                </c:pt>
                <c:pt idx="9375" formatCode="h:mm:ss;@">
                  <c:v>0.54253472222222199</c:v>
                </c:pt>
                <c:pt idx="9376" formatCode="h:mm:ss;@">
                  <c:v>0.54259259259259296</c:v>
                </c:pt>
                <c:pt idx="9377">
                  <c:v>0.54265046296296304</c:v>
                </c:pt>
                <c:pt idx="9378">
                  <c:v>0.54270833333333302</c:v>
                </c:pt>
                <c:pt idx="9379" formatCode="h:mm:ss;@">
                  <c:v>0.54276620370370399</c:v>
                </c:pt>
                <c:pt idx="9380">
                  <c:v>0.54282407407407396</c:v>
                </c:pt>
                <c:pt idx="9381">
                  <c:v>0.54288194444444404</c:v>
                </c:pt>
                <c:pt idx="9382" formatCode="h:mm:ss;@">
                  <c:v>0.54293981481481501</c:v>
                </c:pt>
                <c:pt idx="9383">
                  <c:v>0.54299768518518499</c:v>
                </c:pt>
                <c:pt idx="9384">
                  <c:v>0.54305555555555596</c:v>
                </c:pt>
                <c:pt idx="9385" formatCode="h:mm:ss;@">
                  <c:v>0.54311342592592604</c:v>
                </c:pt>
                <c:pt idx="9386">
                  <c:v>0.54317129629629601</c:v>
                </c:pt>
                <c:pt idx="9387">
                  <c:v>0.54322916666666698</c:v>
                </c:pt>
                <c:pt idx="9388" formatCode="h:mm:ss;@">
                  <c:v>0.54328703703703696</c:v>
                </c:pt>
                <c:pt idx="9389">
                  <c:v>0.54334490740740704</c:v>
                </c:pt>
                <c:pt idx="9390">
                  <c:v>0.54340277777777801</c:v>
                </c:pt>
                <c:pt idx="9391" formatCode="h:mm:ss;@">
                  <c:v>0.54346064814814798</c:v>
                </c:pt>
                <c:pt idx="9392" formatCode="h:mm:ss;@">
                  <c:v>0.54351851851851896</c:v>
                </c:pt>
                <c:pt idx="9393">
                  <c:v>0.54357638888888904</c:v>
                </c:pt>
                <c:pt idx="9394">
                  <c:v>0.54363425925925901</c:v>
                </c:pt>
                <c:pt idx="9395" formatCode="h:mm:ss;@">
                  <c:v>0.54369212962962998</c:v>
                </c:pt>
                <c:pt idx="9396">
                  <c:v>0.54374999999999996</c:v>
                </c:pt>
                <c:pt idx="9397">
                  <c:v>0.54380787037037004</c:v>
                </c:pt>
                <c:pt idx="9398" formatCode="h:mm:ss;@">
                  <c:v>0.54386574074074101</c:v>
                </c:pt>
                <c:pt idx="9399">
                  <c:v>0.54392361111111098</c:v>
                </c:pt>
                <c:pt idx="9400">
                  <c:v>0.54398148148148096</c:v>
                </c:pt>
                <c:pt idx="9401" formatCode="h:mm:ss;@">
                  <c:v>0.54403935185185204</c:v>
                </c:pt>
                <c:pt idx="9402">
                  <c:v>0.54409722222222201</c:v>
                </c:pt>
                <c:pt idx="9403">
                  <c:v>0.54415509259259298</c:v>
                </c:pt>
                <c:pt idx="9404" formatCode="h:mm:ss;@">
                  <c:v>0.54421296296296295</c:v>
                </c:pt>
                <c:pt idx="9405">
                  <c:v>0.54427083333333304</c:v>
                </c:pt>
                <c:pt idx="9406">
                  <c:v>0.54432870370370401</c:v>
                </c:pt>
                <c:pt idx="9407" formatCode="h:mm:ss;@">
                  <c:v>0.54438657407407398</c:v>
                </c:pt>
                <c:pt idx="9408" formatCode="h:mm:ss;@">
                  <c:v>0.54444444444444395</c:v>
                </c:pt>
                <c:pt idx="9409">
                  <c:v>0.54450231481481504</c:v>
                </c:pt>
                <c:pt idx="9410">
                  <c:v>0.54456018518518501</c:v>
                </c:pt>
                <c:pt idx="9411" formatCode="h:mm:ss;@">
                  <c:v>0.54461805555555598</c:v>
                </c:pt>
                <c:pt idx="9412">
                  <c:v>0.54467592592592595</c:v>
                </c:pt>
                <c:pt idx="9413">
                  <c:v>0.54473379629629604</c:v>
                </c:pt>
                <c:pt idx="9414" formatCode="h:mm:ss;@">
                  <c:v>0.54479166666666701</c:v>
                </c:pt>
                <c:pt idx="9415">
                  <c:v>0.54484953703703698</c:v>
                </c:pt>
                <c:pt idx="9416">
                  <c:v>0.54490740740740695</c:v>
                </c:pt>
                <c:pt idx="9417" formatCode="h:mm:ss;@">
                  <c:v>0.54496527777777803</c:v>
                </c:pt>
                <c:pt idx="9418">
                  <c:v>0.54502314814814801</c:v>
                </c:pt>
                <c:pt idx="9419">
                  <c:v>0.54508101851851798</c:v>
                </c:pt>
                <c:pt idx="9420" formatCode="h:mm:ss;@">
                  <c:v>0.54513888888888895</c:v>
                </c:pt>
                <c:pt idx="9421">
                  <c:v>0.54519675925925903</c:v>
                </c:pt>
                <c:pt idx="9422">
                  <c:v>0.54525462962963001</c:v>
                </c:pt>
                <c:pt idx="9423" formatCode="h:mm:ss;@">
                  <c:v>0.54531249999999998</c:v>
                </c:pt>
                <c:pt idx="9424" formatCode="h:mm:ss;@">
                  <c:v>0.54537037037036995</c:v>
                </c:pt>
                <c:pt idx="9425">
                  <c:v>0.54542824074074103</c:v>
                </c:pt>
                <c:pt idx="9426">
                  <c:v>0.54548611111111101</c:v>
                </c:pt>
                <c:pt idx="9427" formatCode="h:mm:ss;@">
                  <c:v>0.54554398148148098</c:v>
                </c:pt>
                <c:pt idx="9428">
                  <c:v>0.54560185185185195</c:v>
                </c:pt>
                <c:pt idx="9429">
                  <c:v>0.54565972222222203</c:v>
                </c:pt>
                <c:pt idx="9430" formatCode="h:mm:ss;@">
                  <c:v>0.545717592592593</c:v>
                </c:pt>
                <c:pt idx="9431">
                  <c:v>0.54577546296296298</c:v>
                </c:pt>
                <c:pt idx="9432">
                  <c:v>0.54583333333333295</c:v>
                </c:pt>
                <c:pt idx="9433" formatCode="h:mm:ss;@">
                  <c:v>0.54589120370370403</c:v>
                </c:pt>
                <c:pt idx="9434">
                  <c:v>0.545949074074074</c:v>
                </c:pt>
                <c:pt idx="9435">
                  <c:v>0.54600694444444398</c:v>
                </c:pt>
                <c:pt idx="9436" formatCode="h:mm:ss;@">
                  <c:v>0.54606481481481495</c:v>
                </c:pt>
                <c:pt idx="9437">
                  <c:v>0.54612268518518503</c:v>
                </c:pt>
                <c:pt idx="9438">
                  <c:v>0.546180555555556</c:v>
                </c:pt>
                <c:pt idx="9439" formatCode="h:mm:ss;@">
                  <c:v>0.54623842592592597</c:v>
                </c:pt>
                <c:pt idx="9440" formatCode="h:mm:ss;@">
                  <c:v>0.54629629629629595</c:v>
                </c:pt>
                <c:pt idx="9441">
                  <c:v>0.54635416666666703</c:v>
                </c:pt>
                <c:pt idx="9442">
                  <c:v>0.546412037037037</c:v>
                </c:pt>
                <c:pt idx="9443" formatCode="h:mm:ss;@">
                  <c:v>0.54646990740740697</c:v>
                </c:pt>
                <c:pt idx="9444">
                  <c:v>0.54652777777777795</c:v>
                </c:pt>
                <c:pt idx="9445">
                  <c:v>0.54658564814814803</c:v>
                </c:pt>
                <c:pt idx="9446" formatCode="h:mm:ss;@">
                  <c:v>0.546643518518518</c:v>
                </c:pt>
                <c:pt idx="9447">
                  <c:v>0.54670138888888897</c:v>
                </c:pt>
                <c:pt idx="9448">
                  <c:v>0.54675925925925895</c:v>
                </c:pt>
                <c:pt idx="9449" formatCode="h:mm:ss;@">
                  <c:v>0.54681712962963003</c:v>
                </c:pt>
                <c:pt idx="9450">
                  <c:v>0.546875</c:v>
                </c:pt>
                <c:pt idx="9451">
                  <c:v>0.54693287037036997</c:v>
                </c:pt>
                <c:pt idx="9452" formatCode="h:mm:ss;@">
                  <c:v>0.54699074074074105</c:v>
                </c:pt>
                <c:pt idx="9453">
                  <c:v>0.54704861111111103</c:v>
                </c:pt>
                <c:pt idx="9454">
                  <c:v>0.547106481481481</c:v>
                </c:pt>
                <c:pt idx="9455" formatCode="h:mm:ss;@">
                  <c:v>0.54716435185185197</c:v>
                </c:pt>
                <c:pt idx="9456" formatCode="h:mm:ss;@">
                  <c:v>0.54722222222222205</c:v>
                </c:pt>
                <c:pt idx="9457">
                  <c:v>0.54728009259259303</c:v>
                </c:pt>
                <c:pt idx="9458">
                  <c:v>0.547337962962963</c:v>
                </c:pt>
                <c:pt idx="9459" formatCode="h:mm:ss;@">
                  <c:v>0.54739583333333297</c:v>
                </c:pt>
                <c:pt idx="9460">
                  <c:v>0.54745370370370405</c:v>
                </c:pt>
                <c:pt idx="9461">
                  <c:v>0.54751157407407403</c:v>
                </c:pt>
                <c:pt idx="9462" formatCode="h:mm:ss;@">
                  <c:v>0.547569444444444</c:v>
                </c:pt>
                <c:pt idx="9463">
                  <c:v>0.54762731481481497</c:v>
                </c:pt>
                <c:pt idx="9464">
                  <c:v>0.54768518518518505</c:v>
                </c:pt>
                <c:pt idx="9465" formatCode="h:mm:ss;@">
                  <c:v>0.54774305555555503</c:v>
                </c:pt>
                <c:pt idx="9466">
                  <c:v>0.547800925925926</c:v>
                </c:pt>
                <c:pt idx="9467">
                  <c:v>0.54785879629629597</c:v>
                </c:pt>
                <c:pt idx="9468" formatCode="h:mm:ss;@">
                  <c:v>0.54791666666666705</c:v>
                </c:pt>
                <c:pt idx="9469">
                  <c:v>0.54797453703703702</c:v>
                </c:pt>
                <c:pt idx="9470">
                  <c:v>0.548032407407407</c:v>
                </c:pt>
                <c:pt idx="9471" formatCode="h:mm:ss;@">
                  <c:v>0.54809027777777797</c:v>
                </c:pt>
                <c:pt idx="9472" formatCode="h:mm:ss;@">
                  <c:v>0.54814814814814805</c:v>
                </c:pt>
                <c:pt idx="9473">
                  <c:v>0.54820601851851802</c:v>
                </c:pt>
                <c:pt idx="9474">
                  <c:v>0.54826388888888899</c:v>
                </c:pt>
                <c:pt idx="9475" formatCode="h:mm:ss;@">
                  <c:v>0.54832175925925897</c:v>
                </c:pt>
                <c:pt idx="9476">
                  <c:v>0.54837962962963005</c:v>
                </c:pt>
                <c:pt idx="9477">
                  <c:v>0.54843750000000002</c:v>
                </c:pt>
                <c:pt idx="9478" formatCode="h:mm:ss;@">
                  <c:v>0.54849537037036999</c:v>
                </c:pt>
                <c:pt idx="9479">
                  <c:v>0.54855324074074097</c:v>
                </c:pt>
                <c:pt idx="9480">
                  <c:v>0.54861111111111105</c:v>
                </c:pt>
                <c:pt idx="9481" formatCode="h:mm:ss;@">
                  <c:v>0.54866898148148102</c:v>
                </c:pt>
                <c:pt idx="9482">
                  <c:v>0.54872685185185199</c:v>
                </c:pt>
                <c:pt idx="9483">
                  <c:v>0.54878472222222197</c:v>
                </c:pt>
                <c:pt idx="9484" formatCode="h:mm:ss;@">
                  <c:v>0.54884259259259305</c:v>
                </c:pt>
                <c:pt idx="9485">
                  <c:v>0.54890046296296302</c:v>
                </c:pt>
                <c:pt idx="9486">
                  <c:v>0.54895833333333299</c:v>
                </c:pt>
                <c:pt idx="9487" formatCode="h:mm:ss;@">
                  <c:v>0.54901620370370396</c:v>
                </c:pt>
                <c:pt idx="9488" formatCode="h:mm:ss;@">
                  <c:v>0.54907407407407405</c:v>
                </c:pt>
                <c:pt idx="9489">
                  <c:v>0.54913194444444402</c:v>
                </c:pt>
                <c:pt idx="9490">
                  <c:v>0.54918981481481499</c:v>
                </c:pt>
                <c:pt idx="9491" formatCode="h:mm:ss;@">
                  <c:v>0.54924768518518496</c:v>
                </c:pt>
                <c:pt idx="9492">
                  <c:v>0.54930555555555505</c:v>
                </c:pt>
                <c:pt idx="9493">
                  <c:v>0.54936342592592602</c:v>
                </c:pt>
                <c:pt idx="9494" formatCode="h:mm:ss;@">
                  <c:v>0.54942129629629599</c:v>
                </c:pt>
                <c:pt idx="9495">
                  <c:v>0.54947916666666696</c:v>
                </c:pt>
                <c:pt idx="9496">
                  <c:v>0.54953703703703705</c:v>
                </c:pt>
                <c:pt idx="9497" formatCode="h:mm:ss;@">
                  <c:v>0.54959490740740702</c:v>
                </c:pt>
                <c:pt idx="9498">
                  <c:v>0.54965277777777799</c:v>
                </c:pt>
                <c:pt idx="9499">
                  <c:v>0.54971064814814796</c:v>
                </c:pt>
                <c:pt idx="9500" formatCode="h:mm:ss;@">
                  <c:v>0.54976851851851805</c:v>
                </c:pt>
                <c:pt idx="9501">
                  <c:v>0.54982638888888902</c:v>
                </c:pt>
                <c:pt idx="9502">
                  <c:v>0.54988425925925899</c:v>
                </c:pt>
                <c:pt idx="9503" formatCode="h:mm:ss;@">
                  <c:v>0.54994212962962996</c:v>
                </c:pt>
                <c:pt idx="9504" formatCode="h:mm:ss;@">
                  <c:v>0.55000000000000004</c:v>
                </c:pt>
                <c:pt idx="9505">
                  <c:v>0.55005787037037002</c:v>
                </c:pt>
                <c:pt idx="9506">
                  <c:v>0.55011574074074099</c:v>
                </c:pt>
                <c:pt idx="9507" formatCode="h:mm:ss;@">
                  <c:v>0.55017361111111096</c:v>
                </c:pt>
                <c:pt idx="9508">
                  <c:v>0.55023148148148104</c:v>
                </c:pt>
                <c:pt idx="9509">
                  <c:v>0.55028935185185202</c:v>
                </c:pt>
                <c:pt idx="9510" formatCode="h:mm:ss;@">
                  <c:v>0.55034722222222199</c:v>
                </c:pt>
                <c:pt idx="9511">
                  <c:v>0.55040509259259296</c:v>
                </c:pt>
                <c:pt idx="9512">
                  <c:v>0.55046296296296304</c:v>
                </c:pt>
                <c:pt idx="9513" formatCode="h:mm:ss;@">
                  <c:v>0.55052083333333302</c:v>
                </c:pt>
                <c:pt idx="9514">
                  <c:v>0.55057870370370399</c:v>
                </c:pt>
                <c:pt idx="9515">
                  <c:v>0.55063657407407396</c:v>
                </c:pt>
                <c:pt idx="9516" formatCode="h:mm:ss;@">
                  <c:v>0.55069444444444404</c:v>
                </c:pt>
                <c:pt idx="9517">
                  <c:v>0.55075231481481501</c:v>
                </c:pt>
                <c:pt idx="9518">
                  <c:v>0.55081018518518499</c:v>
                </c:pt>
                <c:pt idx="9519" formatCode="h:mm:ss;@">
                  <c:v>0.55086805555555596</c:v>
                </c:pt>
                <c:pt idx="9520" formatCode="h:mm:ss;@">
                  <c:v>0.55092592592592604</c:v>
                </c:pt>
                <c:pt idx="9521">
                  <c:v>0.55098379629629601</c:v>
                </c:pt>
                <c:pt idx="9522">
                  <c:v>0.55104166666666698</c:v>
                </c:pt>
                <c:pt idx="9523" formatCode="h:mm:ss;@">
                  <c:v>0.55109953703703696</c:v>
                </c:pt>
                <c:pt idx="9524">
                  <c:v>0.55115740740740704</c:v>
                </c:pt>
                <c:pt idx="9525">
                  <c:v>0.55121527777777801</c:v>
                </c:pt>
                <c:pt idx="9526" formatCode="h:mm:ss;@">
                  <c:v>0.55127314814814798</c:v>
                </c:pt>
                <c:pt idx="9527">
                  <c:v>0.55133101851851896</c:v>
                </c:pt>
                <c:pt idx="9528">
                  <c:v>0.55138888888888904</c:v>
                </c:pt>
                <c:pt idx="9529" formatCode="h:mm:ss;@">
                  <c:v>0.55144675925925901</c:v>
                </c:pt>
                <c:pt idx="9530">
                  <c:v>0.55150462962962998</c:v>
                </c:pt>
                <c:pt idx="9531">
                  <c:v>0.55156249999999996</c:v>
                </c:pt>
                <c:pt idx="9532" formatCode="h:mm:ss;@">
                  <c:v>0.55162037037037004</c:v>
                </c:pt>
                <c:pt idx="9533">
                  <c:v>0.55167824074074101</c:v>
                </c:pt>
                <c:pt idx="9534">
                  <c:v>0.55173611111111098</c:v>
                </c:pt>
                <c:pt idx="9535" formatCode="h:mm:ss;@">
                  <c:v>0.55179398148148096</c:v>
                </c:pt>
                <c:pt idx="9536" formatCode="h:mm:ss;@">
                  <c:v>0.55185185185185204</c:v>
                </c:pt>
                <c:pt idx="9537">
                  <c:v>0.55190972222222201</c:v>
                </c:pt>
                <c:pt idx="9538">
                  <c:v>0.55196759259259298</c:v>
                </c:pt>
                <c:pt idx="9539" formatCode="h:mm:ss;@">
                  <c:v>0.55202546296296295</c:v>
                </c:pt>
                <c:pt idx="9540">
                  <c:v>0.55208333333333304</c:v>
                </c:pt>
                <c:pt idx="9541">
                  <c:v>0.55214120370370401</c:v>
                </c:pt>
                <c:pt idx="9542" formatCode="h:mm:ss;@">
                  <c:v>0.55219907407407398</c:v>
                </c:pt>
                <c:pt idx="9543">
                  <c:v>0.55225694444444395</c:v>
                </c:pt>
                <c:pt idx="9544">
                  <c:v>0.55231481481481504</c:v>
                </c:pt>
                <c:pt idx="9545" formatCode="h:mm:ss;@">
                  <c:v>0.55237268518518501</c:v>
                </c:pt>
                <c:pt idx="9546">
                  <c:v>0.55243055555555598</c:v>
                </c:pt>
                <c:pt idx="9547">
                  <c:v>0.55248842592592595</c:v>
                </c:pt>
                <c:pt idx="9548" formatCode="h:mm:ss;@">
                  <c:v>0.55254629629629604</c:v>
                </c:pt>
                <c:pt idx="9549">
                  <c:v>0.55260416666666701</c:v>
                </c:pt>
                <c:pt idx="9550">
                  <c:v>0.55266203703703698</c:v>
                </c:pt>
                <c:pt idx="9551" formatCode="h:mm:ss;@">
                  <c:v>0.55271990740740695</c:v>
                </c:pt>
                <c:pt idx="9552" formatCode="h:mm:ss;@">
                  <c:v>0.55277777777777803</c:v>
                </c:pt>
                <c:pt idx="9553">
                  <c:v>0.55283564814814801</c:v>
                </c:pt>
                <c:pt idx="9554">
                  <c:v>0.55289351851851798</c:v>
                </c:pt>
                <c:pt idx="9555" formatCode="h:mm:ss;@">
                  <c:v>0.55295138888888895</c:v>
                </c:pt>
                <c:pt idx="9556">
                  <c:v>0.55300925925925903</c:v>
                </c:pt>
                <c:pt idx="9557">
                  <c:v>0.55306712962963001</c:v>
                </c:pt>
                <c:pt idx="9558" formatCode="h:mm:ss;@">
                  <c:v>0.55312499999999998</c:v>
                </c:pt>
                <c:pt idx="9559">
                  <c:v>0.55318287037036995</c:v>
                </c:pt>
                <c:pt idx="9560">
                  <c:v>0.55324074074074103</c:v>
                </c:pt>
                <c:pt idx="9561" formatCode="h:mm:ss;@">
                  <c:v>0.55329861111111101</c:v>
                </c:pt>
                <c:pt idx="9562">
                  <c:v>0.55335648148148098</c:v>
                </c:pt>
                <c:pt idx="9563">
                  <c:v>0.55341435185185195</c:v>
                </c:pt>
                <c:pt idx="9564" formatCode="h:mm:ss;@">
                  <c:v>0.55347222222222203</c:v>
                </c:pt>
                <c:pt idx="9565">
                  <c:v>0.553530092592593</c:v>
                </c:pt>
                <c:pt idx="9566">
                  <c:v>0.55358796296296298</c:v>
                </c:pt>
                <c:pt idx="9567" formatCode="h:mm:ss;@">
                  <c:v>0.55364583333333295</c:v>
                </c:pt>
                <c:pt idx="9568" formatCode="h:mm:ss;@">
                  <c:v>0.55370370370370403</c:v>
                </c:pt>
                <c:pt idx="9569">
                  <c:v>0.553761574074074</c:v>
                </c:pt>
                <c:pt idx="9570">
                  <c:v>0.55381944444444398</c:v>
                </c:pt>
                <c:pt idx="9571" formatCode="h:mm:ss;@">
                  <c:v>0.55387731481481495</c:v>
                </c:pt>
                <c:pt idx="9572">
                  <c:v>0.55393518518518503</c:v>
                </c:pt>
                <c:pt idx="9573">
                  <c:v>0.553993055555556</c:v>
                </c:pt>
                <c:pt idx="9574" formatCode="h:mm:ss;@">
                  <c:v>0.55405092592592597</c:v>
                </c:pt>
                <c:pt idx="9575">
                  <c:v>0.55410879629629595</c:v>
                </c:pt>
                <c:pt idx="9576">
                  <c:v>0.55416666666666703</c:v>
                </c:pt>
                <c:pt idx="9577" formatCode="h:mm:ss;@">
                  <c:v>0.554224537037037</c:v>
                </c:pt>
                <c:pt idx="9578">
                  <c:v>0.55428240740740697</c:v>
                </c:pt>
                <c:pt idx="9579">
                  <c:v>0.55434027777777795</c:v>
                </c:pt>
                <c:pt idx="9580" formatCode="h:mm:ss;@">
                  <c:v>0.55439814814814803</c:v>
                </c:pt>
                <c:pt idx="9581">
                  <c:v>0.554456018518518</c:v>
                </c:pt>
                <c:pt idx="9582">
                  <c:v>0.55451388888888897</c:v>
                </c:pt>
                <c:pt idx="9583" formatCode="h:mm:ss;@">
                  <c:v>0.55457175925925895</c:v>
                </c:pt>
                <c:pt idx="9584" formatCode="h:mm:ss;@">
                  <c:v>0.55462962962963003</c:v>
                </c:pt>
                <c:pt idx="9585">
                  <c:v>0.5546875</c:v>
                </c:pt>
                <c:pt idx="9586">
                  <c:v>0.55474537037036997</c:v>
                </c:pt>
                <c:pt idx="9587" formatCode="h:mm:ss;@">
                  <c:v>0.55480324074074105</c:v>
                </c:pt>
                <c:pt idx="9588">
                  <c:v>0.55486111111111103</c:v>
                </c:pt>
                <c:pt idx="9589">
                  <c:v>0.554918981481481</c:v>
                </c:pt>
                <c:pt idx="9590" formatCode="h:mm:ss;@">
                  <c:v>0.55497685185185197</c:v>
                </c:pt>
                <c:pt idx="9591">
                  <c:v>0.55503472222222205</c:v>
                </c:pt>
                <c:pt idx="9592">
                  <c:v>0.55509259259259303</c:v>
                </c:pt>
                <c:pt idx="9593" formatCode="h:mm:ss;@">
                  <c:v>0.555150462962963</c:v>
                </c:pt>
                <c:pt idx="9594">
                  <c:v>0.55520833333333297</c:v>
                </c:pt>
                <c:pt idx="9595">
                  <c:v>0.55526620370370405</c:v>
                </c:pt>
                <c:pt idx="9596" formatCode="h:mm:ss;@">
                  <c:v>0.55532407407407403</c:v>
                </c:pt>
                <c:pt idx="9597">
                  <c:v>0.555381944444444</c:v>
                </c:pt>
                <c:pt idx="9598">
                  <c:v>0.55543981481481497</c:v>
                </c:pt>
                <c:pt idx="9599" formatCode="h:mm:ss;@">
                  <c:v>0.55549768518518505</c:v>
                </c:pt>
                <c:pt idx="9600" formatCode="h:mm:ss;@">
                  <c:v>0.55555555555555503</c:v>
                </c:pt>
                <c:pt idx="9601">
                  <c:v>0.555613425925926</c:v>
                </c:pt>
                <c:pt idx="9602">
                  <c:v>0.55567129629629597</c:v>
                </c:pt>
                <c:pt idx="9603" formatCode="h:mm:ss;@">
                  <c:v>0.55572916666666705</c:v>
                </c:pt>
                <c:pt idx="9604">
                  <c:v>0.55578703703703702</c:v>
                </c:pt>
                <c:pt idx="9605">
                  <c:v>0.555844907407407</c:v>
                </c:pt>
                <c:pt idx="9606" formatCode="h:mm:ss;@">
                  <c:v>0.55590277777777797</c:v>
                </c:pt>
                <c:pt idx="9607">
                  <c:v>0.55596064814814805</c:v>
                </c:pt>
                <c:pt idx="9608">
                  <c:v>0.55601851851851802</c:v>
                </c:pt>
                <c:pt idx="9609" formatCode="h:mm:ss;@">
                  <c:v>0.55607638888888899</c:v>
                </c:pt>
                <c:pt idx="9610">
                  <c:v>0.55613425925925897</c:v>
                </c:pt>
                <c:pt idx="9611">
                  <c:v>0.55619212962963005</c:v>
                </c:pt>
                <c:pt idx="9612" formatCode="h:mm:ss;@">
                  <c:v>0.55625000000000002</c:v>
                </c:pt>
                <c:pt idx="9613">
                  <c:v>0.55630787037036999</c:v>
                </c:pt>
                <c:pt idx="9614">
                  <c:v>0.55636574074074097</c:v>
                </c:pt>
                <c:pt idx="9615" formatCode="h:mm:ss;@">
                  <c:v>0.55642361111111105</c:v>
                </c:pt>
                <c:pt idx="9616" formatCode="h:mm:ss;@">
                  <c:v>0.55648148148148102</c:v>
                </c:pt>
                <c:pt idx="9617">
                  <c:v>0.55653935185185199</c:v>
                </c:pt>
                <c:pt idx="9618">
                  <c:v>0.55659722222222197</c:v>
                </c:pt>
                <c:pt idx="9619" formatCode="h:mm:ss;@">
                  <c:v>0.55665509259259305</c:v>
                </c:pt>
                <c:pt idx="9620">
                  <c:v>0.55671296296296302</c:v>
                </c:pt>
                <c:pt idx="9621">
                  <c:v>0.55677083333333299</c:v>
                </c:pt>
                <c:pt idx="9622" formatCode="h:mm:ss;@">
                  <c:v>0.55682870370370396</c:v>
                </c:pt>
                <c:pt idx="9623">
                  <c:v>0.55688657407407405</c:v>
                </c:pt>
                <c:pt idx="9624">
                  <c:v>0.55694444444444402</c:v>
                </c:pt>
                <c:pt idx="9625" formatCode="h:mm:ss;@">
                  <c:v>0.55700231481481499</c:v>
                </c:pt>
                <c:pt idx="9626">
                  <c:v>0.55706018518518496</c:v>
                </c:pt>
                <c:pt idx="9627">
                  <c:v>0.55711805555555505</c:v>
                </c:pt>
                <c:pt idx="9628" formatCode="h:mm:ss;@">
                  <c:v>0.55717592592592602</c:v>
                </c:pt>
                <c:pt idx="9629">
                  <c:v>0.55723379629629599</c:v>
                </c:pt>
                <c:pt idx="9630">
                  <c:v>0.55729166666666696</c:v>
                </c:pt>
                <c:pt idx="9631" formatCode="h:mm:ss;@">
                  <c:v>0.55734953703703705</c:v>
                </c:pt>
                <c:pt idx="9632" formatCode="h:mm:ss;@">
                  <c:v>0.55740740740740702</c:v>
                </c:pt>
                <c:pt idx="9633">
                  <c:v>0.55746527777777799</c:v>
                </c:pt>
                <c:pt idx="9634">
                  <c:v>0.55752314814814796</c:v>
                </c:pt>
                <c:pt idx="9635" formatCode="h:mm:ss;@">
                  <c:v>0.55758101851851805</c:v>
                </c:pt>
                <c:pt idx="9636">
                  <c:v>0.55763888888888902</c:v>
                </c:pt>
                <c:pt idx="9637">
                  <c:v>0.55769675925925899</c:v>
                </c:pt>
                <c:pt idx="9638" formatCode="h:mm:ss;@">
                  <c:v>0.55775462962962996</c:v>
                </c:pt>
                <c:pt idx="9639">
                  <c:v>0.55781250000000004</c:v>
                </c:pt>
                <c:pt idx="9640">
                  <c:v>0.55787037037037002</c:v>
                </c:pt>
                <c:pt idx="9641" formatCode="h:mm:ss;@">
                  <c:v>0.55792824074074099</c:v>
                </c:pt>
                <c:pt idx="9642">
                  <c:v>0.55798611111111096</c:v>
                </c:pt>
                <c:pt idx="9643">
                  <c:v>0.55804398148148104</c:v>
                </c:pt>
                <c:pt idx="9644" formatCode="h:mm:ss;@">
                  <c:v>0.55810185185185202</c:v>
                </c:pt>
                <c:pt idx="9645">
                  <c:v>0.55815972222222199</c:v>
                </c:pt>
                <c:pt idx="9646">
                  <c:v>0.55821759259259296</c:v>
                </c:pt>
                <c:pt idx="9647" formatCode="h:mm:ss;@">
                  <c:v>0.55827546296296304</c:v>
                </c:pt>
                <c:pt idx="9648" formatCode="h:mm:ss;@">
                  <c:v>0.55833333333333302</c:v>
                </c:pt>
                <c:pt idx="9649">
                  <c:v>0.55839120370370399</c:v>
                </c:pt>
                <c:pt idx="9650">
                  <c:v>0.55844907407407396</c:v>
                </c:pt>
                <c:pt idx="9651" formatCode="h:mm:ss;@">
                  <c:v>0.55850694444444404</c:v>
                </c:pt>
                <c:pt idx="9652">
                  <c:v>0.55856481481481501</c:v>
                </c:pt>
                <c:pt idx="9653">
                  <c:v>0.55862268518518499</c:v>
                </c:pt>
                <c:pt idx="9654" formatCode="h:mm:ss;@">
                  <c:v>0.55868055555555596</c:v>
                </c:pt>
                <c:pt idx="9655">
                  <c:v>0.55873842592592604</c:v>
                </c:pt>
                <c:pt idx="9656">
                  <c:v>0.55879629629629601</c:v>
                </c:pt>
                <c:pt idx="9657" formatCode="h:mm:ss;@">
                  <c:v>0.55885416666666698</c:v>
                </c:pt>
                <c:pt idx="9658">
                  <c:v>0.55891203703703696</c:v>
                </c:pt>
                <c:pt idx="9659">
                  <c:v>0.55896990740740704</c:v>
                </c:pt>
                <c:pt idx="9660" formatCode="h:mm:ss;@">
                  <c:v>0.55902777777777801</c:v>
                </c:pt>
                <c:pt idx="9661">
                  <c:v>0.55908564814814798</c:v>
                </c:pt>
                <c:pt idx="9662">
                  <c:v>0.55914351851851896</c:v>
                </c:pt>
                <c:pt idx="9663" formatCode="h:mm:ss;@">
                  <c:v>0.55920138888888904</c:v>
                </c:pt>
                <c:pt idx="9664" formatCode="h:mm:ss;@">
                  <c:v>0.55925925925925901</c:v>
                </c:pt>
                <c:pt idx="9665">
                  <c:v>0.55931712962962998</c:v>
                </c:pt>
                <c:pt idx="9666">
                  <c:v>0.55937499999999996</c:v>
                </c:pt>
                <c:pt idx="9667" formatCode="h:mm:ss;@">
                  <c:v>0.55943287037037004</c:v>
                </c:pt>
                <c:pt idx="9668">
                  <c:v>0.55949074074074101</c:v>
                </c:pt>
                <c:pt idx="9669">
                  <c:v>0.55954861111111098</c:v>
                </c:pt>
                <c:pt idx="9670" formatCode="h:mm:ss;@">
                  <c:v>0.55960648148148096</c:v>
                </c:pt>
                <c:pt idx="9671">
                  <c:v>0.55966435185185204</c:v>
                </c:pt>
                <c:pt idx="9672">
                  <c:v>0.55972222222222201</c:v>
                </c:pt>
                <c:pt idx="9673" formatCode="h:mm:ss;@">
                  <c:v>0.55978009259259298</c:v>
                </c:pt>
                <c:pt idx="9674">
                  <c:v>0.55983796296296295</c:v>
                </c:pt>
                <c:pt idx="9675">
                  <c:v>0.55989583333333304</c:v>
                </c:pt>
                <c:pt idx="9676" formatCode="h:mm:ss;@">
                  <c:v>0.55995370370370401</c:v>
                </c:pt>
                <c:pt idx="9677">
                  <c:v>0.56001157407407398</c:v>
                </c:pt>
                <c:pt idx="9678">
                  <c:v>0.56006944444444395</c:v>
                </c:pt>
                <c:pt idx="9679" formatCode="h:mm:ss;@">
                  <c:v>0.56012731481481504</c:v>
                </c:pt>
                <c:pt idx="9680" formatCode="h:mm:ss;@">
                  <c:v>0.56018518518518501</c:v>
                </c:pt>
                <c:pt idx="9681">
                  <c:v>0.56024305555555598</c:v>
                </c:pt>
                <c:pt idx="9682">
                  <c:v>0.56030092592592595</c:v>
                </c:pt>
                <c:pt idx="9683" formatCode="h:mm:ss;@">
                  <c:v>0.56035879629629604</c:v>
                </c:pt>
                <c:pt idx="9684">
                  <c:v>0.56041666666666701</c:v>
                </c:pt>
                <c:pt idx="9685">
                  <c:v>0.56047453703703698</c:v>
                </c:pt>
                <c:pt idx="9686" formatCode="h:mm:ss;@">
                  <c:v>0.56053240740740695</c:v>
                </c:pt>
                <c:pt idx="9687">
                  <c:v>0.56059027777777803</c:v>
                </c:pt>
                <c:pt idx="9688">
                  <c:v>0.56064814814814801</c:v>
                </c:pt>
                <c:pt idx="9689" formatCode="h:mm:ss;@">
                  <c:v>0.56070601851851798</c:v>
                </c:pt>
                <c:pt idx="9690">
                  <c:v>0.56076388888888895</c:v>
                </c:pt>
                <c:pt idx="9691">
                  <c:v>0.56082175925925903</c:v>
                </c:pt>
                <c:pt idx="9692" formatCode="h:mm:ss;@">
                  <c:v>0.56087962962963001</c:v>
                </c:pt>
                <c:pt idx="9693">
                  <c:v>0.56093749999999998</c:v>
                </c:pt>
                <c:pt idx="9694">
                  <c:v>0.56099537037036995</c:v>
                </c:pt>
                <c:pt idx="9695" formatCode="h:mm:ss;@">
                  <c:v>0.56105324074074103</c:v>
                </c:pt>
                <c:pt idx="9696" formatCode="h:mm:ss;@">
                  <c:v>0.56111111111111101</c:v>
                </c:pt>
                <c:pt idx="9697">
                  <c:v>0.56116898148148098</c:v>
                </c:pt>
                <c:pt idx="9698">
                  <c:v>0.56122685185185195</c:v>
                </c:pt>
                <c:pt idx="9699" formatCode="h:mm:ss;@">
                  <c:v>0.56128472222222203</c:v>
                </c:pt>
                <c:pt idx="9700">
                  <c:v>0.561342592592593</c:v>
                </c:pt>
                <c:pt idx="9701">
                  <c:v>0.56140046296296298</c:v>
                </c:pt>
                <c:pt idx="9702" formatCode="h:mm:ss;@">
                  <c:v>0.56145833333333295</c:v>
                </c:pt>
                <c:pt idx="9703">
                  <c:v>0.56151620370370403</c:v>
                </c:pt>
                <c:pt idx="9704">
                  <c:v>0.561574074074074</c:v>
                </c:pt>
                <c:pt idx="9705" formatCode="h:mm:ss;@">
                  <c:v>0.56163194444444398</c:v>
                </c:pt>
                <c:pt idx="9706">
                  <c:v>0.56168981481481495</c:v>
                </c:pt>
                <c:pt idx="9707">
                  <c:v>0.56174768518518503</c:v>
                </c:pt>
                <c:pt idx="9708" formatCode="h:mm:ss;@">
                  <c:v>0.561805555555556</c:v>
                </c:pt>
                <c:pt idx="9709">
                  <c:v>0.56186342592592597</c:v>
                </c:pt>
                <c:pt idx="9710">
                  <c:v>0.56192129629629595</c:v>
                </c:pt>
                <c:pt idx="9711" formatCode="h:mm:ss;@">
                  <c:v>0.56197916666666703</c:v>
                </c:pt>
                <c:pt idx="9712" formatCode="h:mm:ss;@">
                  <c:v>0.562037037037037</c:v>
                </c:pt>
                <c:pt idx="9713">
                  <c:v>0.56209490740740697</c:v>
                </c:pt>
                <c:pt idx="9714">
                  <c:v>0.56215277777777795</c:v>
                </c:pt>
                <c:pt idx="9715" formatCode="h:mm:ss;@">
                  <c:v>0.56221064814814803</c:v>
                </c:pt>
                <c:pt idx="9716">
                  <c:v>0.562268518518518</c:v>
                </c:pt>
                <c:pt idx="9717">
                  <c:v>0.56232638888888897</c:v>
                </c:pt>
                <c:pt idx="9718" formatCode="h:mm:ss;@">
                  <c:v>0.56238425925925895</c:v>
                </c:pt>
                <c:pt idx="9719">
                  <c:v>0.56244212962963003</c:v>
                </c:pt>
                <c:pt idx="9720">
                  <c:v>0.5625</c:v>
                </c:pt>
                <c:pt idx="9721" formatCode="h:mm:ss;@">
                  <c:v>0.56255787037036997</c:v>
                </c:pt>
                <c:pt idx="9722">
                  <c:v>0.56261574074074105</c:v>
                </c:pt>
                <c:pt idx="9723">
                  <c:v>0.56267361111111103</c:v>
                </c:pt>
                <c:pt idx="9724" formatCode="h:mm:ss;@">
                  <c:v>0.562731481481481</c:v>
                </c:pt>
                <c:pt idx="9725">
                  <c:v>0.56278935185185197</c:v>
                </c:pt>
                <c:pt idx="9726">
                  <c:v>0.56284722222222205</c:v>
                </c:pt>
                <c:pt idx="9727" formatCode="h:mm:ss;@">
                  <c:v>0.56290509259259303</c:v>
                </c:pt>
                <c:pt idx="9728" formatCode="h:mm:ss;@">
                  <c:v>0.562962962962963</c:v>
                </c:pt>
                <c:pt idx="9729">
                  <c:v>0.56302083333333297</c:v>
                </c:pt>
                <c:pt idx="9730">
                  <c:v>0.56307870370370405</c:v>
                </c:pt>
                <c:pt idx="9731" formatCode="h:mm:ss;@">
                  <c:v>0.56313657407407403</c:v>
                </c:pt>
                <c:pt idx="9732">
                  <c:v>0.563194444444444</c:v>
                </c:pt>
                <c:pt idx="9733">
                  <c:v>0.56325231481481497</c:v>
                </c:pt>
                <c:pt idx="9734" formatCode="h:mm:ss;@">
                  <c:v>0.56331018518518505</c:v>
                </c:pt>
                <c:pt idx="9735">
                  <c:v>0.56336805555555503</c:v>
                </c:pt>
                <c:pt idx="9736">
                  <c:v>0.563425925925926</c:v>
                </c:pt>
                <c:pt idx="9737" formatCode="h:mm:ss;@">
                  <c:v>0.56348379629629597</c:v>
                </c:pt>
                <c:pt idx="9738">
                  <c:v>0.56354166666666705</c:v>
                </c:pt>
                <c:pt idx="9739">
                  <c:v>0.56359953703703702</c:v>
                </c:pt>
                <c:pt idx="9740" formatCode="h:mm:ss;@">
                  <c:v>0.563657407407407</c:v>
                </c:pt>
                <c:pt idx="9741">
                  <c:v>0.56371527777777797</c:v>
                </c:pt>
                <c:pt idx="9742">
                  <c:v>0.56377314814814805</c:v>
                </c:pt>
                <c:pt idx="9743" formatCode="h:mm:ss;@">
                  <c:v>0.56383101851851802</c:v>
                </c:pt>
                <c:pt idx="9744" formatCode="h:mm:ss;@">
                  <c:v>0.56388888888888899</c:v>
                </c:pt>
                <c:pt idx="9745">
                  <c:v>0.56394675925925897</c:v>
                </c:pt>
                <c:pt idx="9746">
                  <c:v>0.56400462962963005</c:v>
                </c:pt>
                <c:pt idx="9747" formatCode="h:mm:ss;@">
                  <c:v>0.56406250000000002</c:v>
                </c:pt>
                <c:pt idx="9748">
                  <c:v>0.56412037037036999</c:v>
                </c:pt>
                <c:pt idx="9749">
                  <c:v>0.56417824074074097</c:v>
                </c:pt>
                <c:pt idx="9750" formatCode="h:mm:ss;@">
                  <c:v>0.56423611111111105</c:v>
                </c:pt>
                <c:pt idx="9751">
                  <c:v>0.56429398148148102</c:v>
                </c:pt>
                <c:pt idx="9752">
                  <c:v>0.56435185185185199</c:v>
                </c:pt>
                <c:pt idx="9753" formatCode="h:mm:ss;@">
                  <c:v>0.56440972222222197</c:v>
                </c:pt>
                <c:pt idx="9754">
                  <c:v>0.56446759259259205</c:v>
                </c:pt>
                <c:pt idx="9755">
                  <c:v>0.56452546296296302</c:v>
                </c:pt>
                <c:pt idx="9756" formatCode="h:mm:ss;@">
                  <c:v>0.56458333333333299</c:v>
                </c:pt>
                <c:pt idx="9757">
                  <c:v>0.56464120370370396</c:v>
                </c:pt>
                <c:pt idx="9758">
                  <c:v>0.56469907407407405</c:v>
                </c:pt>
                <c:pt idx="9759" formatCode="h:mm:ss;@">
                  <c:v>0.56475694444444402</c:v>
                </c:pt>
                <c:pt idx="9760" formatCode="h:mm:ss;@">
                  <c:v>0.56481481481481499</c:v>
                </c:pt>
                <c:pt idx="9761">
                  <c:v>0.56487268518518496</c:v>
                </c:pt>
                <c:pt idx="9762">
                  <c:v>0.56493055555555505</c:v>
                </c:pt>
                <c:pt idx="9763" formatCode="h:mm:ss;@">
                  <c:v>0.56498842592592602</c:v>
                </c:pt>
                <c:pt idx="9764">
                  <c:v>0.56504629629629599</c:v>
                </c:pt>
                <c:pt idx="9765">
                  <c:v>0.56510416666666696</c:v>
                </c:pt>
                <c:pt idx="9766" formatCode="h:mm:ss;@">
                  <c:v>0.56516203703703705</c:v>
                </c:pt>
                <c:pt idx="9767">
                  <c:v>0.56521990740740702</c:v>
                </c:pt>
                <c:pt idx="9768">
                  <c:v>0.56527777777777799</c:v>
                </c:pt>
                <c:pt idx="9769" formatCode="h:mm:ss;@">
                  <c:v>0.56533564814814796</c:v>
                </c:pt>
                <c:pt idx="9770">
                  <c:v>0.56539351851851805</c:v>
                </c:pt>
                <c:pt idx="9771">
                  <c:v>0.56545138888888902</c:v>
                </c:pt>
                <c:pt idx="9772" formatCode="h:mm:ss;@">
                  <c:v>0.56550925925925899</c:v>
                </c:pt>
                <c:pt idx="9773">
                  <c:v>0.56556712962962996</c:v>
                </c:pt>
                <c:pt idx="9774">
                  <c:v>0.56562500000000004</c:v>
                </c:pt>
                <c:pt idx="9775" formatCode="h:mm:ss;@">
                  <c:v>0.56568287037037002</c:v>
                </c:pt>
                <c:pt idx="9776" formatCode="h:mm:ss;@">
                  <c:v>0.56574074074074099</c:v>
                </c:pt>
                <c:pt idx="9777">
                  <c:v>0.56579861111111096</c:v>
                </c:pt>
                <c:pt idx="9778">
                  <c:v>0.56585648148148104</c:v>
                </c:pt>
                <c:pt idx="9779" formatCode="h:mm:ss;@">
                  <c:v>0.56591435185185202</c:v>
                </c:pt>
                <c:pt idx="9780">
                  <c:v>0.56597222222222199</c:v>
                </c:pt>
                <c:pt idx="9781">
                  <c:v>0.56603009259259296</c:v>
                </c:pt>
                <c:pt idx="9782" formatCode="h:mm:ss;@">
                  <c:v>0.56608796296296304</c:v>
                </c:pt>
                <c:pt idx="9783">
                  <c:v>0.56614583333333302</c:v>
                </c:pt>
                <c:pt idx="9784">
                  <c:v>0.56620370370370399</c:v>
                </c:pt>
                <c:pt idx="9785" formatCode="h:mm:ss;@">
                  <c:v>0.56626157407407396</c:v>
                </c:pt>
                <c:pt idx="9786">
                  <c:v>0.56631944444444404</c:v>
                </c:pt>
                <c:pt idx="9787">
                  <c:v>0.56637731481481501</c:v>
                </c:pt>
                <c:pt idx="9788" formatCode="h:mm:ss;@">
                  <c:v>0.56643518518518499</c:v>
                </c:pt>
                <c:pt idx="9789">
                  <c:v>0.56649305555555596</c:v>
                </c:pt>
                <c:pt idx="9790">
                  <c:v>0.56655092592592604</c:v>
                </c:pt>
                <c:pt idx="9791" formatCode="h:mm:ss;@">
                  <c:v>0.56660879629629601</c:v>
                </c:pt>
                <c:pt idx="9792" formatCode="h:mm:ss;@">
                  <c:v>0.56666666666666698</c:v>
                </c:pt>
                <c:pt idx="9793">
                  <c:v>0.56672453703703696</c:v>
                </c:pt>
                <c:pt idx="9794">
                  <c:v>0.56678240740740704</c:v>
                </c:pt>
                <c:pt idx="9795" formatCode="h:mm:ss;@">
                  <c:v>0.56684027777777801</c:v>
                </c:pt>
                <c:pt idx="9796">
                  <c:v>0.56689814814814798</c:v>
                </c:pt>
                <c:pt idx="9797">
                  <c:v>0.56695601851851896</c:v>
                </c:pt>
                <c:pt idx="9798" formatCode="h:mm:ss;@">
                  <c:v>0.56701388888888904</c:v>
                </c:pt>
                <c:pt idx="9799">
                  <c:v>0.56707175925925901</c:v>
                </c:pt>
                <c:pt idx="9800">
                  <c:v>0.56712962962962998</c:v>
                </c:pt>
                <c:pt idx="9801" formatCode="h:mm:ss;@">
                  <c:v>0.56718749999999996</c:v>
                </c:pt>
                <c:pt idx="9802">
                  <c:v>0.56724537037037004</c:v>
                </c:pt>
                <c:pt idx="9803">
                  <c:v>0.56730324074074101</c:v>
                </c:pt>
                <c:pt idx="9804" formatCode="h:mm:ss;@">
                  <c:v>0.56736111111111098</c:v>
                </c:pt>
                <c:pt idx="9805">
                  <c:v>0.56741898148148096</c:v>
                </c:pt>
                <c:pt idx="9806">
                  <c:v>0.56747685185185204</c:v>
                </c:pt>
                <c:pt idx="9807" formatCode="h:mm:ss;@">
                  <c:v>0.56753472222222201</c:v>
                </c:pt>
                <c:pt idx="9808" formatCode="h:mm:ss;@">
                  <c:v>0.56759259259259298</c:v>
                </c:pt>
                <c:pt idx="9809">
                  <c:v>0.56765046296296295</c:v>
                </c:pt>
                <c:pt idx="9810">
                  <c:v>0.56770833333333304</c:v>
                </c:pt>
                <c:pt idx="9811" formatCode="h:mm:ss;@">
                  <c:v>0.56776620370370401</c:v>
                </c:pt>
                <c:pt idx="9812">
                  <c:v>0.56782407407407398</c:v>
                </c:pt>
                <c:pt idx="9813">
                  <c:v>0.56788194444444395</c:v>
                </c:pt>
                <c:pt idx="9814" formatCode="h:mm:ss;@">
                  <c:v>0.56793981481481504</c:v>
                </c:pt>
                <c:pt idx="9815">
                  <c:v>0.56799768518518501</c:v>
                </c:pt>
                <c:pt idx="9816">
                  <c:v>0.56805555555555598</c:v>
                </c:pt>
                <c:pt idx="9817" formatCode="h:mm:ss;@">
                  <c:v>0.56811342592592595</c:v>
                </c:pt>
                <c:pt idx="9818">
                  <c:v>0.56817129629629604</c:v>
                </c:pt>
                <c:pt idx="9819">
                  <c:v>0.56822916666666701</c:v>
                </c:pt>
                <c:pt idx="9820" formatCode="h:mm:ss;@">
                  <c:v>0.56828703703703698</c:v>
                </c:pt>
                <c:pt idx="9821">
                  <c:v>0.56834490740740695</c:v>
                </c:pt>
                <c:pt idx="9822">
                  <c:v>0.56840277777777803</c:v>
                </c:pt>
                <c:pt idx="9823" formatCode="h:mm:ss;@">
                  <c:v>0.56846064814814801</c:v>
                </c:pt>
                <c:pt idx="9824" formatCode="h:mm:ss;@">
                  <c:v>0.56851851851851798</c:v>
                </c:pt>
                <c:pt idx="9825">
                  <c:v>0.56857638888888895</c:v>
                </c:pt>
                <c:pt idx="9826">
                  <c:v>0.56863425925925903</c:v>
                </c:pt>
                <c:pt idx="9827" formatCode="h:mm:ss;@">
                  <c:v>0.56869212962963001</c:v>
                </c:pt>
                <c:pt idx="9828">
                  <c:v>0.56874999999999998</c:v>
                </c:pt>
                <c:pt idx="9829">
                  <c:v>0.56880787037036995</c:v>
                </c:pt>
                <c:pt idx="9830" formatCode="h:mm:ss;@">
                  <c:v>0.56886574074074103</c:v>
                </c:pt>
                <c:pt idx="9831">
                  <c:v>0.56892361111111101</c:v>
                </c:pt>
                <c:pt idx="9832">
                  <c:v>0.56898148148148098</c:v>
                </c:pt>
                <c:pt idx="9833" formatCode="h:mm:ss;@">
                  <c:v>0.56903935185185195</c:v>
                </c:pt>
                <c:pt idx="9834">
                  <c:v>0.56909722222222203</c:v>
                </c:pt>
                <c:pt idx="9835">
                  <c:v>0.569155092592593</c:v>
                </c:pt>
                <c:pt idx="9836" formatCode="h:mm:ss;@">
                  <c:v>0.56921296296296298</c:v>
                </c:pt>
                <c:pt idx="9837">
                  <c:v>0.56927083333333295</c:v>
                </c:pt>
                <c:pt idx="9838">
                  <c:v>0.56932870370370403</c:v>
                </c:pt>
                <c:pt idx="9839" formatCode="h:mm:ss;@">
                  <c:v>0.569386574074074</c:v>
                </c:pt>
                <c:pt idx="9840" formatCode="h:mm:ss;@">
                  <c:v>0.56944444444444398</c:v>
                </c:pt>
                <c:pt idx="9841">
                  <c:v>0.56950231481481495</c:v>
                </c:pt>
                <c:pt idx="9842">
                  <c:v>0.56956018518518503</c:v>
                </c:pt>
                <c:pt idx="9843" formatCode="h:mm:ss;@">
                  <c:v>0.569618055555556</c:v>
                </c:pt>
                <c:pt idx="9844">
                  <c:v>0.56967592592592597</c:v>
                </c:pt>
                <c:pt idx="9845">
                  <c:v>0.56973379629629595</c:v>
                </c:pt>
                <c:pt idx="9846" formatCode="h:mm:ss;@">
                  <c:v>0.56979166666666703</c:v>
                </c:pt>
                <c:pt idx="9847">
                  <c:v>0.569849537037037</c:v>
                </c:pt>
                <c:pt idx="9848">
                  <c:v>0.56990740740740697</c:v>
                </c:pt>
                <c:pt idx="9849" formatCode="h:mm:ss;@">
                  <c:v>0.56996527777777795</c:v>
                </c:pt>
                <c:pt idx="9850">
                  <c:v>0.57002314814814803</c:v>
                </c:pt>
                <c:pt idx="9851">
                  <c:v>0.570081018518518</c:v>
                </c:pt>
                <c:pt idx="9852" formatCode="h:mm:ss;@">
                  <c:v>0.57013888888888897</c:v>
                </c:pt>
                <c:pt idx="9853">
                  <c:v>0.57019675925925895</c:v>
                </c:pt>
                <c:pt idx="9854">
                  <c:v>0.57025462962963003</c:v>
                </c:pt>
                <c:pt idx="9855" formatCode="h:mm:ss;@">
                  <c:v>0.5703125</c:v>
                </c:pt>
                <c:pt idx="9856" formatCode="h:mm:ss;@">
                  <c:v>0.57037037037036997</c:v>
                </c:pt>
                <c:pt idx="9857">
                  <c:v>0.57042824074074105</c:v>
                </c:pt>
                <c:pt idx="9858">
                  <c:v>0.57048611111111103</c:v>
                </c:pt>
                <c:pt idx="9859" formatCode="h:mm:ss;@">
                  <c:v>0.570543981481481</c:v>
                </c:pt>
                <c:pt idx="9860">
                  <c:v>0.57060185185185197</c:v>
                </c:pt>
                <c:pt idx="9861">
                  <c:v>0.57065972222222205</c:v>
                </c:pt>
                <c:pt idx="9862" formatCode="h:mm:ss;@">
                  <c:v>0.57071759259259303</c:v>
                </c:pt>
                <c:pt idx="9863">
                  <c:v>0.570775462962963</c:v>
                </c:pt>
                <c:pt idx="9864">
                  <c:v>0.57083333333333297</c:v>
                </c:pt>
                <c:pt idx="9865" formatCode="h:mm:ss;@">
                  <c:v>0.57089120370370405</c:v>
                </c:pt>
                <c:pt idx="9866">
                  <c:v>0.57094907407407403</c:v>
                </c:pt>
                <c:pt idx="9867">
                  <c:v>0.571006944444444</c:v>
                </c:pt>
                <c:pt idx="9868" formatCode="h:mm:ss;@">
                  <c:v>0.57106481481481497</c:v>
                </c:pt>
                <c:pt idx="9869">
                  <c:v>0.57112268518518505</c:v>
                </c:pt>
                <c:pt idx="9870">
                  <c:v>0.57118055555555503</c:v>
                </c:pt>
                <c:pt idx="9871" formatCode="h:mm:ss;@">
                  <c:v>0.571238425925926</c:v>
                </c:pt>
                <c:pt idx="9872" formatCode="h:mm:ss;@">
                  <c:v>0.57129629629629597</c:v>
                </c:pt>
                <c:pt idx="9873">
                  <c:v>0.57135416666666705</c:v>
                </c:pt>
                <c:pt idx="9874">
                  <c:v>0.57141203703703702</c:v>
                </c:pt>
                <c:pt idx="9875" formatCode="h:mm:ss;@">
                  <c:v>0.571469907407407</c:v>
                </c:pt>
                <c:pt idx="9876">
                  <c:v>0.57152777777777797</c:v>
                </c:pt>
                <c:pt idx="9877">
                  <c:v>0.57158564814814805</c:v>
                </c:pt>
                <c:pt idx="9878" formatCode="h:mm:ss;@">
                  <c:v>0.57164351851851802</c:v>
                </c:pt>
                <c:pt idx="9879">
                  <c:v>0.57170138888888899</c:v>
                </c:pt>
                <c:pt idx="9880">
                  <c:v>0.57175925925925897</c:v>
                </c:pt>
                <c:pt idx="9881" formatCode="h:mm:ss;@">
                  <c:v>0.57181712962963005</c:v>
                </c:pt>
                <c:pt idx="9882">
                  <c:v>0.57187500000000002</c:v>
                </c:pt>
                <c:pt idx="9883">
                  <c:v>0.57193287037036999</c:v>
                </c:pt>
                <c:pt idx="9884" formatCode="h:mm:ss;@">
                  <c:v>0.57199074074074097</c:v>
                </c:pt>
                <c:pt idx="9885">
                  <c:v>0.57204861111111105</c:v>
                </c:pt>
                <c:pt idx="9886">
                  <c:v>0.57210648148148102</c:v>
                </c:pt>
                <c:pt idx="9887" formatCode="h:mm:ss;@">
                  <c:v>0.57216435185185199</c:v>
                </c:pt>
                <c:pt idx="9888" formatCode="h:mm:ss;@">
                  <c:v>0.57222222222222197</c:v>
                </c:pt>
                <c:pt idx="9889">
                  <c:v>0.57228009259259205</c:v>
                </c:pt>
                <c:pt idx="9890">
                  <c:v>0.57233796296296302</c:v>
                </c:pt>
                <c:pt idx="9891" formatCode="h:mm:ss;@">
                  <c:v>0.57239583333333299</c:v>
                </c:pt>
                <c:pt idx="9892">
                  <c:v>0.57245370370370396</c:v>
                </c:pt>
                <c:pt idx="9893">
                  <c:v>0.57251157407407405</c:v>
                </c:pt>
                <c:pt idx="9894" formatCode="h:mm:ss;@">
                  <c:v>0.57256944444444402</c:v>
                </c:pt>
                <c:pt idx="9895">
                  <c:v>0.57262731481481499</c:v>
                </c:pt>
                <c:pt idx="9896">
                  <c:v>0.57268518518518496</c:v>
                </c:pt>
                <c:pt idx="9897" formatCode="h:mm:ss;@">
                  <c:v>0.57274305555555505</c:v>
                </c:pt>
                <c:pt idx="9898">
                  <c:v>0.57280092592592602</c:v>
                </c:pt>
                <c:pt idx="9899">
                  <c:v>0.57285879629629599</c:v>
                </c:pt>
                <c:pt idx="9900" formatCode="h:mm:ss;@">
                  <c:v>0.57291666666666696</c:v>
                </c:pt>
                <c:pt idx="9901">
                  <c:v>0.57297453703703705</c:v>
                </c:pt>
                <c:pt idx="9902">
                  <c:v>0.57303240740740702</c:v>
                </c:pt>
                <c:pt idx="9903" formatCode="h:mm:ss;@">
                  <c:v>0.57309027777777799</c:v>
                </c:pt>
                <c:pt idx="9904" formatCode="h:mm:ss;@">
                  <c:v>0.57314814814814796</c:v>
                </c:pt>
                <c:pt idx="9905">
                  <c:v>0.57320601851851805</c:v>
                </c:pt>
                <c:pt idx="9906">
                  <c:v>0.57326388888888902</c:v>
                </c:pt>
                <c:pt idx="9907" formatCode="h:mm:ss;@">
                  <c:v>0.57332175925925899</c:v>
                </c:pt>
                <c:pt idx="9908">
                  <c:v>0.57337962962962996</c:v>
                </c:pt>
                <c:pt idx="9909">
                  <c:v>0.57343750000000004</c:v>
                </c:pt>
                <c:pt idx="9910" formatCode="h:mm:ss;@">
                  <c:v>0.57349537037037002</c:v>
                </c:pt>
                <c:pt idx="9911">
                  <c:v>0.57355324074074099</c:v>
                </c:pt>
                <c:pt idx="9912">
                  <c:v>0.57361111111111096</c:v>
                </c:pt>
                <c:pt idx="9913" formatCode="h:mm:ss;@">
                  <c:v>0.57366898148148104</c:v>
                </c:pt>
                <c:pt idx="9914">
                  <c:v>0.57372685185185202</c:v>
                </c:pt>
                <c:pt idx="9915">
                  <c:v>0.57378472222222199</c:v>
                </c:pt>
                <c:pt idx="9916" formatCode="h:mm:ss;@">
                  <c:v>0.57384259259259296</c:v>
                </c:pt>
                <c:pt idx="9917">
                  <c:v>0.57390046296296304</c:v>
                </c:pt>
                <c:pt idx="9918">
                  <c:v>0.57395833333333302</c:v>
                </c:pt>
                <c:pt idx="9919" formatCode="h:mm:ss;@">
                  <c:v>0.57401620370370399</c:v>
                </c:pt>
                <c:pt idx="9920" formatCode="h:mm:ss;@">
                  <c:v>0.57407407407407396</c:v>
                </c:pt>
                <c:pt idx="9921">
                  <c:v>0.57413194444444404</c:v>
                </c:pt>
                <c:pt idx="9922">
                  <c:v>0.57418981481481501</c:v>
                </c:pt>
                <c:pt idx="9923" formatCode="h:mm:ss;@">
                  <c:v>0.57424768518518499</c:v>
                </c:pt>
                <c:pt idx="9924">
                  <c:v>0.57430555555555596</c:v>
                </c:pt>
                <c:pt idx="9925">
                  <c:v>0.57436342592592604</c:v>
                </c:pt>
                <c:pt idx="9926" formatCode="h:mm:ss;@">
                  <c:v>0.57442129629629601</c:v>
                </c:pt>
                <c:pt idx="9927">
                  <c:v>0.57447916666666698</c:v>
                </c:pt>
                <c:pt idx="9928">
                  <c:v>0.57453703703703696</c:v>
                </c:pt>
                <c:pt idx="9929" formatCode="h:mm:ss;@">
                  <c:v>0.57459490740740704</c:v>
                </c:pt>
                <c:pt idx="9930">
                  <c:v>0.57465277777777801</c:v>
                </c:pt>
                <c:pt idx="9931">
                  <c:v>0.57471064814814798</c:v>
                </c:pt>
                <c:pt idx="9932" formatCode="h:mm:ss;@">
                  <c:v>0.57476851851851896</c:v>
                </c:pt>
                <c:pt idx="9933">
                  <c:v>0.57482638888888904</c:v>
                </c:pt>
                <c:pt idx="9934">
                  <c:v>0.57488425925925901</c:v>
                </c:pt>
                <c:pt idx="9935" formatCode="h:mm:ss;@">
                  <c:v>0.57494212962962998</c:v>
                </c:pt>
                <c:pt idx="9936" formatCode="h:mm:ss;@">
                  <c:v>0.57499999999999996</c:v>
                </c:pt>
                <c:pt idx="9937">
                  <c:v>0.57505787037037004</c:v>
                </c:pt>
                <c:pt idx="9938">
                  <c:v>0.57511574074074101</c:v>
                </c:pt>
                <c:pt idx="9939" formatCode="h:mm:ss;@">
                  <c:v>0.57517361111111098</c:v>
                </c:pt>
                <c:pt idx="9940">
                  <c:v>0.57523148148148096</c:v>
                </c:pt>
                <c:pt idx="9941">
                  <c:v>0.57528935185185204</c:v>
                </c:pt>
                <c:pt idx="9942" formatCode="h:mm:ss;@">
                  <c:v>0.57534722222222201</c:v>
                </c:pt>
                <c:pt idx="9943">
                  <c:v>0.57540509259259298</c:v>
                </c:pt>
                <c:pt idx="9944">
                  <c:v>0.57546296296296295</c:v>
                </c:pt>
                <c:pt idx="9945" formatCode="h:mm:ss;@">
                  <c:v>0.57552083333333304</c:v>
                </c:pt>
                <c:pt idx="9946">
                  <c:v>0.57557870370370401</c:v>
                </c:pt>
                <c:pt idx="9947">
                  <c:v>0.57563657407407398</c:v>
                </c:pt>
                <c:pt idx="9948" formatCode="h:mm:ss;@">
                  <c:v>0.57569444444444395</c:v>
                </c:pt>
                <c:pt idx="9949">
                  <c:v>0.57575231481481504</c:v>
                </c:pt>
                <c:pt idx="9950">
                  <c:v>0.57581018518518501</c:v>
                </c:pt>
                <c:pt idx="9951" formatCode="h:mm:ss;@">
                  <c:v>0.57586805555555598</c:v>
                </c:pt>
                <c:pt idx="9952" formatCode="h:mm:ss;@">
                  <c:v>0.57592592592592595</c:v>
                </c:pt>
                <c:pt idx="9953">
                  <c:v>0.57598379629629604</c:v>
                </c:pt>
                <c:pt idx="9954">
                  <c:v>0.57604166666666701</c:v>
                </c:pt>
                <c:pt idx="9955" formatCode="h:mm:ss;@">
                  <c:v>0.57609953703703698</c:v>
                </c:pt>
                <c:pt idx="9956">
                  <c:v>0.57615740740740695</c:v>
                </c:pt>
                <c:pt idx="9957">
                  <c:v>0.57621527777777803</c:v>
                </c:pt>
                <c:pt idx="9958" formatCode="h:mm:ss;@">
                  <c:v>0.57627314814814801</c:v>
                </c:pt>
                <c:pt idx="9959">
                  <c:v>0.57633101851851798</c:v>
                </c:pt>
                <c:pt idx="9960">
                  <c:v>0.57638888888888895</c:v>
                </c:pt>
                <c:pt idx="9961" formatCode="h:mm:ss;@">
                  <c:v>0.57644675925925903</c:v>
                </c:pt>
                <c:pt idx="9962">
                  <c:v>0.57650462962963001</c:v>
                </c:pt>
                <c:pt idx="9963">
                  <c:v>0.57656249999999998</c:v>
                </c:pt>
                <c:pt idx="9964" formatCode="h:mm:ss;@">
                  <c:v>0.57662037037036995</c:v>
                </c:pt>
                <c:pt idx="9965">
                  <c:v>0.57667824074074103</c:v>
                </c:pt>
                <c:pt idx="9966">
                  <c:v>0.57673611111111101</c:v>
                </c:pt>
                <c:pt idx="9967" formatCode="h:mm:ss;@">
                  <c:v>0.57679398148148098</c:v>
                </c:pt>
                <c:pt idx="9968" formatCode="h:mm:ss;@">
                  <c:v>0.57685185185185195</c:v>
                </c:pt>
                <c:pt idx="9969">
                  <c:v>0.57690972222222203</c:v>
                </c:pt>
                <c:pt idx="9970">
                  <c:v>0.576967592592593</c:v>
                </c:pt>
                <c:pt idx="9971" formatCode="h:mm:ss;@">
                  <c:v>0.57702546296296298</c:v>
                </c:pt>
                <c:pt idx="9972">
                  <c:v>0.57708333333333295</c:v>
                </c:pt>
                <c:pt idx="9973">
                  <c:v>0.57714120370370403</c:v>
                </c:pt>
                <c:pt idx="9974" formatCode="h:mm:ss;@">
                  <c:v>0.577199074074074</c:v>
                </c:pt>
                <c:pt idx="9975">
                  <c:v>0.57725694444444398</c:v>
                </c:pt>
                <c:pt idx="9976">
                  <c:v>0.57731481481481495</c:v>
                </c:pt>
                <c:pt idx="9977" formatCode="h:mm:ss;@">
                  <c:v>0.57737268518518503</c:v>
                </c:pt>
                <c:pt idx="9978">
                  <c:v>0.577430555555556</c:v>
                </c:pt>
                <c:pt idx="9979">
                  <c:v>0.57748842592592597</c:v>
                </c:pt>
                <c:pt idx="9980" formatCode="h:mm:ss;@">
                  <c:v>0.57754629629629595</c:v>
                </c:pt>
                <c:pt idx="9981">
                  <c:v>0.57760416666666703</c:v>
                </c:pt>
                <c:pt idx="9982">
                  <c:v>0.577662037037037</c:v>
                </c:pt>
                <c:pt idx="9983" formatCode="h:mm:ss;@">
                  <c:v>0.57771990740740697</c:v>
                </c:pt>
                <c:pt idx="9984" formatCode="h:mm:ss;@">
                  <c:v>0.57777777777777795</c:v>
                </c:pt>
                <c:pt idx="9985">
                  <c:v>0.57783564814814803</c:v>
                </c:pt>
                <c:pt idx="9986">
                  <c:v>0.577893518518518</c:v>
                </c:pt>
                <c:pt idx="9987" formatCode="h:mm:ss;@">
                  <c:v>0.57795138888888897</c:v>
                </c:pt>
                <c:pt idx="9988">
                  <c:v>0.57800925925925895</c:v>
                </c:pt>
                <c:pt idx="9989">
                  <c:v>0.57806712962963003</c:v>
                </c:pt>
                <c:pt idx="9990" formatCode="h:mm:ss;@">
                  <c:v>0.578125</c:v>
                </c:pt>
                <c:pt idx="9991">
                  <c:v>0.57818287037036997</c:v>
                </c:pt>
                <c:pt idx="9992">
                  <c:v>0.57824074074074105</c:v>
                </c:pt>
                <c:pt idx="9993" formatCode="h:mm:ss;@">
                  <c:v>0.57829861111111103</c:v>
                </c:pt>
                <c:pt idx="9994">
                  <c:v>0.578356481481481</c:v>
                </c:pt>
                <c:pt idx="9995">
                  <c:v>0.57841435185185197</c:v>
                </c:pt>
                <c:pt idx="9996" formatCode="h:mm:ss;@">
                  <c:v>0.57847222222222205</c:v>
                </c:pt>
                <c:pt idx="9997">
                  <c:v>0.57853009259259303</c:v>
                </c:pt>
                <c:pt idx="9998">
                  <c:v>0.578587962962963</c:v>
                </c:pt>
                <c:pt idx="9999" formatCode="h:mm:ss;@">
                  <c:v>0.57864583333333297</c:v>
                </c:pt>
                <c:pt idx="10000" formatCode="h:mm:ss;@">
                  <c:v>0.57870370370370405</c:v>
                </c:pt>
                <c:pt idx="10001">
                  <c:v>0.57876157407407403</c:v>
                </c:pt>
                <c:pt idx="10002">
                  <c:v>0.578819444444444</c:v>
                </c:pt>
                <c:pt idx="10003" formatCode="h:mm:ss;@">
                  <c:v>0.57887731481481497</c:v>
                </c:pt>
                <c:pt idx="10004">
                  <c:v>0.57893518518518505</c:v>
                </c:pt>
                <c:pt idx="10005">
                  <c:v>0.57899305555555503</c:v>
                </c:pt>
                <c:pt idx="10006" formatCode="h:mm:ss;@">
                  <c:v>0.579050925925926</c:v>
                </c:pt>
                <c:pt idx="10007">
                  <c:v>0.57910879629629597</c:v>
                </c:pt>
                <c:pt idx="10008">
                  <c:v>0.57916666666666705</c:v>
                </c:pt>
                <c:pt idx="10009" formatCode="h:mm:ss;@">
                  <c:v>0.57922453703703702</c:v>
                </c:pt>
                <c:pt idx="10010">
                  <c:v>0.579282407407407</c:v>
                </c:pt>
                <c:pt idx="10011">
                  <c:v>0.57934027777777797</c:v>
                </c:pt>
                <c:pt idx="10012" formatCode="h:mm:ss;@">
                  <c:v>0.57939814814814805</c:v>
                </c:pt>
                <c:pt idx="10013">
                  <c:v>0.57945601851851802</c:v>
                </c:pt>
                <c:pt idx="10014">
                  <c:v>0.57951388888888899</c:v>
                </c:pt>
                <c:pt idx="10015" formatCode="h:mm:ss;@">
                  <c:v>0.57957175925925897</c:v>
                </c:pt>
                <c:pt idx="10016" formatCode="h:mm:ss;@">
                  <c:v>0.57962962962963005</c:v>
                </c:pt>
                <c:pt idx="10017">
                  <c:v>0.57968750000000002</c:v>
                </c:pt>
                <c:pt idx="10018">
                  <c:v>0.57974537037036999</c:v>
                </c:pt>
                <c:pt idx="10019" formatCode="h:mm:ss;@">
                  <c:v>0.57980324074074097</c:v>
                </c:pt>
                <c:pt idx="10020">
                  <c:v>0.57986111111111105</c:v>
                </c:pt>
                <c:pt idx="10021">
                  <c:v>0.57991898148148102</c:v>
                </c:pt>
                <c:pt idx="10022" formatCode="h:mm:ss;@">
                  <c:v>0.57997685185185199</c:v>
                </c:pt>
                <c:pt idx="10023">
                  <c:v>0.58003472222222197</c:v>
                </c:pt>
                <c:pt idx="10024">
                  <c:v>0.58009259259259205</c:v>
                </c:pt>
                <c:pt idx="10025" formatCode="h:mm:ss;@">
                  <c:v>0.58015046296296302</c:v>
                </c:pt>
                <c:pt idx="10026">
                  <c:v>0.58020833333333299</c:v>
                </c:pt>
                <c:pt idx="10027">
                  <c:v>0.58026620370370396</c:v>
                </c:pt>
                <c:pt idx="10028" formatCode="h:mm:ss;@">
                  <c:v>0.58032407407407405</c:v>
                </c:pt>
                <c:pt idx="10029">
                  <c:v>0.58038194444444402</c:v>
                </c:pt>
                <c:pt idx="10030">
                  <c:v>0.58043981481481499</c:v>
                </c:pt>
                <c:pt idx="10031" formatCode="h:mm:ss;@">
                  <c:v>0.58049768518518496</c:v>
                </c:pt>
                <c:pt idx="10032" formatCode="h:mm:ss;@">
                  <c:v>0.58055555555555505</c:v>
                </c:pt>
                <c:pt idx="10033">
                  <c:v>0.58061342592592602</c:v>
                </c:pt>
                <c:pt idx="10034">
                  <c:v>0.58067129629629599</c:v>
                </c:pt>
                <c:pt idx="10035" formatCode="h:mm:ss;@">
                  <c:v>0.58072916666666696</c:v>
                </c:pt>
                <c:pt idx="10036">
                  <c:v>0.58078703703703705</c:v>
                </c:pt>
                <c:pt idx="10037">
                  <c:v>0.58084490740740702</c:v>
                </c:pt>
                <c:pt idx="10038" formatCode="h:mm:ss;@">
                  <c:v>0.58090277777777799</c:v>
                </c:pt>
                <c:pt idx="10039">
                  <c:v>0.58096064814814796</c:v>
                </c:pt>
                <c:pt idx="10040">
                  <c:v>0.58101851851851805</c:v>
                </c:pt>
                <c:pt idx="10041" formatCode="h:mm:ss;@">
                  <c:v>0.58107638888888902</c:v>
                </c:pt>
                <c:pt idx="10042">
                  <c:v>0.58113425925925899</c:v>
                </c:pt>
                <c:pt idx="10043">
                  <c:v>0.58119212962962996</c:v>
                </c:pt>
                <c:pt idx="10044" formatCode="h:mm:ss;@">
                  <c:v>0.58125000000000004</c:v>
                </c:pt>
                <c:pt idx="10045">
                  <c:v>0.58130787037037002</c:v>
                </c:pt>
                <c:pt idx="10046">
                  <c:v>0.58136574074074099</c:v>
                </c:pt>
                <c:pt idx="10047" formatCode="h:mm:ss;@">
                  <c:v>0.58142361111111096</c:v>
                </c:pt>
                <c:pt idx="10048" formatCode="h:mm:ss;@">
                  <c:v>0.58148148148148104</c:v>
                </c:pt>
                <c:pt idx="10049">
                  <c:v>0.58153935185185202</c:v>
                </c:pt>
                <c:pt idx="10050">
                  <c:v>0.58159722222222199</c:v>
                </c:pt>
                <c:pt idx="10051" formatCode="h:mm:ss;@">
                  <c:v>0.58165509259259296</c:v>
                </c:pt>
                <c:pt idx="10052">
                  <c:v>0.58171296296296304</c:v>
                </c:pt>
                <c:pt idx="10053">
                  <c:v>0.58177083333333302</c:v>
                </c:pt>
                <c:pt idx="10054" formatCode="h:mm:ss;@">
                  <c:v>0.58182870370370399</c:v>
                </c:pt>
                <c:pt idx="10055">
                  <c:v>0.58188657407407396</c:v>
                </c:pt>
                <c:pt idx="10056">
                  <c:v>0.58194444444444404</c:v>
                </c:pt>
                <c:pt idx="10057" formatCode="h:mm:ss;@">
                  <c:v>0.58200231481481501</c:v>
                </c:pt>
                <c:pt idx="10058">
                  <c:v>0.58206018518518499</c:v>
                </c:pt>
                <c:pt idx="10059">
                  <c:v>0.58211805555555596</c:v>
                </c:pt>
                <c:pt idx="10060" formatCode="h:mm:ss;@">
                  <c:v>0.58217592592592604</c:v>
                </c:pt>
                <c:pt idx="10061">
                  <c:v>0.58223379629629601</c:v>
                </c:pt>
                <c:pt idx="10062">
                  <c:v>0.58229166666666698</c:v>
                </c:pt>
                <c:pt idx="10063" formatCode="h:mm:ss;@">
                  <c:v>0.58234953703703696</c:v>
                </c:pt>
                <c:pt idx="10064" formatCode="h:mm:ss;@">
                  <c:v>0.58240740740740704</c:v>
                </c:pt>
                <c:pt idx="10065">
                  <c:v>0.58246527777777801</c:v>
                </c:pt>
                <c:pt idx="10066">
                  <c:v>0.58252314814814798</c:v>
                </c:pt>
                <c:pt idx="10067" formatCode="h:mm:ss;@">
                  <c:v>0.58258101851851896</c:v>
                </c:pt>
                <c:pt idx="10068">
                  <c:v>0.58263888888888904</c:v>
                </c:pt>
                <c:pt idx="10069">
                  <c:v>0.58269675925925901</c:v>
                </c:pt>
                <c:pt idx="10070" formatCode="h:mm:ss;@">
                  <c:v>0.58275462962962998</c:v>
                </c:pt>
                <c:pt idx="10071">
                  <c:v>0.58281249999999996</c:v>
                </c:pt>
                <c:pt idx="10072">
                  <c:v>0.58287037037037004</c:v>
                </c:pt>
                <c:pt idx="10073" formatCode="h:mm:ss;@">
                  <c:v>0.58292824074074101</c:v>
                </c:pt>
                <c:pt idx="10074">
                  <c:v>0.58298611111111098</c:v>
                </c:pt>
                <c:pt idx="10075">
                  <c:v>0.58304398148148096</c:v>
                </c:pt>
                <c:pt idx="10076" formatCode="h:mm:ss;@">
                  <c:v>0.58310185185185204</c:v>
                </c:pt>
                <c:pt idx="10077">
                  <c:v>0.58315972222222201</c:v>
                </c:pt>
                <c:pt idx="10078">
                  <c:v>0.58321759259259298</c:v>
                </c:pt>
                <c:pt idx="10079" formatCode="h:mm:ss;@">
                  <c:v>0.58327546296296295</c:v>
                </c:pt>
                <c:pt idx="10080" formatCode="h:mm:ss;@">
                  <c:v>0.58333333333333304</c:v>
                </c:pt>
                <c:pt idx="10081">
                  <c:v>0.58339120370370401</c:v>
                </c:pt>
                <c:pt idx="10082">
                  <c:v>0.58344907407407398</c:v>
                </c:pt>
                <c:pt idx="10083" formatCode="h:mm:ss;@">
                  <c:v>0.58350694444444395</c:v>
                </c:pt>
                <c:pt idx="10084">
                  <c:v>0.58356481481481504</c:v>
                </c:pt>
                <c:pt idx="10085">
                  <c:v>0.58362268518518501</c:v>
                </c:pt>
                <c:pt idx="10086" formatCode="h:mm:ss;@">
                  <c:v>0.58368055555555598</c:v>
                </c:pt>
                <c:pt idx="10087">
                  <c:v>0.58373842592592595</c:v>
                </c:pt>
                <c:pt idx="10088">
                  <c:v>0.58379629629629604</c:v>
                </c:pt>
                <c:pt idx="10089" formatCode="h:mm:ss;@">
                  <c:v>0.58385416666666701</c:v>
                </c:pt>
                <c:pt idx="10090">
                  <c:v>0.58391203703703698</c:v>
                </c:pt>
                <c:pt idx="10091">
                  <c:v>0.58396990740740695</c:v>
                </c:pt>
                <c:pt idx="10092" formatCode="h:mm:ss;@">
                  <c:v>0.58402777777777803</c:v>
                </c:pt>
                <c:pt idx="10093">
                  <c:v>0.58408564814814801</c:v>
                </c:pt>
                <c:pt idx="10094">
                  <c:v>0.58414351851851798</c:v>
                </c:pt>
                <c:pt idx="10095" formatCode="h:mm:ss;@">
                  <c:v>0.58420138888888895</c:v>
                </c:pt>
                <c:pt idx="10096" formatCode="h:mm:ss;@">
                  <c:v>0.58425925925925903</c:v>
                </c:pt>
                <c:pt idx="10097">
                  <c:v>0.58431712962963001</c:v>
                </c:pt>
                <c:pt idx="10098">
                  <c:v>0.58437499999999998</c:v>
                </c:pt>
                <c:pt idx="10099" formatCode="h:mm:ss;@">
                  <c:v>0.58443287037036995</c:v>
                </c:pt>
                <c:pt idx="10100">
                  <c:v>0.58449074074074103</c:v>
                </c:pt>
                <c:pt idx="10101">
                  <c:v>0.58454861111111101</c:v>
                </c:pt>
                <c:pt idx="10102" formatCode="h:mm:ss;@">
                  <c:v>0.58460648148148098</c:v>
                </c:pt>
                <c:pt idx="10103">
                  <c:v>0.58466435185185195</c:v>
                </c:pt>
                <c:pt idx="10104">
                  <c:v>0.58472222222222203</c:v>
                </c:pt>
                <c:pt idx="10105" formatCode="h:mm:ss;@">
                  <c:v>0.584780092592593</c:v>
                </c:pt>
                <c:pt idx="10106">
                  <c:v>0.58483796296296298</c:v>
                </c:pt>
                <c:pt idx="10107">
                  <c:v>0.58489583333333295</c:v>
                </c:pt>
                <c:pt idx="10108" formatCode="h:mm:ss;@">
                  <c:v>0.58495370370370403</c:v>
                </c:pt>
                <c:pt idx="10109">
                  <c:v>0.585011574074074</c:v>
                </c:pt>
                <c:pt idx="10110">
                  <c:v>0.58506944444444398</c:v>
                </c:pt>
                <c:pt idx="10111" formatCode="h:mm:ss;@">
                  <c:v>0.58512731481481495</c:v>
                </c:pt>
                <c:pt idx="10112" formatCode="h:mm:ss;@">
                  <c:v>0.58518518518518503</c:v>
                </c:pt>
                <c:pt idx="10113">
                  <c:v>0.585243055555556</c:v>
                </c:pt>
                <c:pt idx="10114">
                  <c:v>0.58530092592592597</c:v>
                </c:pt>
                <c:pt idx="10115" formatCode="h:mm:ss;@">
                  <c:v>0.58535879629629595</c:v>
                </c:pt>
                <c:pt idx="10116">
                  <c:v>0.58541666666666703</c:v>
                </c:pt>
                <c:pt idx="10117">
                  <c:v>0.585474537037037</c:v>
                </c:pt>
                <c:pt idx="10118" formatCode="h:mm:ss;@">
                  <c:v>0.58553240740740697</c:v>
                </c:pt>
                <c:pt idx="10119">
                  <c:v>0.58559027777777795</c:v>
                </c:pt>
                <c:pt idx="10120">
                  <c:v>0.58564814814814803</c:v>
                </c:pt>
                <c:pt idx="10121" formatCode="h:mm:ss;@">
                  <c:v>0.585706018518518</c:v>
                </c:pt>
                <c:pt idx="10122">
                  <c:v>0.58576388888888897</c:v>
                </c:pt>
                <c:pt idx="10123">
                  <c:v>0.58582175925925895</c:v>
                </c:pt>
                <c:pt idx="10124" formatCode="h:mm:ss;@">
                  <c:v>0.58587962962963003</c:v>
                </c:pt>
                <c:pt idx="10125">
                  <c:v>0.5859375</c:v>
                </c:pt>
                <c:pt idx="10126">
                  <c:v>0.58599537037036997</c:v>
                </c:pt>
                <c:pt idx="10127" formatCode="h:mm:ss;@">
                  <c:v>0.58605324074074105</c:v>
                </c:pt>
                <c:pt idx="10128" formatCode="h:mm:ss;@">
                  <c:v>0.58611111111111103</c:v>
                </c:pt>
                <c:pt idx="10129">
                  <c:v>0.586168981481481</c:v>
                </c:pt>
                <c:pt idx="10130">
                  <c:v>0.58622685185185197</c:v>
                </c:pt>
                <c:pt idx="10131" formatCode="h:mm:ss;@">
                  <c:v>0.58628472222222205</c:v>
                </c:pt>
                <c:pt idx="10132">
                  <c:v>0.58634259259259303</c:v>
                </c:pt>
                <c:pt idx="10133">
                  <c:v>0.586400462962963</c:v>
                </c:pt>
                <c:pt idx="10134" formatCode="h:mm:ss;@">
                  <c:v>0.58645833333333297</c:v>
                </c:pt>
                <c:pt idx="10135">
                  <c:v>0.58651620370370405</c:v>
                </c:pt>
                <c:pt idx="10136">
                  <c:v>0.58657407407407403</c:v>
                </c:pt>
                <c:pt idx="10137" formatCode="h:mm:ss;@">
                  <c:v>0.586631944444444</c:v>
                </c:pt>
                <c:pt idx="10138">
                  <c:v>0.58668981481481497</c:v>
                </c:pt>
                <c:pt idx="10139">
                  <c:v>0.58674768518518505</c:v>
                </c:pt>
                <c:pt idx="10140" formatCode="h:mm:ss;@">
                  <c:v>0.58680555555555503</c:v>
                </c:pt>
                <c:pt idx="10141">
                  <c:v>0.586863425925926</c:v>
                </c:pt>
                <c:pt idx="10142">
                  <c:v>0.58692129629629597</c:v>
                </c:pt>
                <c:pt idx="10143" formatCode="h:mm:ss;@">
                  <c:v>0.58697916666666705</c:v>
                </c:pt>
                <c:pt idx="10144" formatCode="h:mm:ss;@">
                  <c:v>0.58703703703703702</c:v>
                </c:pt>
                <c:pt idx="10145">
                  <c:v>0.587094907407407</c:v>
                </c:pt>
                <c:pt idx="10146">
                  <c:v>0.58715277777777797</c:v>
                </c:pt>
                <c:pt idx="10147" formatCode="h:mm:ss;@">
                  <c:v>0.58721064814814805</c:v>
                </c:pt>
                <c:pt idx="10148">
                  <c:v>0.58726851851851802</c:v>
                </c:pt>
                <c:pt idx="10149">
                  <c:v>0.58732638888888899</c:v>
                </c:pt>
                <c:pt idx="10150" formatCode="h:mm:ss;@">
                  <c:v>0.58738425925925897</c:v>
                </c:pt>
                <c:pt idx="10151">
                  <c:v>0.58744212962963005</c:v>
                </c:pt>
                <c:pt idx="10152">
                  <c:v>0.58750000000000002</c:v>
                </c:pt>
                <c:pt idx="10153" formatCode="h:mm:ss;@">
                  <c:v>0.58755787037036999</c:v>
                </c:pt>
                <c:pt idx="10154">
                  <c:v>0.58761574074074097</c:v>
                </c:pt>
                <c:pt idx="10155">
                  <c:v>0.58767361111111105</c:v>
                </c:pt>
                <c:pt idx="10156" formatCode="h:mm:ss;@">
                  <c:v>0.58773148148148102</c:v>
                </c:pt>
                <c:pt idx="10157">
                  <c:v>0.58778935185185199</c:v>
                </c:pt>
                <c:pt idx="10158">
                  <c:v>0.58784722222222197</c:v>
                </c:pt>
                <c:pt idx="10159" formatCode="h:mm:ss;@">
                  <c:v>0.58790509259259205</c:v>
                </c:pt>
                <c:pt idx="10160" formatCode="h:mm:ss;@">
                  <c:v>0.58796296296296302</c:v>
                </c:pt>
                <c:pt idx="10161">
                  <c:v>0.58802083333333299</c:v>
                </c:pt>
                <c:pt idx="10162">
                  <c:v>0.58807870370370396</c:v>
                </c:pt>
                <c:pt idx="10163" formatCode="h:mm:ss;@">
                  <c:v>0.58813657407407405</c:v>
                </c:pt>
                <c:pt idx="10164">
                  <c:v>0.58819444444444402</c:v>
                </c:pt>
                <c:pt idx="10165">
                  <c:v>0.58825231481481499</c:v>
                </c:pt>
                <c:pt idx="10166" formatCode="h:mm:ss;@">
                  <c:v>0.58831018518518496</c:v>
                </c:pt>
                <c:pt idx="10167">
                  <c:v>0.58836805555555505</c:v>
                </c:pt>
                <c:pt idx="10168">
                  <c:v>0.58842592592592602</c:v>
                </c:pt>
                <c:pt idx="10169" formatCode="h:mm:ss;@">
                  <c:v>0.58848379629629599</c:v>
                </c:pt>
                <c:pt idx="10170">
                  <c:v>0.58854166666666696</c:v>
                </c:pt>
                <c:pt idx="10171">
                  <c:v>0.58859953703703705</c:v>
                </c:pt>
                <c:pt idx="10172" formatCode="h:mm:ss;@">
                  <c:v>0.58865740740740702</c:v>
                </c:pt>
                <c:pt idx="10173">
                  <c:v>0.58871527777777799</c:v>
                </c:pt>
                <c:pt idx="10174">
                  <c:v>0.58877314814814796</c:v>
                </c:pt>
                <c:pt idx="10175" formatCode="h:mm:ss;@">
                  <c:v>0.58883101851851805</c:v>
                </c:pt>
                <c:pt idx="10176" formatCode="h:mm:ss;@">
                  <c:v>0.58888888888888902</c:v>
                </c:pt>
                <c:pt idx="10177">
                  <c:v>0.58894675925925899</c:v>
                </c:pt>
                <c:pt idx="10178">
                  <c:v>0.58900462962962996</c:v>
                </c:pt>
                <c:pt idx="10179" formatCode="h:mm:ss;@">
                  <c:v>0.58906250000000004</c:v>
                </c:pt>
                <c:pt idx="10180">
                  <c:v>0.58912037037037002</c:v>
                </c:pt>
                <c:pt idx="10181">
                  <c:v>0.58917824074074099</c:v>
                </c:pt>
                <c:pt idx="10182" formatCode="h:mm:ss;@">
                  <c:v>0.58923611111111096</c:v>
                </c:pt>
                <c:pt idx="10183">
                  <c:v>0.58929398148148104</c:v>
                </c:pt>
                <c:pt idx="10184">
                  <c:v>0.58935185185185202</c:v>
                </c:pt>
                <c:pt idx="10185" formatCode="h:mm:ss;@">
                  <c:v>0.58940972222222199</c:v>
                </c:pt>
                <c:pt idx="10186">
                  <c:v>0.58946759259259296</c:v>
                </c:pt>
                <c:pt idx="10187">
                  <c:v>0.58952546296296304</c:v>
                </c:pt>
                <c:pt idx="10188" formatCode="h:mm:ss;@">
                  <c:v>0.58958333333333302</c:v>
                </c:pt>
                <c:pt idx="10189">
                  <c:v>0.58964120370370399</c:v>
                </c:pt>
                <c:pt idx="10190">
                  <c:v>0.58969907407407396</c:v>
                </c:pt>
                <c:pt idx="10191" formatCode="h:mm:ss;@">
                  <c:v>0.58975694444444404</c:v>
                </c:pt>
                <c:pt idx="10192" formatCode="h:mm:ss;@">
                  <c:v>0.58981481481481501</c:v>
                </c:pt>
                <c:pt idx="10193">
                  <c:v>0.58987268518518499</c:v>
                </c:pt>
                <c:pt idx="10194">
                  <c:v>0.58993055555555596</c:v>
                </c:pt>
                <c:pt idx="10195" formatCode="h:mm:ss;@">
                  <c:v>0.58998842592592604</c:v>
                </c:pt>
                <c:pt idx="10196">
                  <c:v>0.59004629629629601</c:v>
                </c:pt>
                <c:pt idx="10197">
                  <c:v>0.59010416666666698</c:v>
                </c:pt>
                <c:pt idx="10198" formatCode="h:mm:ss;@">
                  <c:v>0.59016203703703696</c:v>
                </c:pt>
                <c:pt idx="10199">
                  <c:v>0.59021990740740704</c:v>
                </c:pt>
                <c:pt idx="10200">
                  <c:v>0.59027777777777801</c:v>
                </c:pt>
                <c:pt idx="10201" formatCode="h:mm:ss;@">
                  <c:v>0.59033564814814798</c:v>
                </c:pt>
                <c:pt idx="10202">
                  <c:v>0.59039351851851896</c:v>
                </c:pt>
                <c:pt idx="10203">
                  <c:v>0.59045138888888904</c:v>
                </c:pt>
                <c:pt idx="10204" formatCode="h:mm:ss;@">
                  <c:v>0.59050925925925901</c:v>
                </c:pt>
                <c:pt idx="10205">
                  <c:v>0.59056712962962998</c:v>
                </c:pt>
                <c:pt idx="10206">
                  <c:v>0.59062499999999996</c:v>
                </c:pt>
                <c:pt idx="10207" formatCode="h:mm:ss;@">
                  <c:v>0.59068287037037004</c:v>
                </c:pt>
                <c:pt idx="10208" formatCode="h:mm:ss;@">
                  <c:v>0.59074074074074101</c:v>
                </c:pt>
                <c:pt idx="10209">
                  <c:v>0.59079861111111098</c:v>
                </c:pt>
                <c:pt idx="10210">
                  <c:v>0.59085648148148096</c:v>
                </c:pt>
                <c:pt idx="10211" formatCode="h:mm:ss;@">
                  <c:v>0.59091435185185204</c:v>
                </c:pt>
                <c:pt idx="10212">
                  <c:v>0.59097222222222201</c:v>
                </c:pt>
                <c:pt idx="10213">
                  <c:v>0.59103009259259298</c:v>
                </c:pt>
                <c:pt idx="10214" formatCode="h:mm:ss;@">
                  <c:v>0.59108796296296295</c:v>
                </c:pt>
                <c:pt idx="10215">
                  <c:v>0.59114583333333304</c:v>
                </c:pt>
                <c:pt idx="10216">
                  <c:v>0.59120370370370401</c:v>
                </c:pt>
                <c:pt idx="10217" formatCode="h:mm:ss;@">
                  <c:v>0.59126157407407398</c:v>
                </c:pt>
                <c:pt idx="10218">
                  <c:v>0.59131944444444395</c:v>
                </c:pt>
                <c:pt idx="10219">
                  <c:v>0.59137731481481504</c:v>
                </c:pt>
                <c:pt idx="10220" formatCode="h:mm:ss;@">
                  <c:v>0.59143518518518501</c:v>
                </c:pt>
                <c:pt idx="10221">
                  <c:v>0.59149305555555598</c:v>
                </c:pt>
                <c:pt idx="10222">
                  <c:v>0.59155092592592595</c:v>
                </c:pt>
                <c:pt idx="10223" formatCode="h:mm:ss;@">
                  <c:v>0.59160879629629604</c:v>
                </c:pt>
                <c:pt idx="10224" formatCode="h:mm:ss;@">
                  <c:v>0.59166666666666701</c:v>
                </c:pt>
                <c:pt idx="10225">
                  <c:v>0.59172453703703698</c:v>
                </c:pt>
                <c:pt idx="10226">
                  <c:v>0.59178240740740695</c:v>
                </c:pt>
                <c:pt idx="10227" formatCode="h:mm:ss;@">
                  <c:v>0.59184027777777803</c:v>
                </c:pt>
                <c:pt idx="10228">
                  <c:v>0.59189814814814801</c:v>
                </c:pt>
                <c:pt idx="10229">
                  <c:v>0.59195601851851798</c:v>
                </c:pt>
                <c:pt idx="10230" formatCode="h:mm:ss;@">
                  <c:v>0.59201388888888895</c:v>
                </c:pt>
                <c:pt idx="10231">
                  <c:v>0.59207175925925903</c:v>
                </c:pt>
                <c:pt idx="10232">
                  <c:v>0.59212962962963001</c:v>
                </c:pt>
                <c:pt idx="10233" formatCode="h:mm:ss;@">
                  <c:v>0.59218749999999998</c:v>
                </c:pt>
                <c:pt idx="10234">
                  <c:v>0.59224537037036995</c:v>
                </c:pt>
                <c:pt idx="10235">
                  <c:v>0.59230324074074103</c:v>
                </c:pt>
                <c:pt idx="10236" formatCode="h:mm:ss;@">
                  <c:v>0.59236111111111101</c:v>
                </c:pt>
                <c:pt idx="10237">
                  <c:v>0.59241898148148098</c:v>
                </c:pt>
                <c:pt idx="10238">
                  <c:v>0.59247685185185195</c:v>
                </c:pt>
                <c:pt idx="10239" formatCode="h:mm:ss;@">
                  <c:v>0.59253472222222203</c:v>
                </c:pt>
                <c:pt idx="10240" formatCode="h:mm:ss;@">
                  <c:v>0.592592592592593</c:v>
                </c:pt>
                <c:pt idx="10241">
                  <c:v>0.59265046296296298</c:v>
                </c:pt>
                <c:pt idx="10242">
                  <c:v>0.59270833333333295</c:v>
                </c:pt>
                <c:pt idx="10243" formatCode="h:mm:ss;@">
                  <c:v>0.59276620370370403</c:v>
                </c:pt>
                <c:pt idx="10244">
                  <c:v>0.592824074074074</c:v>
                </c:pt>
                <c:pt idx="10245">
                  <c:v>0.59288194444444398</c:v>
                </c:pt>
                <c:pt idx="10246" formatCode="h:mm:ss;@">
                  <c:v>0.59293981481481495</c:v>
                </c:pt>
                <c:pt idx="10247">
                  <c:v>0.59299768518518503</c:v>
                </c:pt>
                <c:pt idx="10248">
                  <c:v>0.593055555555556</c:v>
                </c:pt>
                <c:pt idx="10249" formatCode="h:mm:ss;@">
                  <c:v>0.59311342592592597</c:v>
                </c:pt>
                <c:pt idx="10250">
                  <c:v>0.59317129629629595</c:v>
                </c:pt>
                <c:pt idx="10251">
                  <c:v>0.59322916666666703</c:v>
                </c:pt>
                <c:pt idx="10252" formatCode="h:mm:ss;@">
                  <c:v>0.593287037037037</c:v>
                </c:pt>
                <c:pt idx="10253">
                  <c:v>0.59334490740740697</c:v>
                </c:pt>
                <c:pt idx="10254">
                  <c:v>0.59340277777777795</c:v>
                </c:pt>
                <c:pt idx="10255" formatCode="h:mm:ss;@">
                  <c:v>0.59346064814814803</c:v>
                </c:pt>
                <c:pt idx="10256" formatCode="h:mm:ss;@">
                  <c:v>0.593518518518518</c:v>
                </c:pt>
                <c:pt idx="10257">
                  <c:v>0.59357638888888897</c:v>
                </c:pt>
                <c:pt idx="10258">
                  <c:v>0.59363425925925895</c:v>
                </c:pt>
                <c:pt idx="10259" formatCode="h:mm:ss;@">
                  <c:v>0.59369212962963003</c:v>
                </c:pt>
                <c:pt idx="10260">
                  <c:v>0.59375</c:v>
                </c:pt>
                <c:pt idx="10261">
                  <c:v>0.59380787037036997</c:v>
                </c:pt>
                <c:pt idx="10262" formatCode="h:mm:ss;@">
                  <c:v>0.59386574074074105</c:v>
                </c:pt>
                <c:pt idx="10263">
                  <c:v>0.59392361111111103</c:v>
                </c:pt>
                <c:pt idx="10264">
                  <c:v>0.593981481481481</c:v>
                </c:pt>
                <c:pt idx="10265" formatCode="h:mm:ss;@">
                  <c:v>0.59403935185185197</c:v>
                </c:pt>
                <c:pt idx="10266">
                  <c:v>0.59409722222222205</c:v>
                </c:pt>
                <c:pt idx="10267">
                  <c:v>0.59415509259259303</c:v>
                </c:pt>
                <c:pt idx="10268" formatCode="h:mm:ss;@">
                  <c:v>0.594212962962963</c:v>
                </c:pt>
                <c:pt idx="10269">
                  <c:v>0.59427083333333297</c:v>
                </c:pt>
                <c:pt idx="10270">
                  <c:v>0.59432870370370405</c:v>
                </c:pt>
                <c:pt idx="10271" formatCode="h:mm:ss;@">
                  <c:v>0.59438657407407403</c:v>
                </c:pt>
                <c:pt idx="10272" formatCode="h:mm:ss;@">
                  <c:v>0.594444444444444</c:v>
                </c:pt>
                <c:pt idx="10273">
                  <c:v>0.59450231481481497</c:v>
                </c:pt>
                <c:pt idx="10274">
                  <c:v>0.59456018518518505</c:v>
                </c:pt>
                <c:pt idx="10275" formatCode="h:mm:ss;@">
                  <c:v>0.59461805555555503</c:v>
                </c:pt>
                <c:pt idx="10276">
                  <c:v>0.594675925925926</c:v>
                </c:pt>
                <c:pt idx="10277">
                  <c:v>0.59473379629629597</c:v>
                </c:pt>
                <c:pt idx="10278" formatCode="h:mm:ss;@">
                  <c:v>0.59479166666666705</c:v>
                </c:pt>
                <c:pt idx="10279">
                  <c:v>0.59484953703703702</c:v>
                </c:pt>
                <c:pt idx="10280">
                  <c:v>0.594907407407407</c:v>
                </c:pt>
                <c:pt idx="10281" formatCode="h:mm:ss;@">
                  <c:v>0.59496527777777797</c:v>
                </c:pt>
                <c:pt idx="10282">
                  <c:v>0.59502314814814805</c:v>
                </c:pt>
                <c:pt idx="10283">
                  <c:v>0.59508101851851802</c:v>
                </c:pt>
                <c:pt idx="10284" formatCode="h:mm:ss;@">
                  <c:v>0.59513888888888899</c:v>
                </c:pt>
                <c:pt idx="10285">
                  <c:v>0.59519675925925897</c:v>
                </c:pt>
                <c:pt idx="10286">
                  <c:v>0.59525462962963005</c:v>
                </c:pt>
                <c:pt idx="10287" formatCode="h:mm:ss;@">
                  <c:v>0.59531250000000002</c:v>
                </c:pt>
                <c:pt idx="10288" formatCode="h:mm:ss;@">
                  <c:v>0.59537037037036999</c:v>
                </c:pt>
                <c:pt idx="10289">
                  <c:v>0.59542824074074097</c:v>
                </c:pt>
                <c:pt idx="10290">
                  <c:v>0.59548611111111105</c:v>
                </c:pt>
                <c:pt idx="10291" formatCode="h:mm:ss;@">
                  <c:v>0.59554398148148102</c:v>
                </c:pt>
                <c:pt idx="10292">
                  <c:v>0.59560185185185199</c:v>
                </c:pt>
                <c:pt idx="10293">
                  <c:v>0.59565972222222197</c:v>
                </c:pt>
                <c:pt idx="10294" formatCode="h:mm:ss;@">
                  <c:v>0.59571759259259205</c:v>
                </c:pt>
                <c:pt idx="10295">
                  <c:v>0.59577546296296302</c:v>
                </c:pt>
                <c:pt idx="10296">
                  <c:v>0.59583333333333299</c:v>
                </c:pt>
                <c:pt idx="10297" formatCode="h:mm:ss;@">
                  <c:v>0.59589120370370396</c:v>
                </c:pt>
                <c:pt idx="10298">
                  <c:v>0.59594907407407405</c:v>
                </c:pt>
                <c:pt idx="10299">
                  <c:v>0.59600694444444402</c:v>
                </c:pt>
                <c:pt idx="10300" formatCode="h:mm:ss;@">
                  <c:v>0.59606481481481499</c:v>
                </c:pt>
                <c:pt idx="10301">
                  <c:v>0.59612268518518496</c:v>
                </c:pt>
                <c:pt idx="10302">
                  <c:v>0.59618055555555505</c:v>
                </c:pt>
                <c:pt idx="10303" formatCode="h:mm:ss;@">
                  <c:v>0.59623842592592602</c:v>
                </c:pt>
                <c:pt idx="10304" formatCode="h:mm:ss;@">
                  <c:v>0.59629629629629599</c:v>
                </c:pt>
                <c:pt idx="10305">
                  <c:v>0.59635416666666696</c:v>
                </c:pt>
                <c:pt idx="10306">
                  <c:v>0.59641203703703705</c:v>
                </c:pt>
                <c:pt idx="10307" formatCode="h:mm:ss;@">
                  <c:v>0.59646990740740702</c:v>
                </c:pt>
                <c:pt idx="10308">
                  <c:v>0.59652777777777799</c:v>
                </c:pt>
                <c:pt idx="10309">
                  <c:v>0.59658564814814796</c:v>
                </c:pt>
                <c:pt idx="10310" formatCode="h:mm:ss;@">
                  <c:v>0.59664351851851805</c:v>
                </c:pt>
                <c:pt idx="10311">
                  <c:v>0.59670138888888902</c:v>
                </c:pt>
                <c:pt idx="10312">
                  <c:v>0.59675925925925899</c:v>
                </c:pt>
                <c:pt idx="10313" formatCode="h:mm:ss;@">
                  <c:v>0.59681712962962996</c:v>
                </c:pt>
                <c:pt idx="10314">
                  <c:v>0.59687500000000004</c:v>
                </c:pt>
                <c:pt idx="10315">
                  <c:v>0.59693287037037002</c:v>
                </c:pt>
                <c:pt idx="10316" formatCode="h:mm:ss;@">
                  <c:v>0.59699074074074099</c:v>
                </c:pt>
                <c:pt idx="10317">
                  <c:v>0.59704861111111096</c:v>
                </c:pt>
                <c:pt idx="10318">
                  <c:v>0.59710648148148104</c:v>
                </c:pt>
                <c:pt idx="10319" formatCode="h:mm:ss;@">
                  <c:v>0.59716435185185202</c:v>
                </c:pt>
                <c:pt idx="10320" formatCode="h:mm:ss;@">
                  <c:v>0.59722222222222199</c:v>
                </c:pt>
                <c:pt idx="10321">
                  <c:v>0.59728009259259296</c:v>
                </c:pt>
                <c:pt idx="10322">
                  <c:v>0.59733796296296304</c:v>
                </c:pt>
                <c:pt idx="10323" formatCode="h:mm:ss;@">
                  <c:v>0.59739583333333302</c:v>
                </c:pt>
                <c:pt idx="10324">
                  <c:v>0.59745370370370399</c:v>
                </c:pt>
                <c:pt idx="10325">
                  <c:v>0.59751157407407396</c:v>
                </c:pt>
                <c:pt idx="10326" formatCode="h:mm:ss;@">
                  <c:v>0.59756944444444404</c:v>
                </c:pt>
                <c:pt idx="10327">
                  <c:v>0.59762731481481501</c:v>
                </c:pt>
                <c:pt idx="10328">
                  <c:v>0.59768518518518499</c:v>
                </c:pt>
                <c:pt idx="10329" formatCode="h:mm:ss;@">
                  <c:v>0.59774305555555596</c:v>
                </c:pt>
                <c:pt idx="10330">
                  <c:v>0.59780092592592604</c:v>
                </c:pt>
                <c:pt idx="10331">
                  <c:v>0.59785879629629601</c:v>
                </c:pt>
                <c:pt idx="10332" formatCode="h:mm:ss;@">
                  <c:v>0.59791666666666698</c:v>
                </c:pt>
                <c:pt idx="10333">
                  <c:v>0.59797453703703696</c:v>
                </c:pt>
                <c:pt idx="10334">
                  <c:v>0.59803240740740704</c:v>
                </c:pt>
                <c:pt idx="10335" formatCode="h:mm:ss;@">
                  <c:v>0.59809027777777801</c:v>
                </c:pt>
                <c:pt idx="10336" formatCode="h:mm:ss;@">
                  <c:v>0.59814814814814798</c:v>
                </c:pt>
                <c:pt idx="10337">
                  <c:v>0.59820601851851896</c:v>
                </c:pt>
                <c:pt idx="10338">
                  <c:v>0.59826388888888904</c:v>
                </c:pt>
                <c:pt idx="10339" formatCode="h:mm:ss;@">
                  <c:v>0.59832175925925901</c:v>
                </c:pt>
                <c:pt idx="10340">
                  <c:v>0.59837962962962998</c:v>
                </c:pt>
                <c:pt idx="10341">
                  <c:v>0.59843749999999996</c:v>
                </c:pt>
                <c:pt idx="10342" formatCode="h:mm:ss;@">
                  <c:v>0.59849537037037004</c:v>
                </c:pt>
                <c:pt idx="10343">
                  <c:v>0.59855324074074101</c:v>
                </c:pt>
                <c:pt idx="10344">
                  <c:v>0.59861111111111098</c:v>
                </c:pt>
                <c:pt idx="10345" formatCode="h:mm:ss;@">
                  <c:v>0.59866898148148096</c:v>
                </c:pt>
                <c:pt idx="10346">
                  <c:v>0.59872685185185204</c:v>
                </c:pt>
                <c:pt idx="10347">
                  <c:v>0.59878472222222201</c:v>
                </c:pt>
                <c:pt idx="10348" formatCode="h:mm:ss;@">
                  <c:v>0.59884259259259298</c:v>
                </c:pt>
                <c:pt idx="10349">
                  <c:v>0.59890046296296295</c:v>
                </c:pt>
                <c:pt idx="10350">
                  <c:v>0.59895833333333304</c:v>
                </c:pt>
                <c:pt idx="10351" formatCode="h:mm:ss;@">
                  <c:v>0.59901620370370401</c:v>
                </c:pt>
                <c:pt idx="10352" formatCode="h:mm:ss;@">
                  <c:v>0.59907407407407398</c:v>
                </c:pt>
                <c:pt idx="10353">
                  <c:v>0.59913194444444395</c:v>
                </c:pt>
                <c:pt idx="10354">
                  <c:v>0.59918981481481504</c:v>
                </c:pt>
                <c:pt idx="10355" formatCode="h:mm:ss;@">
                  <c:v>0.59924768518518501</c:v>
                </c:pt>
                <c:pt idx="10356">
                  <c:v>0.59930555555555598</c:v>
                </c:pt>
                <c:pt idx="10357">
                  <c:v>0.59936342592592595</c:v>
                </c:pt>
                <c:pt idx="10358" formatCode="h:mm:ss;@">
                  <c:v>0.59942129629629604</c:v>
                </c:pt>
                <c:pt idx="10359">
                  <c:v>0.59947916666666701</c:v>
                </c:pt>
                <c:pt idx="10360">
                  <c:v>0.59953703703703698</c:v>
                </c:pt>
                <c:pt idx="10361" formatCode="h:mm:ss;@">
                  <c:v>0.59959490740740695</c:v>
                </c:pt>
                <c:pt idx="10362">
                  <c:v>0.59965277777777803</c:v>
                </c:pt>
                <c:pt idx="10363">
                  <c:v>0.59971064814814801</c:v>
                </c:pt>
                <c:pt idx="10364" formatCode="h:mm:ss;@">
                  <c:v>0.59976851851851798</c:v>
                </c:pt>
                <c:pt idx="10365">
                  <c:v>0.59982638888888895</c:v>
                </c:pt>
                <c:pt idx="10366">
                  <c:v>0.59988425925925903</c:v>
                </c:pt>
                <c:pt idx="10367" formatCode="h:mm:ss;@">
                  <c:v>0.59994212962963001</c:v>
                </c:pt>
                <c:pt idx="10368" formatCode="h:mm:ss;@">
                  <c:v>0.6</c:v>
                </c:pt>
                <c:pt idx="10369">
                  <c:v>0.60005787037036995</c:v>
                </c:pt>
                <c:pt idx="10370">
                  <c:v>0.60011574074074103</c:v>
                </c:pt>
                <c:pt idx="10371" formatCode="h:mm:ss;@">
                  <c:v>0.60017361111111101</c:v>
                </c:pt>
                <c:pt idx="10372">
                  <c:v>0.60023148148148098</c:v>
                </c:pt>
                <c:pt idx="10373">
                  <c:v>0.60028935185185195</c:v>
                </c:pt>
                <c:pt idx="10374" formatCode="h:mm:ss;@">
                  <c:v>0.60034722222222203</c:v>
                </c:pt>
                <c:pt idx="10375">
                  <c:v>0.600405092592593</c:v>
                </c:pt>
                <c:pt idx="10376">
                  <c:v>0.60046296296296298</c:v>
                </c:pt>
                <c:pt idx="10377" formatCode="h:mm:ss;@">
                  <c:v>0.60052083333333295</c:v>
                </c:pt>
                <c:pt idx="10378">
                  <c:v>0.60057870370370403</c:v>
                </c:pt>
                <c:pt idx="10379">
                  <c:v>0.600636574074074</c:v>
                </c:pt>
                <c:pt idx="10380" formatCode="h:mm:ss;@">
                  <c:v>0.60069444444444398</c:v>
                </c:pt>
                <c:pt idx="10381">
                  <c:v>0.60075231481481495</c:v>
                </c:pt>
                <c:pt idx="10382">
                  <c:v>0.60081018518518503</c:v>
                </c:pt>
                <c:pt idx="10383" formatCode="h:mm:ss;@">
                  <c:v>0.600868055555556</c:v>
                </c:pt>
                <c:pt idx="10384" formatCode="h:mm:ss;@">
                  <c:v>0.60092592592592597</c:v>
                </c:pt>
                <c:pt idx="10385">
                  <c:v>0.60098379629629595</c:v>
                </c:pt>
                <c:pt idx="10386">
                  <c:v>0.60104166666666703</c:v>
                </c:pt>
                <c:pt idx="10387" formatCode="h:mm:ss;@">
                  <c:v>0.601099537037037</c:v>
                </c:pt>
                <c:pt idx="10388">
                  <c:v>0.60115740740740697</c:v>
                </c:pt>
                <c:pt idx="10389">
                  <c:v>0.60121527777777795</c:v>
                </c:pt>
                <c:pt idx="10390" formatCode="h:mm:ss;@">
                  <c:v>0.60127314814814803</c:v>
                </c:pt>
                <c:pt idx="10391">
                  <c:v>0.601331018518518</c:v>
                </c:pt>
                <c:pt idx="10392">
                  <c:v>0.60138888888888897</c:v>
                </c:pt>
                <c:pt idx="10393" formatCode="h:mm:ss;@">
                  <c:v>0.60144675925925895</c:v>
                </c:pt>
                <c:pt idx="10394">
                  <c:v>0.60150462962963003</c:v>
                </c:pt>
                <c:pt idx="10395">
                  <c:v>0.6015625</c:v>
                </c:pt>
                <c:pt idx="10396" formatCode="h:mm:ss;@">
                  <c:v>0.60162037037036997</c:v>
                </c:pt>
                <c:pt idx="10397">
                  <c:v>0.60167824074074105</c:v>
                </c:pt>
                <c:pt idx="10398">
                  <c:v>0.60173611111111103</c:v>
                </c:pt>
                <c:pt idx="10399" formatCode="h:mm:ss;@">
                  <c:v>0.601793981481481</c:v>
                </c:pt>
                <c:pt idx="10400" formatCode="h:mm:ss;@">
                  <c:v>0.60185185185185197</c:v>
                </c:pt>
                <c:pt idx="10401">
                  <c:v>0.60190972222222205</c:v>
                </c:pt>
                <c:pt idx="10402">
                  <c:v>0.60196759259259303</c:v>
                </c:pt>
                <c:pt idx="10403" formatCode="h:mm:ss;@">
                  <c:v>0.602025462962963</c:v>
                </c:pt>
                <c:pt idx="10404">
                  <c:v>0.60208333333333297</c:v>
                </c:pt>
                <c:pt idx="10405">
                  <c:v>0.60214120370370405</c:v>
                </c:pt>
                <c:pt idx="10406" formatCode="h:mm:ss;@">
                  <c:v>0.60219907407407403</c:v>
                </c:pt>
                <c:pt idx="10407">
                  <c:v>0.602256944444444</c:v>
                </c:pt>
                <c:pt idx="10408">
                  <c:v>0.60231481481481497</c:v>
                </c:pt>
                <c:pt idx="10409" formatCode="h:mm:ss;@">
                  <c:v>0.60237268518518505</c:v>
                </c:pt>
                <c:pt idx="10410">
                  <c:v>0.60243055555555503</c:v>
                </c:pt>
                <c:pt idx="10411">
                  <c:v>0.602488425925926</c:v>
                </c:pt>
                <c:pt idx="10412" formatCode="h:mm:ss;@">
                  <c:v>0.60254629629629597</c:v>
                </c:pt>
                <c:pt idx="10413">
                  <c:v>0.60260416666666705</c:v>
                </c:pt>
                <c:pt idx="10414">
                  <c:v>0.60266203703703702</c:v>
                </c:pt>
                <c:pt idx="10415" formatCode="h:mm:ss;@">
                  <c:v>0.602719907407407</c:v>
                </c:pt>
                <c:pt idx="10416" formatCode="h:mm:ss;@">
                  <c:v>0.60277777777777797</c:v>
                </c:pt>
                <c:pt idx="10417">
                  <c:v>0.60283564814814805</c:v>
                </c:pt>
                <c:pt idx="10418">
                  <c:v>0.60289351851851802</c:v>
                </c:pt>
                <c:pt idx="10419" formatCode="h:mm:ss;@">
                  <c:v>0.60295138888888899</c:v>
                </c:pt>
                <c:pt idx="10420">
                  <c:v>0.60300925925925897</c:v>
                </c:pt>
                <c:pt idx="10421">
                  <c:v>0.60306712962963005</c:v>
                </c:pt>
                <c:pt idx="10422" formatCode="h:mm:ss;@">
                  <c:v>0.60312500000000002</c:v>
                </c:pt>
                <c:pt idx="10423">
                  <c:v>0.60318287037036999</c:v>
                </c:pt>
                <c:pt idx="10424">
                  <c:v>0.60324074074074097</c:v>
                </c:pt>
                <c:pt idx="10425" formatCode="h:mm:ss;@">
                  <c:v>0.60329861111111105</c:v>
                </c:pt>
                <c:pt idx="10426">
                  <c:v>0.60335648148148102</c:v>
                </c:pt>
                <c:pt idx="10427">
                  <c:v>0.60341435185185199</c:v>
                </c:pt>
                <c:pt idx="10428" formatCode="h:mm:ss;@">
                  <c:v>0.60347222222222197</c:v>
                </c:pt>
                <c:pt idx="10429">
                  <c:v>0.60353009259259205</c:v>
                </c:pt>
                <c:pt idx="10430">
                  <c:v>0.60358796296296302</c:v>
                </c:pt>
                <c:pt idx="10431" formatCode="h:mm:ss;@">
                  <c:v>0.60364583333333299</c:v>
                </c:pt>
                <c:pt idx="10432" formatCode="h:mm:ss;@">
                  <c:v>0.60370370370370396</c:v>
                </c:pt>
                <c:pt idx="10433">
                  <c:v>0.60376157407407405</c:v>
                </c:pt>
                <c:pt idx="10434">
                  <c:v>0.60381944444444402</c:v>
                </c:pt>
                <c:pt idx="10435" formatCode="h:mm:ss;@">
                  <c:v>0.60387731481481499</c:v>
                </c:pt>
                <c:pt idx="10436">
                  <c:v>0.60393518518518496</c:v>
                </c:pt>
                <c:pt idx="10437">
                  <c:v>0.60399305555555505</c:v>
                </c:pt>
                <c:pt idx="10438" formatCode="h:mm:ss;@">
                  <c:v>0.60405092592592602</c:v>
                </c:pt>
                <c:pt idx="10439">
                  <c:v>0.60410879629629599</c:v>
                </c:pt>
                <c:pt idx="10440">
                  <c:v>0.60416666666666696</c:v>
                </c:pt>
                <c:pt idx="10441" formatCode="h:mm:ss;@">
                  <c:v>0.60422453703703705</c:v>
                </c:pt>
                <c:pt idx="10442">
                  <c:v>0.60428240740740702</c:v>
                </c:pt>
                <c:pt idx="10443">
                  <c:v>0.60434027777777799</c:v>
                </c:pt>
                <c:pt idx="10444" formatCode="h:mm:ss;@">
                  <c:v>0.60439814814814796</c:v>
                </c:pt>
                <c:pt idx="10445">
                  <c:v>0.60445601851851805</c:v>
                </c:pt>
                <c:pt idx="10446">
                  <c:v>0.60451388888888902</c:v>
                </c:pt>
                <c:pt idx="10447" formatCode="h:mm:ss;@">
                  <c:v>0.60457175925925899</c:v>
                </c:pt>
                <c:pt idx="10448" formatCode="h:mm:ss;@">
                  <c:v>0.60462962962962996</c:v>
                </c:pt>
                <c:pt idx="10449">
                  <c:v>0.60468750000000004</c:v>
                </c:pt>
                <c:pt idx="10450">
                  <c:v>0.60474537037037002</c:v>
                </c:pt>
                <c:pt idx="10451" formatCode="h:mm:ss;@">
                  <c:v>0.60480324074074099</c:v>
                </c:pt>
                <c:pt idx="10452">
                  <c:v>0.60486111111111096</c:v>
                </c:pt>
                <c:pt idx="10453">
                  <c:v>0.60491898148148104</c:v>
                </c:pt>
                <c:pt idx="10454" formatCode="h:mm:ss;@">
                  <c:v>0.60497685185185202</c:v>
                </c:pt>
                <c:pt idx="10455">
                  <c:v>0.60503472222222199</c:v>
                </c:pt>
                <c:pt idx="10456">
                  <c:v>0.60509259259259296</c:v>
                </c:pt>
                <c:pt idx="10457" formatCode="h:mm:ss;@">
                  <c:v>0.60515046296296304</c:v>
                </c:pt>
                <c:pt idx="10458">
                  <c:v>0.60520833333333302</c:v>
                </c:pt>
                <c:pt idx="10459">
                  <c:v>0.60526620370370399</c:v>
                </c:pt>
                <c:pt idx="10460" formatCode="h:mm:ss;@">
                  <c:v>0.60532407407407396</c:v>
                </c:pt>
                <c:pt idx="10461">
                  <c:v>0.60538194444444404</c:v>
                </c:pt>
                <c:pt idx="10462">
                  <c:v>0.60543981481481501</c:v>
                </c:pt>
                <c:pt idx="10463" formatCode="h:mm:ss;@">
                  <c:v>0.60549768518518499</c:v>
                </c:pt>
                <c:pt idx="10464" formatCode="h:mm:ss;@">
                  <c:v>0.60555555555555596</c:v>
                </c:pt>
                <c:pt idx="10465">
                  <c:v>0.60561342592592604</c:v>
                </c:pt>
                <c:pt idx="10466">
                  <c:v>0.60567129629629601</c:v>
                </c:pt>
                <c:pt idx="10467" formatCode="h:mm:ss;@">
                  <c:v>0.60572916666666698</c:v>
                </c:pt>
                <c:pt idx="10468">
                  <c:v>0.60578703703703696</c:v>
                </c:pt>
                <c:pt idx="10469">
                  <c:v>0.60584490740740704</c:v>
                </c:pt>
                <c:pt idx="10470" formatCode="h:mm:ss;@">
                  <c:v>0.60590277777777801</c:v>
                </c:pt>
                <c:pt idx="10471">
                  <c:v>0.60596064814814798</c:v>
                </c:pt>
                <c:pt idx="10472">
                  <c:v>0.60601851851851896</c:v>
                </c:pt>
                <c:pt idx="10473" formatCode="h:mm:ss;@">
                  <c:v>0.60607638888888904</c:v>
                </c:pt>
                <c:pt idx="10474">
                  <c:v>0.60613425925925901</c:v>
                </c:pt>
                <c:pt idx="10475">
                  <c:v>0.60619212962962998</c:v>
                </c:pt>
                <c:pt idx="10476" formatCode="h:mm:ss;@">
                  <c:v>0.60624999999999996</c:v>
                </c:pt>
                <c:pt idx="10477">
                  <c:v>0.60630787037037004</c:v>
                </c:pt>
                <c:pt idx="10478">
                  <c:v>0.60636574074074101</c:v>
                </c:pt>
                <c:pt idx="10479" formatCode="h:mm:ss;@">
                  <c:v>0.60642361111111098</c:v>
                </c:pt>
                <c:pt idx="10480" formatCode="h:mm:ss;@">
                  <c:v>0.60648148148148096</c:v>
                </c:pt>
                <c:pt idx="10481">
                  <c:v>0.60653935185185204</c:v>
                </c:pt>
                <c:pt idx="10482">
                  <c:v>0.60659722222222201</c:v>
                </c:pt>
                <c:pt idx="10483" formatCode="h:mm:ss;@">
                  <c:v>0.60665509259259298</c:v>
                </c:pt>
                <c:pt idx="10484">
                  <c:v>0.60671296296296295</c:v>
                </c:pt>
                <c:pt idx="10485">
                  <c:v>0.60677083333333304</c:v>
                </c:pt>
                <c:pt idx="10486" formatCode="h:mm:ss;@">
                  <c:v>0.60682870370370401</c:v>
                </c:pt>
                <c:pt idx="10487">
                  <c:v>0.60688657407407398</c:v>
                </c:pt>
                <c:pt idx="10488">
                  <c:v>0.60694444444444395</c:v>
                </c:pt>
                <c:pt idx="10489" formatCode="h:mm:ss;@">
                  <c:v>0.60700231481481504</c:v>
                </c:pt>
                <c:pt idx="10490">
                  <c:v>0.60706018518518501</c:v>
                </c:pt>
                <c:pt idx="10491">
                  <c:v>0.60711805555555598</c:v>
                </c:pt>
                <c:pt idx="10492" formatCode="h:mm:ss;@">
                  <c:v>0.60717592592592595</c:v>
                </c:pt>
                <c:pt idx="10493">
                  <c:v>0.60723379629629604</c:v>
                </c:pt>
                <c:pt idx="10494">
                  <c:v>0.60729166666666701</c:v>
                </c:pt>
                <c:pt idx="10495" formatCode="h:mm:ss;@">
                  <c:v>0.60734953703703698</c:v>
                </c:pt>
                <c:pt idx="10496" formatCode="h:mm:ss;@">
                  <c:v>0.60740740740740695</c:v>
                </c:pt>
                <c:pt idx="10497">
                  <c:v>0.60746527777777803</c:v>
                </c:pt>
                <c:pt idx="10498">
                  <c:v>0.60752314814814801</c:v>
                </c:pt>
                <c:pt idx="10499" formatCode="h:mm:ss;@">
                  <c:v>0.60758101851851798</c:v>
                </c:pt>
                <c:pt idx="10500">
                  <c:v>0.60763888888888895</c:v>
                </c:pt>
                <c:pt idx="10501">
                  <c:v>0.60769675925925903</c:v>
                </c:pt>
                <c:pt idx="10502" formatCode="h:mm:ss;@">
                  <c:v>0.60775462962963001</c:v>
                </c:pt>
                <c:pt idx="10503">
                  <c:v>0.60781249999999998</c:v>
                </c:pt>
                <c:pt idx="10504">
                  <c:v>0.60787037037036995</c:v>
                </c:pt>
                <c:pt idx="10505" formatCode="h:mm:ss;@">
                  <c:v>0.60792824074074103</c:v>
                </c:pt>
                <c:pt idx="10506">
                  <c:v>0.60798611111111101</c:v>
                </c:pt>
                <c:pt idx="10507">
                  <c:v>0.60804398148148098</c:v>
                </c:pt>
                <c:pt idx="10508" formatCode="h:mm:ss;@">
                  <c:v>0.60810185185185195</c:v>
                </c:pt>
                <c:pt idx="10509">
                  <c:v>0.60815972222222203</c:v>
                </c:pt>
                <c:pt idx="10510">
                  <c:v>0.608217592592593</c:v>
                </c:pt>
                <c:pt idx="10511" formatCode="h:mm:ss;@">
                  <c:v>0.60827546296296298</c:v>
                </c:pt>
                <c:pt idx="10512" formatCode="h:mm:ss;@">
                  <c:v>0.60833333333333295</c:v>
                </c:pt>
                <c:pt idx="10513">
                  <c:v>0.60839120370370403</c:v>
                </c:pt>
                <c:pt idx="10514">
                  <c:v>0.608449074074074</c:v>
                </c:pt>
                <c:pt idx="10515" formatCode="h:mm:ss;@">
                  <c:v>0.60850694444444398</c:v>
                </c:pt>
                <c:pt idx="10516">
                  <c:v>0.60856481481481495</c:v>
                </c:pt>
                <c:pt idx="10517">
                  <c:v>0.60862268518518503</c:v>
                </c:pt>
                <c:pt idx="10518" formatCode="h:mm:ss;@">
                  <c:v>0.608680555555556</c:v>
                </c:pt>
                <c:pt idx="10519">
                  <c:v>0.60873842592592597</c:v>
                </c:pt>
                <c:pt idx="10520">
                  <c:v>0.60879629629629595</c:v>
                </c:pt>
                <c:pt idx="10521" formatCode="h:mm:ss;@">
                  <c:v>0.60885416666666703</c:v>
                </c:pt>
                <c:pt idx="10522">
                  <c:v>0.608912037037037</c:v>
                </c:pt>
                <c:pt idx="10523">
                  <c:v>0.60896990740740697</c:v>
                </c:pt>
                <c:pt idx="10524" formatCode="h:mm:ss;@">
                  <c:v>0.60902777777777795</c:v>
                </c:pt>
                <c:pt idx="10525">
                  <c:v>0.60908564814814803</c:v>
                </c:pt>
                <c:pt idx="10526">
                  <c:v>0.609143518518518</c:v>
                </c:pt>
                <c:pt idx="10527" formatCode="h:mm:ss;@">
                  <c:v>0.60920138888888897</c:v>
                </c:pt>
                <c:pt idx="10528" formatCode="h:mm:ss;@">
                  <c:v>0.60925925925925895</c:v>
                </c:pt>
                <c:pt idx="10529">
                  <c:v>0.60931712962963003</c:v>
                </c:pt>
                <c:pt idx="10530">
                  <c:v>0.609375</c:v>
                </c:pt>
                <c:pt idx="10531" formatCode="h:mm:ss;@">
                  <c:v>0.60943287037036997</c:v>
                </c:pt>
                <c:pt idx="10532">
                  <c:v>0.60949074074074105</c:v>
                </c:pt>
                <c:pt idx="10533">
                  <c:v>0.60954861111111103</c:v>
                </c:pt>
                <c:pt idx="10534" formatCode="h:mm:ss;@">
                  <c:v>0.609606481481481</c:v>
                </c:pt>
                <c:pt idx="10535">
                  <c:v>0.60966435185185197</c:v>
                </c:pt>
                <c:pt idx="10536">
                  <c:v>0.60972222222222205</c:v>
                </c:pt>
                <c:pt idx="10537" formatCode="h:mm:ss;@">
                  <c:v>0.60978009259259303</c:v>
                </c:pt>
                <c:pt idx="10538">
                  <c:v>0.609837962962963</c:v>
                </c:pt>
                <c:pt idx="10539">
                  <c:v>0.60989583333333297</c:v>
                </c:pt>
                <c:pt idx="10540" formatCode="h:mm:ss;@">
                  <c:v>0.60995370370370405</c:v>
                </c:pt>
                <c:pt idx="10541">
                  <c:v>0.61001157407407403</c:v>
                </c:pt>
                <c:pt idx="10542">
                  <c:v>0.610069444444444</c:v>
                </c:pt>
                <c:pt idx="10543" formatCode="h:mm:ss;@">
                  <c:v>0.61012731481481497</c:v>
                </c:pt>
                <c:pt idx="10544" formatCode="h:mm:ss;@">
                  <c:v>0.61018518518518505</c:v>
                </c:pt>
                <c:pt idx="10545">
                  <c:v>0.61024305555555503</c:v>
                </c:pt>
                <c:pt idx="10546">
                  <c:v>0.610300925925926</c:v>
                </c:pt>
                <c:pt idx="10547" formatCode="h:mm:ss;@">
                  <c:v>0.61035879629629597</c:v>
                </c:pt>
                <c:pt idx="10548">
                  <c:v>0.61041666666666705</c:v>
                </c:pt>
                <c:pt idx="10549">
                  <c:v>0.61047453703703702</c:v>
                </c:pt>
                <c:pt idx="10550" formatCode="h:mm:ss;@">
                  <c:v>0.610532407407407</c:v>
                </c:pt>
                <c:pt idx="10551">
                  <c:v>0.61059027777777797</c:v>
                </c:pt>
                <c:pt idx="10552">
                  <c:v>0.61064814814814805</c:v>
                </c:pt>
                <c:pt idx="10553" formatCode="h:mm:ss;@">
                  <c:v>0.61070601851851802</c:v>
                </c:pt>
                <c:pt idx="10554">
                  <c:v>0.61076388888888899</c:v>
                </c:pt>
                <c:pt idx="10555">
                  <c:v>0.61082175925925897</c:v>
                </c:pt>
                <c:pt idx="10556" formatCode="h:mm:ss;@">
                  <c:v>0.61087962962963005</c:v>
                </c:pt>
                <c:pt idx="10557">
                  <c:v>0.61093750000000002</c:v>
                </c:pt>
                <c:pt idx="10558">
                  <c:v>0.61099537037036999</c:v>
                </c:pt>
                <c:pt idx="10559" formatCode="h:mm:ss;@">
                  <c:v>0.61105324074074097</c:v>
                </c:pt>
                <c:pt idx="10560" formatCode="h:mm:ss;@">
                  <c:v>0.61111111111111105</c:v>
                </c:pt>
                <c:pt idx="10561">
                  <c:v>0.61116898148148102</c:v>
                </c:pt>
                <c:pt idx="10562">
                  <c:v>0.61122685185185199</c:v>
                </c:pt>
                <c:pt idx="10563" formatCode="h:mm:ss;@">
                  <c:v>0.61128472222222197</c:v>
                </c:pt>
                <c:pt idx="10564">
                  <c:v>0.61134259259259205</c:v>
                </c:pt>
                <c:pt idx="10565">
                  <c:v>0.61140046296296302</c:v>
                </c:pt>
                <c:pt idx="10566" formatCode="h:mm:ss;@">
                  <c:v>0.61145833333333299</c:v>
                </c:pt>
                <c:pt idx="10567">
                  <c:v>0.61151620370370396</c:v>
                </c:pt>
                <c:pt idx="10568">
                  <c:v>0.61157407407407405</c:v>
                </c:pt>
                <c:pt idx="10569" formatCode="h:mm:ss;@">
                  <c:v>0.61163194444444402</c:v>
                </c:pt>
                <c:pt idx="10570">
                  <c:v>0.61168981481481499</c:v>
                </c:pt>
                <c:pt idx="10571">
                  <c:v>0.61174768518518496</c:v>
                </c:pt>
                <c:pt idx="10572" formatCode="h:mm:ss;@">
                  <c:v>0.61180555555555505</c:v>
                </c:pt>
                <c:pt idx="10573">
                  <c:v>0.61186342592592602</c:v>
                </c:pt>
                <c:pt idx="10574">
                  <c:v>0.61192129629629599</c:v>
                </c:pt>
                <c:pt idx="10575" formatCode="h:mm:ss;@">
                  <c:v>0.61197916666666696</c:v>
                </c:pt>
                <c:pt idx="10576" formatCode="h:mm:ss;@">
                  <c:v>0.61203703703703705</c:v>
                </c:pt>
                <c:pt idx="10577">
                  <c:v>0.61209490740740702</c:v>
                </c:pt>
                <c:pt idx="10578">
                  <c:v>0.61215277777777799</c:v>
                </c:pt>
                <c:pt idx="10579" formatCode="h:mm:ss;@">
                  <c:v>0.61221064814814796</c:v>
                </c:pt>
                <c:pt idx="10580">
                  <c:v>0.61226851851851805</c:v>
                </c:pt>
                <c:pt idx="10581">
                  <c:v>0.61232638888888902</c:v>
                </c:pt>
                <c:pt idx="10582" formatCode="h:mm:ss;@">
                  <c:v>0.61238425925925899</c:v>
                </c:pt>
                <c:pt idx="10583">
                  <c:v>0.61244212962962996</c:v>
                </c:pt>
                <c:pt idx="10584">
                  <c:v>0.61250000000000004</c:v>
                </c:pt>
                <c:pt idx="10585" formatCode="h:mm:ss;@">
                  <c:v>0.61255787037037002</c:v>
                </c:pt>
                <c:pt idx="10586">
                  <c:v>0.61261574074074099</c:v>
                </c:pt>
                <c:pt idx="10587">
                  <c:v>0.61267361111111096</c:v>
                </c:pt>
                <c:pt idx="10588" formatCode="h:mm:ss;@">
                  <c:v>0.61273148148148104</c:v>
                </c:pt>
                <c:pt idx="10589">
                  <c:v>0.61278935185185202</c:v>
                </c:pt>
                <c:pt idx="10590">
                  <c:v>0.61284722222222199</c:v>
                </c:pt>
                <c:pt idx="10591" formatCode="h:mm:ss;@">
                  <c:v>0.61290509259259296</c:v>
                </c:pt>
                <c:pt idx="10592" formatCode="h:mm:ss;@">
                  <c:v>0.61296296296296304</c:v>
                </c:pt>
                <c:pt idx="10593">
                  <c:v>0.61302083333333302</c:v>
                </c:pt>
                <c:pt idx="10594">
                  <c:v>0.61307870370370399</c:v>
                </c:pt>
                <c:pt idx="10595" formatCode="h:mm:ss;@">
                  <c:v>0.61313657407407396</c:v>
                </c:pt>
                <c:pt idx="10596">
                  <c:v>0.61319444444444404</c:v>
                </c:pt>
                <c:pt idx="10597">
                  <c:v>0.61325231481481501</c:v>
                </c:pt>
                <c:pt idx="10598" formatCode="h:mm:ss;@">
                  <c:v>0.61331018518518499</c:v>
                </c:pt>
                <c:pt idx="10599">
                  <c:v>0.61336805555555596</c:v>
                </c:pt>
                <c:pt idx="10600">
                  <c:v>0.61342592592592604</c:v>
                </c:pt>
                <c:pt idx="10601" formatCode="h:mm:ss;@">
                  <c:v>0.61348379629629601</c:v>
                </c:pt>
                <c:pt idx="10602">
                  <c:v>0.61354166666666698</c:v>
                </c:pt>
                <c:pt idx="10603">
                  <c:v>0.61359953703703696</c:v>
                </c:pt>
                <c:pt idx="10604" formatCode="h:mm:ss;@">
                  <c:v>0.61365740740740704</c:v>
                </c:pt>
                <c:pt idx="10605">
                  <c:v>0.61371527777777801</c:v>
                </c:pt>
                <c:pt idx="10606">
                  <c:v>0.61377314814814798</c:v>
                </c:pt>
                <c:pt idx="10607" formatCode="h:mm:ss;@">
                  <c:v>0.61383101851851896</c:v>
                </c:pt>
                <c:pt idx="10608" formatCode="h:mm:ss;@">
                  <c:v>0.61388888888888904</c:v>
                </c:pt>
                <c:pt idx="10609">
                  <c:v>0.61394675925925901</c:v>
                </c:pt>
                <c:pt idx="10610">
                  <c:v>0.61400462962962998</c:v>
                </c:pt>
                <c:pt idx="10611" formatCode="h:mm:ss;@">
                  <c:v>0.61406249999999996</c:v>
                </c:pt>
                <c:pt idx="10612">
                  <c:v>0.61412037037037004</c:v>
                </c:pt>
                <c:pt idx="10613">
                  <c:v>0.61417824074074101</c:v>
                </c:pt>
                <c:pt idx="10614" formatCode="h:mm:ss;@">
                  <c:v>0.61423611111111098</c:v>
                </c:pt>
                <c:pt idx="10615">
                  <c:v>0.61429398148148096</c:v>
                </c:pt>
                <c:pt idx="10616">
                  <c:v>0.61435185185185204</c:v>
                </c:pt>
                <c:pt idx="10617" formatCode="h:mm:ss;@">
                  <c:v>0.61440972222222201</c:v>
                </c:pt>
                <c:pt idx="10618">
                  <c:v>0.61446759259259298</c:v>
                </c:pt>
                <c:pt idx="10619">
                  <c:v>0.61452546296296295</c:v>
                </c:pt>
                <c:pt idx="10620" formatCode="h:mm:ss;@">
                  <c:v>0.61458333333333304</c:v>
                </c:pt>
                <c:pt idx="10621">
                  <c:v>0.61464120370370401</c:v>
                </c:pt>
                <c:pt idx="10622">
                  <c:v>0.61469907407407398</c:v>
                </c:pt>
                <c:pt idx="10623" formatCode="h:mm:ss;@">
                  <c:v>0.61475694444444395</c:v>
                </c:pt>
                <c:pt idx="10624" formatCode="h:mm:ss;@">
                  <c:v>0.61481481481481504</c:v>
                </c:pt>
                <c:pt idx="10625">
                  <c:v>0.61487268518518501</c:v>
                </c:pt>
                <c:pt idx="10626">
                  <c:v>0.61493055555555598</c:v>
                </c:pt>
                <c:pt idx="10627" formatCode="h:mm:ss;@">
                  <c:v>0.61498842592592595</c:v>
                </c:pt>
                <c:pt idx="10628">
                  <c:v>0.61504629629629604</c:v>
                </c:pt>
                <c:pt idx="10629">
                  <c:v>0.61510416666666701</c:v>
                </c:pt>
                <c:pt idx="10630" formatCode="h:mm:ss;@">
                  <c:v>0.61516203703703698</c:v>
                </c:pt>
                <c:pt idx="10631">
                  <c:v>0.61521990740740695</c:v>
                </c:pt>
                <c:pt idx="10632">
                  <c:v>0.61527777777777803</c:v>
                </c:pt>
                <c:pt idx="10633" formatCode="h:mm:ss;@">
                  <c:v>0.61533564814814801</c:v>
                </c:pt>
                <c:pt idx="10634">
                  <c:v>0.61539351851851798</c:v>
                </c:pt>
                <c:pt idx="10635">
                  <c:v>0.61545138888888895</c:v>
                </c:pt>
                <c:pt idx="10636" formatCode="h:mm:ss;@">
                  <c:v>0.61550925925925903</c:v>
                </c:pt>
                <c:pt idx="10637">
                  <c:v>0.61556712962963001</c:v>
                </c:pt>
                <c:pt idx="10638">
                  <c:v>0.61562499999999998</c:v>
                </c:pt>
                <c:pt idx="10639" formatCode="h:mm:ss;@">
                  <c:v>0.61568287037036995</c:v>
                </c:pt>
                <c:pt idx="10640" formatCode="h:mm:ss;@">
                  <c:v>0.61574074074074103</c:v>
                </c:pt>
                <c:pt idx="10641">
                  <c:v>0.61579861111111101</c:v>
                </c:pt>
                <c:pt idx="10642">
                  <c:v>0.61585648148148098</c:v>
                </c:pt>
                <c:pt idx="10643" formatCode="h:mm:ss;@">
                  <c:v>0.61591435185185195</c:v>
                </c:pt>
                <c:pt idx="10644">
                  <c:v>0.61597222222222203</c:v>
                </c:pt>
                <c:pt idx="10645">
                  <c:v>0.616030092592593</c:v>
                </c:pt>
                <c:pt idx="10646" formatCode="h:mm:ss;@">
                  <c:v>0.61608796296296298</c:v>
                </c:pt>
                <c:pt idx="10647">
                  <c:v>0.61614583333333295</c:v>
                </c:pt>
                <c:pt idx="10648">
                  <c:v>0.61620370370370403</c:v>
                </c:pt>
                <c:pt idx="10649" formatCode="h:mm:ss;@">
                  <c:v>0.616261574074074</c:v>
                </c:pt>
                <c:pt idx="10650">
                  <c:v>0.61631944444444398</c:v>
                </c:pt>
                <c:pt idx="10651">
                  <c:v>0.61637731481481495</c:v>
                </c:pt>
                <c:pt idx="10652" formatCode="h:mm:ss;@">
                  <c:v>0.61643518518518503</c:v>
                </c:pt>
                <c:pt idx="10653">
                  <c:v>0.616493055555556</c:v>
                </c:pt>
                <c:pt idx="10654">
                  <c:v>0.61655092592592597</c:v>
                </c:pt>
                <c:pt idx="10655" formatCode="h:mm:ss;@">
                  <c:v>0.61660879629629595</c:v>
                </c:pt>
                <c:pt idx="10656" formatCode="h:mm:ss;@">
                  <c:v>0.61666666666666703</c:v>
                </c:pt>
                <c:pt idx="10657">
                  <c:v>0.616724537037037</c:v>
                </c:pt>
                <c:pt idx="10658">
                  <c:v>0.61678240740740697</c:v>
                </c:pt>
                <c:pt idx="10659" formatCode="h:mm:ss;@">
                  <c:v>0.61684027777777795</c:v>
                </c:pt>
                <c:pt idx="10660">
                  <c:v>0.61689814814814803</c:v>
                </c:pt>
                <c:pt idx="10661">
                  <c:v>0.616956018518518</c:v>
                </c:pt>
                <c:pt idx="10662" formatCode="h:mm:ss;@">
                  <c:v>0.61701388888888897</c:v>
                </c:pt>
                <c:pt idx="10663">
                  <c:v>0.61707175925925895</c:v>
                </c:pt>
                <c:pt idx="10664">
                  <c:v>0.61712962962963003</c:v>
                </c:pt>
                <c:pt idx="10665" formatCode="h:mm:ss;@">
                  <c:v>0.6171875</c:v>
                </c:pt>
                <c:pt idx="10666">
                  <c:v>0.61724537037036997</c:v>
                </c:pt>
                <c:pt idx="10667">
                  <c:v>0.61730324074074105</c:v>
                </c:pt>
                <c:pt idx="10668" formatCode="h:mm:ss;@">
                  <c:v>0.61736111111111103</c:v>
                </c:pt>
                <c:pt idx="10669">
                  <c:v>0.617418981481481</c:v>
                </c:pt>
                <c:pt idx="10670">
                  <c:v>0.61747685185185197</c:v>
                </c:pt>
                <c:pt idx="10671" formatCode="h:mm:ss;@">
                  <c:v>0.61753472222222205</c:v>
                </c:pt>
                <c:pt idx="10672" formatCode="h:mm:ss;@">
                  <c:v>0.61759259259259303</c:v>
                </c:pt>
                <c:pt idx="10673">
                  <c:v>0.617650462962963</c:v>
                </c:pt>
                <c:pt idx="10674">
                  <c:v>0.61770833333333297</c:v>
                </c:pt>
                <c:pt idx="10675" formatCode="h:mm:ss;@">
                  <c:v>0.61776620370370405</c:v>
                </c:pt>
                <c:pt idx="10676">
                  <c:v>0.61782407407407403</c:v>
                </c:pt>
                <c:pt idx="10677">
                  <c:v>0.617881944444444</c:v>
                </c:pt>
                <c:pt idx="10678" formatCode="h:mm:ss;@">
                  <c:v>0.61793981481481497</c:v>
                </c:pt>
                <c:pt idx="10679">
                  <c:v>0.61799768518518505</c:v>
                </c:pt>
                <c:pt idx="10680">
                  <c:v>0.61805555555555503</c:v>
                </c:pt>
                <c:pt idx="10681" formatCode="h:mm:ss;@">
                  <c:v>0.618113425925926</c:v>
                </c:pt>
                <c:pt idx="10682">
                  <c:v>0.61817129629629597</c:v>
                </c:pt>
                <c:pt idx="10683">
                  <c:v>0.61822916666666705</c:v>
                </c:pt>
                <c:pt idx="10684" formatCode="h:mm:ss;@">
                  <c:v>0.61828703703703702</c:v>
                </c:pt>
                <c:pt idx="10685">
                  <c:v>0.618344907407407</c:v>
                </c:pt>
                <c:pt idx="10686">
                  <c:v>0.61840277777777797</c:v>
                </c:pt>
                <c:pt idx="10687" formatCode="h:mm:ss;@">
                  <c:v>0.61846064814814805</c:v>
                </c:pt>
                <c:pt idx="10688" formatCode="h:mm:ss;@">
                  <c:v>0.61851851851851802</c:v>
                </c:pt>
                <c:pt idx="10689">
                  <c:v>0.61857638888888899</c:v>
                </c:pt>
                <c:pt idx="10690">
                  <c:v>0.61863425925925897</c:v>
                </c:pt>
                <c:pt idx="10691" formatCode="h:mm:ss;@">
                  <c:v>0.61869212962963005</c:v>
                </c:pt>
                <c:pt idx="10692">
                  <c:v>0.61875000000000002</c:v>
                </c:pt>
                <c:pt idx="10693">
                  <c:v>0.61880787037036999</c:v>
                </c:pt>
                <c:pt idx="10694" formatCode="h:mm:ss;@">
                  <c:v>0.61886574074074097</c:v>
                </c:pt>
                <c:pt idx="10695">
                  <c:v>0.61892361111111105</c:v>
                </c:pt>
                <c:pt idx="10696">
                  <c:v>0.61898148148148102</c:v>
                </c:pt>
                <c:pt idx="10697" formatCode="h:mm:ss;@">
                  <c:v>0.61903935185185199</c:v>
                </c:pt>
                <c:pt idx="10698">
                  <c:v>0.61909722222222197</c:v>
                </c:pt>
                <c:pt idx="10699">
                  <c:v>0.61915509259259205</c:v>
                </c:pt>
                <c:pt idx="10700" formatCode="h:mm:ss;@">
                  <c:v>0.61921296296296302</c:v>
                </c:pt>
                <c:pt idx="10701">
                  <c:v>0.61927083333333299</c:v>
                </c:pt>
                <c:pt idx="10702">
                  <c:v>0.61932870370370396</c:v>
                </c:pt>
                <c:pt idx="10703" formatCode="h:mm:ss;@">
                  <c:v>0.61938657407407405</c:v>
                </c:pt>
                <c:pt idx="10704" formatCode="h:mm:ss;@">
                  <c:v>0.61944444444444402</c:v>
                </c:pt>
                <c:pt idx="10705">
                  <c:v>0.61950231481481499</c:v>
                </c:pt>
                <c:pt idx="10706">
                  <c:v>0.61956018518518496</c:v>
                </c:pt>
                <c:pt idx="10707" formatCode="h:mm:ss;@">
                  <c:v>0.61961805555555505</c:v>
                </c:pt>
                <c:pt idx="10708">
                  <c:v>0.61967592592592602</c:v>
                </c:pt>
                <c:pt idx="10709">
                  <c:v>0.61973379629629599</c:v>
                </c:pt>
                <c:pt idx="10710" formatCode="h:mm:ss;@">
                  <c:v>0.61979166666666696</c:v>
                </c:pt>
                <c:pt idx="10711">
                  <c:v>0.61984953703703705</c:v>
                </c:pt>
                <c:pt idx="10712">
                  <c:v>0.61990740740740702</c:v>
                </c:pt>
                <c:pt idx="10713" formatCode="h:mm:ss;@">
                  <c:v>0.61996527777777799</c:v>
                </c:pt>
                <c:pt idx="10714">
                  <c:v>0.62002314814814796</c:v>
                </c:pt>
                <c:pt idx="10715">
                  <c:v>0.62008101851851805</c:v>
                </c:pt>
                <c:pt idx="10716" formatCode="h:mm:ss;@">
                  <c:v>0.62013888888888902</c:v>
                </c:pt>
                <c:pt idx="10717">
                  <c:v>0.62019675925925899</c:v>
                </c:pt>
                <c:pt idx="10718">
                  <c:v>0.62025462962962996</c:v>
                </c:pt>
                <c:pt idx="10719" formatCode="h:mm:ss;@">
                  <c:v>0.62031250000000004</c:v>
                </c:pt>
                <c:pt idx="10720" formatCode="h:mm:ss;@">
                  <c:v>0.62037037037037002</c:v>
                </c:pt>
                <c:pt idx="10721">
                  <c:v>0.62042824074074099</c:v>
                </c:pt>
                <c:pt idx="10722">
                  <c:v>0.62048611111111096</c:v>
                </c:pt>
                <c:pt idx="10723" formatCode="h:mm:ss;@">
                  <c:v>0.62054398148148104</c:v>
                </c:pt>
                <c:pt idx="10724">
                  <c:v>0.62060185185185202</c:v>
                </c:pt>
                <c:pt idx="10725">
                  <c:v>0.62065972222222199</c:v>
                </c:pt>
                <c:pt idx="10726" formatCode="h:mm:ss;@">
                  <c:v>0.62071759259259296</c:v>
                </c:pt>
                <c:pt idx="10727">
                  <c:v>0.62077546296296304</c:v>
                </c:pt>
                <c:pt idx="10728">
                  <c:v>0.62083333333333302</c:v>
                </c:pt>
                <c:pt idx="10729" formatCode="h:mm:ss;@">
                  <c:v>0.62089120370370399</c:v>
                </c:pt>
                <c:pt idx="10730">
                  <c:v>0.62094907407407396</c:v>
                </c:pt>
                <c:pt idx="10731">
                  <c:v>0.62100694444444404</c:v>
                </c:pt>
                <c:pt idx="10732" formatCode="h:mm:ss;@">
                  <c:v>0.62106481481481501</c:v>
                </c:pt>
                <c:pt idx="10733">
                  <c:v>0.62112268518518499</c:v>
                </c:pt>
                <c:pt idx="10734">
                  <c:v>0.62118055555555596</c:v>
                </c:pt>
                <c:pt idx="10735" formatCode="h:mm:ss;@">
                  <c:v>0.62123842592592604</c:v>
                </c:pt>
                <c:pt idx="10736" formatCode="h:mm:ss;@">
                  <c:v>0.62129629629629601</c:v>
                </c:pt>
                <c:pt idx="10737">
                  <c:v>0.62135416666666698</c:v>
                </c:pt>
                <c:pt idx="10738">
                  <c:v>0.62141203703703696</c:v>
                </c:pt>
                <c:pt idx="10739" formatCode="h:mm:ss;@">
                  <c:v>0.62146990740740704</c:v>
                </c:pt>
                <c:pt idx="10740">
                  <c:v>0.62152777777777801</c:v>
                </c:pt>
                <c:pt idx="10741">
                  <c:v>0.62158564814814798</c:v>
                </c:pt>
                <c:pt idx="10742" formatCode="h:mm:ss;@">
                  <c:v>0.62164351851851896</c:v>
                </c:pt>
                <c:pt idx="10743">
                  <c:v>0.62170138888888904</c:v>
                </c:pt>
                <c:pt idx="10744">
                  <c:v>0.62175925925925901</c:v>
                </c:pt>
                <c:pt idx="10745" formatCode="h:mm:ss;@">
                  <c:v>0.62181712962962998</c:v>
                </c:pt>
                <c:pt idx="10746">
                  <c:v>0.62187499999999996</c:v>
                </c:pt>
                <c:pt idx="10747">
                  <c:v>0.62193287037037004</c:v>
                </c:pt>
                <c:pt idx="10748" formatCode="h:mm:ss;@">
                  <c:v>0.62199074074074101</c:v>
                </c:pt>
                <c:pt idx="10749">
                  <c:v>0.62204861111111098</c:v>
                </c:pt>
                <c:pt idx="10750">
                  <c:v>0.62210648148148096</c:v>
                </c:pt>
                <c:pt idx="10751" formatCode="h:mm:ss;@">
                  <c:v>0.62216435185185204</c:v>
                </c:pt>
                <c:pt idx="10752" formatCode="h:mm:ss;@">
                  <c:v>0.62222222222222201</c:v>
                </c:pt>
                <c:pt idx="10753">
                  <c:v>0.62228009259259298</c:v>
                </c:pt>
                <c:pt idx="10754">
                  <c:v>0.62233796296296295</c:v>
                </c:pt>
                <c:pt idx="10755" formatCode="h:mm:ss;@">
                  <c:v>0.62239583333333304</c:v>
                </c:pt>
                <c:pt idx="10756">
                  <c:v>0.62245370370370401</c:v>
                </c:pt>
                <c:pt idx="10757">
                  <c:v>0.62251157407407398</c:v>
                </c:pt>
                <c:pt idx="10758" formatCode="h:mm:ss;@">
                  <c:v>0.62256944444444395</c:v>
                </c:pt>
                <c:pt idx="10759">
                  <c:v>0.62262731481481504</c:v>
                </c:pt>
                <c:pt idx="10760">
                  <c:v>0.62268518518518501</c:v>
                </c:pt>
                <c:pt idx="10761" formatCode="h:mm:ss;@">
                  <c:v>0.62274305555555598</c:v>
                </c:pt>
                <c:pt idx="10762">
                  <c:v>0.62280092592592595</c:v>
                </c:pt>
                <c:pt idx="10763">
                  <c:v>0.62285879629629604</c:v>
                </c:pt>
                <c:pt idx="10764" formatCode="h:mm:ss;@">
                  <c:v>0.62291666666666701</c:v>
                </c:pt>
                <c:pt idx="10765">
                  <c:v>0.62297453703703698</c:v>
                </c:pt>
                <c:pt idx="10766">
                  <c:v>0.62303240740740695</c:v>
                </c:pt>
                <c:pt idx="10767" formatCode="h:mm:ss;@">
                  <c:v>0.62309027777777803</c:v>
                </c:pt>
                <c:pt idx="10768" formatCode="h:mm:ss;@">
                  <c:v>0.62314814814814801</c:v>
                </c:pt>
                <c:pt idx="10769">
                  <c:v>0.62320601851851798</c:v>
                </c:pt>
                <c:pt idx="10770">
                  <c:v>0.62326388888888895</c:v>
                </c:pt>
                <c:pt idx="10771" formatCode="h:mm:ss;@">
                  <c:v>0.62332175925925903</c:v>
                </c:pt>
                <c:pt idx="10772">
                  <c:v>0.62337962962963001</c:v>
                </c:pt>
                <c:pt idx="10773">
                  <c:v>0.62343749999999998</c:v>
                </c:pt>
                <c:pt idx="10774" formatCode="h:mm:ss;@">
                  <c:v>0.62349537037036995</c:v>
                </c:pt>
                <c:pt idx="10775">
                  <c:v>0.62355324074074103</c:v>
                </c:pt>
                <c:pt idx="10776">
                  <c:v>0.62361111111111101</c:v>
                </c:pt>
                <c:pt idx="10777" formatCode="h:mm:ss;@">
                  <c:v>0.62366898148148098</c:v>
                </c:pt>
                <c:pt idx="10778">
                  <c:v>0.62372685185185195</c:v>
                </c:pt>
                <c:pt idx="10779">
                  <c:v>0.62378472222222203</c:v>
                </c:pt>
                <c:pt idx="10780" formatCode="h:mm:ss;@">
                  <c:v>0.623842592592593</c:v>
                </c:pt>
                <c:pt idx="10781">
                  <c:v>0.62390046296296298</c:v>
                </c:pt>
                <c:pt idx="10782">
                  <c:v>0.62395833333333295</c:v>
                </c:pt>
                <c:pt idx="10783" formatCode="h:mm:ss;@">
                  <c:v>0.62401620370370403</c:v>
                </c:pt>
                <c:pt idx="10784" formatCode="h:mm:ss;@">
                  <c:v>0.624074074074074</c:v>
                </c:pt>
                <c:pt idx="10785">
                  <c:v>0.62413194444444398</c:v>
                </c:pt>
                <c:pt idx="10786">
                  <c:v>0.62418981481481495</c:v>
                </c:pt>
                <c:pt idx="10787" formatCode="h:mm:ss;@">
                  <c:v>0.62424768518518503</c:v>
                </c:pt>
                <c:pt idx="10788">
                  <c:v>0.624305555555556</c:v>
                </c:pt>
                <c:pt idx="10789">
                  <c:v>0.62436342592592597</c:v>
                </c:pt>
                <c:pt idx="10790" formatCode="h:mm:ss;@">
                  <c:v>0.62442129629629595</c:v>
                </c:pt>
                <c:pt idx="10791">
                  <c:v>0.62447916666666703</c:v>
                </c:pt>
                <c:pt idx="10792">
                  <c:v>0.624537037037037</c:v>
                </c:pt>
                <c:pt idx="10793" formatCode="h:mm:ss;@">
                  <c:v>0.62459490740740697</c:v>
                </c:pt>
                <c:pt idx="10794">
                  <c:v>0.62465277777777795</c:v>
                </c:pt>
                <c:pt idx="10795">
                  <c:v>0.62471064814814803</c:v>
                </c:pt>
                <c:pt idx="10796" formatCode="h:mm:ss;@">
                  <c:v>0.624768518518518</c:v>
                </c:pt>
                <c:pt idx="10797">
                  <c:v>0.62482638888888897</c:v>
                </c:pt>
                <c:pt idx="10798">
                  <c:v>0.62488425925925895</c:v>
                </c:pt>
                <c:pt idx="10799" formatCode="h:mm:ss;@">
                  <c:v>0.62494212962963003</c:v>
                </c:pt>
                <c:pt idx="10800" formatCode="h:mm:ss;@">
                  <c:v>0.625</c:v>
                </c:pt>
                <c:pt idx="10801">
                  <c:v>0.62505787037036997</c:v>
                </c:pt>
                <c:pt idx="10802">
                  <c:v>0.62511574074074105</c:v>
                </c:pt>
                <c:pt idx="10803" formatCode="h:mm:ss;@">
                  <c:v>0.62517361111111103</c:v>
                </c:pt>
                <c:pt idx="10804">
                  <c:v>0.625231481481481</c:v>
                </c:pt>
                <c:pt idx="10805">
                  <c:v>0.62528935185185197</c:v>
                </c:pt>
                <c:pt idx="10806" formatCode="h:mm:ss;@">
                  <c:v>0.62534722222222205</c:v>
                </c:pt>
                <c:pt idx="10807">
                  <c:v>0.62540509259259303</c:v>
                </c:pt>
                <c:pt idx="10808">
                  <c:v>0.625462962962963</c:v>
                </c:pt>
                <c:pt idx="10809" formatCode="h:mm:ss;@">
                  <c:v>0.62552083333333297</c:v>
                </c:pt>
                <c:pt idx="10810">
                  <c:v>0.62557870370370405</c:v>
                </c:pt>
                <c:pt idx="10811">
                  <c:v>0.62563657407407403</c:v>
                </c:pt>
                <c:pt idx="10812" formatCode="h:mm:ss;@">
                  <c:v>0.625694444444444</c:v>
                </c:pt>
                <c:pt idx="10813">
                  <c:v>0.62575231481481497</c:v>
                </c:pt>
                <c:pt idx="10814">
                  <c:v>0.62581018518518505</c:v>
                </c:pt>
                <c:pt idx="10815" formatCode="h:mm:ss;@">
                  <c:v>0.62586805555555503</c:v>
                </c:pt>
                <c:pt idx="10816" formatCode="h:mm:ss;@">
                  <c:v>0.625925925925926</c:v>
                </c:pt>
                <c:pt idx="10817">
                  <c:v>0.62598379629629597</c:v>
                </c:pt>
                <c:pt idx="10818">
                  <c:v>0.62604166666666705</c:v>
                </c:pt>
                <c:pt idx="10819" formatCode="h:mm:ss;@">
                  <c:v>0.62609953703703702</c:v>
                </c:pt>
                <c:pt idx="10820">
                  <c:v>0.626157407407407</c:v>
                </c:pt>
                <c:pt idx="10821">
                  <c:v>0.62621527777777797</c:v>
                </c:pt>
                <c:pt idx="10822" formatCode="h:mm:ss;@">
                  <c:v>0.62627314814814805</c:v>
                </c:pt>
                <c:pt idx="10823">
                  <c:v>0.62633101851851802</c:v>
                </c:pt>
                <c:pt idx="10824">
                  <c:v>0.62638888888888899</c:v>
                </c:pt>
                <c:pt idx="10825" formatCode="h:mm:ss;@">
                  <c:v>0.62644675925925897</c:v>
                </c:pt>
                <c:pt idx="10826">
                  <c:v>0.62650462962963005</c:v>
                </c:pt>
                <c:pt idx="10827">
                  <c:v>0.62656250000000002</c:v>
                </c:pt>
                <c:pt idx="10828" formatCode="h:mm:ss;@">
                  <c:v>0.62662037037036999</c:v>
                </c:pt>
                <c:pt idx="10829">
                  <c:v>0.62667824074074097</c:v>
                </c:pt>
                <c:pt idx="10830">
                  <c:v>0.62673611111111105</c:v>
                </c:pt>
                <c:pt idx="10831" formatCode="h:mm:ss;@">
                  <c:v>0.62679398148148102</c:v>
                </c:pt>
                <c:pt idx="10832" formatCode="h:mm:ss;@">
                  <c:v>0.62685185185185199</c:v>
                </c:pt>
                <c:pt idx="10833">
                  <c:v>0.62690972222222197</c:v>
                </c:pt>
                <c:pt idx="10834">
                  <c:v>0.62696759259259205</c:v>
                </c:pt>
                <c:pt idx="10835" formatCode="h:mm:ss;@">
                  <c:v>0.62702546296296302</c:v>
                </c:pt>
                <c:pt idx="10836">
                  <c:v>0.62708333333333299</c:v>
                </c:pt>
                <c:pt idx="10837">
                  <c:v>0.62714120370370396</c:v>
                </c:pt>
                <c:pt idx="10838" formatCode="h:mm:ss;@">
                  <c:v>0.62719907407407405</c:v>
                </c:pt>
                <c:pt idx="10839">
                  <c:v>0.62725694444444402</c:v>
                </c:pt>
                <c:pt idx="10840">
                  <c:v>0.62731481481481499</c:v>
                </c:pt>
                <c:pt idx="10841" formatCode="h:mm:ss;@">
                  <c:v>0.62737268518518496</c:v>
                </c:pt>
                <c:pt idx="10842">
                  <c:v>0.62743055555555505</c:v>
                </c:pt>
                <c:pt idx="10843">
                  <c:v>0.62748842592592602</c:v>
                </c:pt>
                <c:pt idx="10844" formatCode="h:mm:ss;@">
                  <c:v>0.62754629629629599</c:v>
                </c:pt>
                <c:pt idx="10845">
                  <c:v>0.62760416666666696</c:v>
                </c:pt>
                <c:pt idx="10846">
                  <c:v>0.62766203703703705</c:v>
                </c:pt>
                <c:pt idx="10847" formatCode="h:mm:ss;@">
                  <c:v>0.62771990740740702</c:v>
                </c:pt>
                <c:pt idx="10848" formatCode="h:mm:ss;@">
                  <c:v>0.62777777777777799</c:v>
                </c:pt>
                <c:pt idx="10849">
                  <c:v>0.62783564814814796</c:v>
                </c:pt>
                <c:pt idx="10850">
                  <c:v>0.62789351851851805</c:v>
                </c:pt>
                <c:pt idx="10851" formatCode="h:mm:ss;@">
                  <c:v>0.62795138888888902</c:v>
                </c:pt>
                <c:pt idx="10852">
                  <c:v>0.62800925925925899</c:v>
                </c:pt>
                <c:pt idx="10853">
                  <c:v>0.62806712962962996</c:v>
                </c:pt>
                <c:pt idx="10854" formatCode="h:mm:ss;@">
                  <c:v>0.62812500000000004</c:v>
                </c:pt>
                <c:pt idx="10855">
                  <c:v>0.62818287037037002</c:v>
                </c:pt>
                <c:pt idx="10856">
                  <c:v>0.62824074074074099</c:v>
                </c:pt>
                <c:pt idx="10857" formatCode="h:mm:ss;@">
                  <c:v>0.62829861111111096</c:v>
                </c:pt>
                <c:pt idx="10858">
                  <c:v>0.62835648148148104</c:v>
                </c:pt>
                <c:pt idx="10859">
                  <c:v>0.62841435185185202</c:v>
                </c:pt>
                <c:pt idx="10860" formatCode="h:mm:ss;@">
                  <c:v>0.62847222222222199</c:v>
                </c:pt>
                <c:pt idx="10861">
                  <c:v>0.62853009259259296</c:v>
                </c:pt>
                <c:pt idx="10862">
                  <c:v>0.62858796296296304</c:v>
                </c:pt>
                <c:pt idx="10863" formatCode="h:mm:ss;@">
                  <c:v>0.62864583333333302</c:v>
                </c:pt>
                <c:pt idx="10864" formatCode="h:mm:ss;@">
                  <c:v>0.62870370370370399</c:v>
                </c:pt>
                <c:pt idx="10865">
                  <c:v>0.62876157407407396</c:v>
                </c:pt>
                <c:pt idx="10866">
                  <c:v>0.62881944444444404</c:v>
                </c:pt>
                <c:pt idx="10867" formatCode="h:mm:ss;@">
                  <c:v>0.62887731481481501</c:v>
                </c:pt>
                <c:pt idx="10868">
                  <c:v>0.62893518518518499</c:v>
                </c:pt>
                <c:pt idx="10869">
                  <c:v>0.62899305555555596</c:v>
                </c:pt>
                <c:pt idx="10870" formatCode="h:mm:ss;@">
                  <c:v>0.62905092592592604</c:v>
                </c:pt>
                <c:pt idx="10871">
                  <c:v>0.62910879629629601</c:v>
                </c:pt>
                <c:pt idx="10872">
                  <c:v>0.62916666666666698</c:v>
                </c:pt>
                <c:pt idx="10873" formatCode="h:mm:ss;@">
                  <c:v>0.62922453703703696</c:v>
                </c:pt>
                <c:pt idx="10874">
                  <c:v>0.62928240740740704</c:v>
                </c:pt>
                <c:pt idx="10875">
                  <c:v>0.62934027777777801</c:v>
                </c:pt>
                <c:pt idx="10876" formatCode="h:mm:ss;@">
                  <c:v>0.62939814814814798</c:v>
                </c:pt>
                <c:pt idx="10877">
                  <c:v>0.62945601851851896</c:v>
                </c:pt>
                <c:pt idx="10878">
                  <c:v>0.62951388888888904</c:v>
                </c:pt>
                <c:pt idx="10879" formatCode="h:mm:ss;@">
                  <c:v>0.62957175925925901</c:v>
                </c:pt>
                <c:pt idx="10880" formatCode="h:mm:ss;@">
                  <c:v>0.62962962962962998</c:v>
                </c:pt>
                <c:pt idx="10881">
                  <c:v>0.62968749999999996</c:v>
                </c:pt>
                <c:pt idx="10882">
                  <c:v>0.62974537037037004</c:v>
                </c:pt>
                <c:pt idx="10883" formatCode="h:mm:ss;@">
                  <c:v>0.62980324074074101</c:v>
                </c:pt>
                <c:pt idx="10884">
                  <c:v>0.62986111111111098</c:v>
                </c:pt>
                <c:pt idx="10885">
                  <c:v>0.62991898148148096</c:v>
                </c:pt>
                <c:pt idx="10886" formatCode="h:mm:ss;@">
                  <c:v>0.62997685185185204</c:v>
                </c:pt>
                <c:pt idx="10887">
                  <c:v>0.63003472222222201</c:v>
                </c:pt>
                <c:pt idx="10888">
                  <c:v>0.63009259259259298</c:v>
                </c:pt>
                <c:pt idx="10889" formatCode="h:mm:ss;@">
                  <c:v>0.63015046296296295</c:v>
                </c:pt>
                <c:pt idx="10890">
                  <c:v>0.63020833333333304</c:v>
                </c:pt>
                <c:pt idx="10891">
                  <c:v>0.63026620370370401</c:v>
                </c:pt>
                <c:pt idx="10892" formatCode="h:mm:ss;@">
                  <c:v>0.63032407407407398</c:v>
                </c:pt>
                <c:pt idx="10893">
                  <c:v>0.63038194444444395</c:v>
                </c:pt>
                <c:pt idx="10894">
                  <c:v>0.63043981481481504</c:v>
                </c:pt>
                <c:pt idx="10895" formatCode="h:mm:ss;@">
                  <c:v>0.63049768518518501</c:v>
                </c:pt>
                <c:pt idx="10896" formatCode="h:mm:ss;@">
                  <c:v>0.63055555555555598</c:v>
                </c:pt>
                <c:pt idx="10897">
                  <c:v>0.63061342592592595</c:v>
                </c:pt>
                <c:pt idx="10898">
                  <c:v>0.63067129629629604</c:v>
                </c:pt>
                <c:pt idx="10899" formatCode="h:mm:ss;@">
                  <c:v>0.63072916666666701</c:v>
                </c:pt>
                <c:pt idx="10900">
                  <c:v>0.63078703703703698</c:v>
                </c:pt>
                <c:pt idx="10901">
                  <c:v>0.63084490740740695</c:v>
                </c:pt>
                <c:pt idx="10902" formatCode="h:mm:ss;@">
                  <c:v>0.63090277777777803</c:v>
                </c:pt>
                <c:pt idx="10903">
                  <c:v>0.63096064814814801</c:v>
                </c:pt>
                <c:pt idx="10904">
                  <c:v>0.63101851851851798</c:v>
                </c:pt>
                <c:pt idx="10905" formatCode="h:mm:ss;@">
                  <c:v>0.63107638888888895</c:v>
                </c:pt>
                <c:pt idx="10906">
                  <c:v>0.63113425925925903</c:v>
                </c:pt>
                <c:pt idx="10907">
                  <c:v>0.63119212962963001</c:v>
                </c:pt>
                <c:pt idx="10908" formatCode="h:mm:ss;@">
                  <c:v>0.63124999999999998</c:v>
                </c:pt>
                <c:pt idx="10909">
                  <c:v>0.63130787037036995</c:v>
                </c:pt>
                <c:pt idx="10910">
                  <c:v>0.63136574074074103</c:v>
                </c:pt>
                <c:pt idx="10911" formatCode="h:mm:ss;@">
                  <c:v>0.63142361111111101</c:v>
                </c:pt>
                <c:pt idx="10912" formatCode="h:mm:ss;@">
                  <c:v>0.63148148148148098</c:v>
                </c:pt>
                <c:pt idx="10913">
                  <c:v>0.63153935185185195</c:v>
                </c:pt>
                <c:pt idx="10914">
                  <c:v>0.63159722222222203</c:v>
                </c:pt>
                <c:pt idx="10915" formatCode="h:mm:ss;@">
                  <c:v>0.631655092592593</c:v>
                </c:pt>
                <c:pt idx="10916">
                  <c:v>0.63171296296296298</c:v>
                </c:pt>
                <c:pt idx="10917">
                  <c:v>0.63177083333333295</c:v>
                </c:pt>
                <c:pt idx="10918" formatCode="h:mm:ss;@">
                  <c:v>0.63182870370370403</c:v>
                </c:pt>
                <c:pt idx="10919">
                  <c:v>0.631886574074074</c:v>
                </c:pt>
                <c:pt idx="10920">
                  <c:v>0.63194444444444398</c:v>
                </c:pt>
                <c:pt idx="10921" formatCode="h:mm:ss;@">
                  <c:v>0.63200231481481495</c:v>
                </c:pt>
                <c:pt idx="10922">
                  <c:v>0.63206018518518503</c:v>
                </c:pt>
                <c:pt idx="10923">
                  <c:v>0.632118055555556</c:v>
                </c:pt>
                <c:pt idx="10924" formatCode="h:mm:ss;@">
                  <c:v>0.63217592592592597</c:v>
                </c:pt>
                <c:pt idx="10925">
                  <c:v>0.63223379629629595</c:v>
                </c:pt>
                <c:pt idx="10926">
                  <c:v>0.63229166666666703</c:v>
                </c:pt>
                <c:pt idx="10927" formatCode="h:mm:ss;@">
                  <c:v>0.632349537037037</c:v>
                </c:pt>
                <c:pt idx="10928" formatCode="h:mm:ss;@">
                  <c:v>0.63240740740740697</c:v>
                </c:pt>
                <c:pt idx="10929">
                  <c:v>0.63246527777777795</c:v>
                </c:pt>
                <c:pt idx="10930">
                  <c:v>0.63252314814814803</c:v>
                </c:pt>
                <c:pt idx="10931" formatCode="h:mm:ss;@">
                  <c:v>0.632581018518518</c:v>
                </c:pt>
                <c:pt idx="10932">
                  <c:v>0.63263888888888897</c:v>
                </c:pt>
                <c:pt idx="10933">
                  <c:v>0.63269675925925895</c:v>
                </c:pt>
                <c:pt idx="10934" formatCode="h:mm:ss;@">
                  <c:v>0.63275462962963003</c:v>
                </c:pt>
                <c:pt idx="10935">
                  <c:v>0.6328125</c:v>
                </c:pt>
                <c:pt idx="10936">
                  <c:v>0.63287037037036997</c:v>
                </c:pt>
                <c:pt idx="10937" formatCode="h:mm:ss;@">
                  <c:v>0.63292824074074105</c:v>
                </c:pt>
                <c:pt idx="10938">
                  <c:v>0.63298611111111103</c:v>
                </c:pt>
                <c:pt idx="10939">
                  <c:v>0.633043981481481</c:v>
                </c:pt>
                <c:pt idx="10940" formatCode="h:mm:ss;@">
                  <c:v>0.63310185185185197</c:v>
                </c:pt>
                <c:pt idx="10941">
                  <c:v>0.63315972222222205</c:v>
                </c:pt>
                <c:pt idx="10942">
                  <c:v>0.63321759259259303</c:v>
                </c:pt>
                <c:pt idx="10943" formatCode="h:mm:ss;@">
                  <c:v>0.633275462962963</c:v>
                </c:pt>
                <c:pt idx="10944" formatCode="h:mm:ss;@">
                  <c:v>0.63333333333333297</c:v>
                </c:pt>
                <c:pt idx="10945">
                  <c:v>0.63339120370370405</c:v>
                </c:pt>
                <c:pt idx="10946">
                  <c:v>0.63344907407407403</c:v>
                </c:pt>
                <c:pt idx="10947" formatCode="h:mm:ss;@">
                  <c:v>0.633506944444444</c:v>
                </c:pt>
                <c:pt idx="10948">
                  <c:v>0.63356481481481497</c:v>
                </c:pt>
                <c:pt idx="10949">
                  <c:v>0.63362268518518505</c:v>
                </c:pt>
                <c:pt idx="10950" formatCode="h:mm:ss;@">
                  <c:v>0.63368055555555503</c:v>
                </c:pt>
                <c:pt idx="10951">
                  <c:v>0.633738425925926</c:v>
                </c:pt>
                <c:pt idx="10952">
                  <c:v>0.63379629629629597</c:v>
                </c:pt>
                <c:pt idx="10953" formatCode="h:mm:ss;@">
                  <c:v>0.63385416666666705</c:v>
                </c:pt>
                <c:pt idx="10954">
                  <c:v>0.63391203703703702</c:v>
                </c:pt>
                <c:pt idx="10955">
                  <c:v>0.633969907407407</c:v>
                </c:pt>
                <c:pt idx="10956" formatCode="h:mm:ss;@">
                  <c:v>0.63402777777777797</c:v>
                </c:pt>
                <c:pt idx="10957">
                  <c:v>0.63408564814814805</c:v>
                </c:pt>
                <c:pt idx="10958">
                  <c:v>0.63414351851851802</c:v>
                </c:pt>
                <c:pt idx="10959" formatCode="h:mm:ss;@">
                  <c:v>0.63420138888888899</c:v>
                </c:pt>
                <c:pt idx="10960" formatCode="h:mm:ss;@">
                  <c:v>0.63425925925925897</c:v>
                </c:pt>
                <c:pt idx="10961">
                  <c:v>0.63431712962963005</c:v>
                </c:pt>
                <c:pt idx="10962">
                  <c:v>0.63437500000000002</c:v>
                </c:pt>
                <c:pt idx="10963" formatCode="h:mm:ss;@">
                  <c:v>0.63443287037036999</c:v>
                </c:pt>
                <c:pt idx="10964">
                  <c:v>0.63449074074074097</c:v>
                </c:pt>
                <c:pt idx="10965">
                  <c:v>0.63454861111111105</c:v>
                </c:pt>
                <c:pt idx="10966" formatCode="h:mm:ss;@">
                  <c:v>0.63460648148148102</c:v>
                </c:pt>
                <c:pt idx="10967">
                  <c:v>0.63466435185185199</c:v>
                </c:pt>
                <c:pt idx="10968">
                  <c:v>0.63472222222222197</c:v>
                </c:pt>
                <c:pt idx="10969" formatCode="h:mm:ss;@">
                  <c:v>0.63478009259259205</c:v>
                </c:pt>
                <c:pt idx="10970">
                  <c:v>0.63483796296296302</c:v>
                </c:pt>
                <c:pt idx="10971">
                  <c:v>0.63489583333333299</c:v>
                </c:pt>
                <c:pt idx="10972" formatCode="h:mm:ss;@">
                  <c:v>0.63495370370370396</c:v>
                </c:pt>
                <c:pt idx="10973">
                  <c:v>0.63501157407407405</c:v>
                </c:pt>
                <c:pt idx="10974">
                  <c:v>0.63506944444444402</c:v>
                </c:pt>
                <c:pt idx="10975" formatCode="h:mm:ss;@">
                  <c:v>0.63512731481481499</c:v>
                </c:pt>
                <c:pt idx="10976" formatCode="h:mm:ss;@">
                  <c:v>0.63518518518518496</c:v>
                </c:pt>
                <c:pt idx="10977">
                  <c:v>0.63524305555555505</c:v>
                </c:pt>
                <c:pt idx="10978">
                  <c:v>0.63530092592592602</c:v>
                </c:pt>
                <c:pt idx="10979" formatCode="h:mm:ss;@">
                  <c:v>0.63535879629629599</c:v>
                </c:pt>
                <c:pt idx="10980">
                  <c:v>0.63541666666666696</c:v>
                </c:pt>
                <c:pt idx="10981">
                  <c:v>0.63547453703703705</c:v>
                </c:pt>
                <c:pt idx="10982" formatCode="h:mm:ss;@">
                  <c:v>0.63553240740740702</c:v>
                </c:pt>
                <c:pt idx="10983">
                  <c:v>0.63559027777777799</c:v>
                </c:pt>
                <c:pt idx="10984">
                  <c:v>0.63564814814814796</c:v>
                </c:pt>
                <c:pt idx="10985" formatCode="h:mm:ss;@">
                  <c:v>0.63570601851851805</c:v>
                </c:pt>
                <c:pt idx="10986">
                  <c:v>0.63576388888888902</c:v>
                </c:pt>
                <c:pt idx="10987">
                  <c:v>0.63582175925925899</c:v>
                </c:pt>
                <c:pt idx="10988" formatCode="h:mm:ss;@">
                  <c:v>0.63587962962962996</c:v>
                </c:pt>
                <c:pt idx="10989">
                  <c:v>0.63593750000000004</c:v>
                </c:pt>
                <c:pt idx="10990">
                  <c:v>0.63599537037037002</c:v>
                </c:pt>
                <c:pt idx="10991" formatCode="h:mm:ss;@">
                  <c:v>0.63605324074074099</c:v>
                </c:pt>
                <c:pt idx="10992" formatCode="h:mm:ss;@">
                  <c:v>0.63611111111111096</c:v>
                </c:pt>
                <c:pt idx="10993">
                  <c:v>0.63616898148148104</c:v>
                </c:pt>
                <c:pt idx="10994">
                  <c:v>0.63622685185185202</c:v>
                </c:pt>
                <c:pt idx="10995" formatCode="h:mm:ss;@">
                  <c:v>0.63628472222222199</c:v>
                </c:pt>
                <c:pt idx="10996">
                  <c:v>0.63634259259259296</c:v>
                </c:pt>
                <c:pt idx="10997">
                  <c:v>0.63640046296296304</c:v>
                </c:pt>
                <c:pt idx="10998" formatCode="h:mm:ss;@">
                  <c:v>0.63645833333333302</c:v>
                </c:pt>
                <c:pt idx="10999">
                  <c:v>0.63651620370370399</c:v>
                </c:pt>
                <c:pt idx="11000">
                  <c:v>0.63657407407407396</c:v>
                </c:pt>
                <c:pt idx="11001" formatCode="h:mm:ss;@">
                  <c:v>0.63663194444444404</c:v>
                </c:pt>
                <c:pt idx="11002">
                  <c:v>0.63668981481481501</c:v>
                </c:pt>
                <c:pt idx="11003">
                  <c:v>0.63674768518518499</c:v>
                </c:pt>
                <c:pt idx="11004" formatCode="h:mm:ss;@">
                  <c:v>0.63680555555555596</c:v>
                </c:pt>
                <c:pt idx="11005">
                  <c:v>0.63686342592592604</c:v>
                </c:pt>
                <c:pt idx="11006">
                  <c:v>0.63692129629629601</c:v>
                </c:pt>
                <c:pt idx="11007" formatCode="h:mm:ss;@">
                  <c:v>0.63697916666666698</c:v>
                </c:pt>
                <c:pt idx="11008" formatCode="h:mm:ss;@">
                  <c:v>0.63703703703703696</c:v>
                </c:pt>
                <c:pt idx="11009">
                  <c:v>0.63709490740740704</c:v>
                </c:pt>
                <c:pt idx="11010">
                  <c:v>0.63715277777777801</c:v>
                </c:pt>
                <c:pt idx="11011" formatCode="h:mm:ss;@">
                  <c:v>0.63721064814814798</c:v>
                </c:pt>
                <c:pt idx="11012">
                  <c:v>0.63726851851851896</c:v>
                </c:pt>
                <c:pt idx="11013">
                  <c:v>0.63732638888888904</c:v>
                </c:pt>
                <c:pt idx="11014" formatCode="h:mm:ss;@">
                  <c:v>0.63738425925925901</c:v>
                </c:pt>
                <c:pt idx="11015">
                  <c:v>0.63744212962962998</c:v>
                </c:pt>
                <c:pt idx="11016">
                  <c:v>0.63749999999999996</c:v>
                </c:pt>
                <c:pt idx="11017" formatCode="h:mm:ss;@">
                  <c:v>0.63755787037037004</c:v>
                </c:pt>
                <c:pt idx="11018">
                  <c:v>0.63761574074074101</c:v>
                </c:pt>
                <c:pt idx="11019">
                  <c:v>0.63767361111111098</c:v>
                </c:pt>
                <c:pt idx="11020" formatCode="h:mm:ss;@">
                  <c:v>0.63773148148148096</c:v>
                </c:pt>
                <c:pt idx="11021">
                  <c:v>0.63778935185185204</c:v>
                </c:pt>
                <c:pt idx="11022">
                  <c:v>0.63784722222222201</c:v>
                </c:pt>
                <c:pt idx="11023" formatCode="h:mm:ss;@">
                  <c:v>0.63790509259259298</c:v>
                </c:pt>
                <c:pt idx="11024" formatCode="h:mm:ss;@">
                  <c:v>0.63796296296296295</c:v>
                </c:pt>
                <c:pt idx="11025">
                  <c:v>0.63802083333333304</c:v>
                </c:pt>
                <c:pt idx="11026">
                  <c:v>0.63807870370370401</c:v>
                </c:pt>
                <c:pt idx="11027" formatCode="h:mm:ss;@">
                  <c:v>0.63813657407407398</c:v>
                </c:pt>
                <c:pt idx="11028">
                  <c:v>0.63819444444444395</c:v>
                </c:pt>
                <c:pt idx="11029">
                  <c:v>0.63825231481481504</c:v>
                </c:pt>
                <c:pt idx="11030" formatCode="h:mm:ss;@">
                  <c:v>0.63831018518518501</c:v>
                </c:pt>
                <c:pt idx="11031">
                  <c:v>0.63836805555555598</c:v>
                </c:pt>
                <c:pt idx="11032">
                  <c:v>0.63842592592592595</c:v>
                </c:pt>
                <c:pt idx="11033" formatCode="h:mm:ss;@">
                  <c:v>0.63848379629629604</c:v>
                </c:pt>
                <c:pt idx="11034">
                  <c:v>0.63854166666666701</c:v>
                </c:pt>
                <c:pt idx="11035">
                  <c:v>0.63859953703703698</c:v>
                </c:pt>
                <c:pt idx="11036" formatCode="h:mm:ss;@">
                  <c:v>0.63865740740740695</c:v>
                </c:pt>
                <c:pt idx="11037">
                  <c:v>0.63871527777777803</c:v>
                </c:pt>
                <c:pt idx="11038">
                  <c:v>0.63877314814814801</c:v>
                </c:pt>
                <c:pt idx="11039" formatCode="h:mm:ss;@">
                  <c:v>0.63883101851851798</c:v>
                </c:pt>
                <c:pt idx="11040" formatCode="h:mm:ss;@">
                  <c:v>0.63888888888888895</c:v>
                </c:pt>
                <c:pt idx="11041">
                  <c:v>0.63894675925925903</c:v>
                </c:pt>
                <c:pt idx="11042">
                  <c:v>0.63900462962963001</c:v>
                </c:pt>
                <c:pt idx="11043" formatCode="h:mm:ss;@">
                  <c:v>0.63906249999999998</c:v>
                </c:pt>
                <c:pt idx="11044">
                  <c:v>0.63912037037036995</c:v>
                </c:pt>
                <c:pt idx="11045">
                  <c:v>0.63917824074074103</c:v>
                </c:pt>
                <c:pt idx="11046" formatCode="h:mm:ss;@">
                  <c:v>0.63923611111111101</c:v>
                </c:pt>
                <c:pt idx="11047">
                  <c:v>0.63929398148148098</c:v>
                </c:pt>
                <c:pt idx="11048">
                  <c:v>0.63935185185185195</c:v>
                </c:pt>
                <c:pt idx="11049" formatCode="h:mm:ss;@">
                  <c:v>0.63940972222222203</c:v>
                </c:pt>
                <c:pt idx="11050">
                  <c:v>0.639467592592593</c:v>
                </c:pt>
                <c:pt idx="11051">
                  <c:v>0.63952546296296298</c:v>
                </c:pt>
                <c:pt idx="11052" formatCode="h:mm:ss;@">
                  <c:v>0.63958333333333295</c:v>
                </c:pt>
                <c:pt idx="11053">
                  <c:v>0.63964120370370403</c:v>
                </c:pt>
                <c:pt idx="11054">
                  <c:v>0.639699074074074</c:v>
                </c:pt>
                <c:pt idx="11055" formatCode="h:mm:ss;@">
                  <c:v>0.63975694444444398</c:v>
                </c:pt>
                <c:pt idx="11056" formatCode="h:mm:ss;@">
                  <c:v>0.63981481481481495</c:v>
                </c:pt>
                <c:pt idx="11057">
                  <c:v>0.63987268518518503</c:v>
                </c:pt>
                <c:pt idx="11058">
                  <c:v>0.639930555555556</c:v>
                </c:pt>
                <c:pt idx="11059" formatCode="h:mm:ss;@">
                  <c:v>0.63998842592592597</c:v>
                </c:pt>
                <c:pt idx="11060">
                  <c:v>0.64004629629629595</c:v>
                </c:pt>
                <c:pt idx="11061">
                  <c:v>0.64010416666666703</c:v>
                </c:pt>
                <c:pt idx="11062" formatCode="h:mm:ss;@">
                  <c:v>0.640162037037037</c:v>
                </c:pt>
                <c:pt idx="11063">
                  <c:v>0.64021990740740697</c:v>
                </c:pt>
                <c:pt idx="11064">
                  <c:v>0.64027777777777795</c:v>
                </c:pt>
                <c:pt idx="11065" formatCode="h:mm:ss;@">
                  <c:v>0.64033564814814803</c:v>
                </c:pt>
                <c:pt idx="11066">
                  <c:v>0.640393518518518</c:v>
                </c:pt>
                <c:pt idx="11067">
                  <c:v>0.64045138888888897</c:v>
                </c:pt>
                <c:pt idx="11068" formatCode="h:mm:ss;@">
                  <c:v>0.64050925925925895</c:v>
                </c:pt>
                <c:pt idx="11069">
                  <c:v>0.64056712962963003</c:v>
                </c:pt>
                <c:pt idx="11070">
                  <c:v>0.640625</c:v>
                </c:pt>
                <c:pt idx="11071" formatCode="h:mm:ss;@">
                  <c:v>0.64068287037036997</c:v>
                </c:pt>
                <c:pt idx="11072" formatCode="h:mm:ss;@">
                  <c:v>0.64074074074074105</c:v>
                </c:pt>
                <c:pt idx="11073">
                  <c:v>0.64079861111111103</c:v>
                </c:pt>
                <c:pt idx="11074">
                  <c:v>0.640856481481481</c:v>
                </c:pt>
                <c:pt idx="11075" formatCode="h:mm:ss;@">
                  <c:v>0.64091435185185197</c:v>
                </c:pt>
                <c:pt idx="11076">
                  <c:v>0.64097222222222205</c:v>
                </c:pt>
                <c:pt idx="11077">
                  <c:v>0.64103009259259303</c:v>
                </c:pt>
                <c:pt idx="11078" formatCode="h:mm:ss;@">
                  <c:v>0.641087962962963</c:v>
                </c:pt>
                <c:pt idx="11079">
                  <c:v>0.64114583333333297</c:v>
                </c:pt>
                <c:pt idx="11080">
                  <c:v>0.64120370370370405</c:v>
                </c:pt>
                <c:pt idx="11081" formatCode="h:mm:ss;@">
                  <c:v>0.64126157407407403</c:v>
                </c:pt>
                <c:pt idx="11082">
                  <c:v>0.641319444444444</c:v>
                </c:pt>
                <c:pt idx="11083">
                  <c:v>0.64137731481481497</c:v>
                </c:pt>
                <c:pt idx="11084" formatCode="h:mm:ss;@">
                  <c:v>0.64143518518518505</c:v>
                </c:pt>
                <c:pt idx="11085">
                  <c:v>0.64149305555555503</c:v>
                </c:pt>
                <c:pt idx="11086">
                  <c:v>0.641550925925926</c:v>
                </c:pt>
                <c:pt idx="11087" formatCode="h:mm:ss;@">
                  <c:v>0.64160879629629597</c:v>
                </c:pt>
                <c:pt idx="11088" formatCode="h:mm:ss;@">
                  <c:v>0.64166666666666705</c:v>
                </c:pt>
                <c:pt idx="11089">
                  <c:v>0.64172453703703702</c:v>
                </c:pt>
                <c:pt idx="11090">
                  <c:v>0.641782407407407</c:v>
                </c:pt>
                <c:pt idx="11091" formatCode="h:mm:ss;@">
                  <c:v>0.64184027777777797</c:v>
                </c:pt>
                <c:pt idx="11092">
                  <c:v>0.64189814814814805</c:v>
                </c:pt>
                <c:pt idx="11093">
                  <c:v>0.64195601851851802</c:v>
                </c:pt>
                <c:pt idx="11094" formatCode="h:mm:ss;@">
                  <c:v>0.64201388888888899</c:v>
                </c:pt>
                <c:pt idx="11095">
                  <c:v>0.64207175925925897</c:v>
                </c:pt>
                <c:pt idx="11096">
                  <c:v>0.64212962962963005</c:v>
                </c:pt>
                <c:pt idx="11097" formatCode="h:mm:ss;@">
                  <c:v>0.64218750000000002</c:v>
                </c:pt>
                <c:pt idx="11098">
                  <c:v>0.64224537037036999</c:v>
                </c:pt>
                <c:pt idx="11099">
                  <c:v>0.64230324074074097</c:v>
                </c:pt>
                <c:pt idx="11100" formatCode="h:mm:ss;@">
                  <c:v>0.64236111111111105</c:v>
                </c:pt>
                <c:pt idx="11101">
                  <c:v>0.64241898148148102</c:v>
                </c:pt>
                <c:pt idx="11102">
                  <c:v>0.64247685185185199</c:v>
                </c:pt>
                <c:pt idx="11103" formatCode="h:mm:ss;@">
                  <c:v>0.64253472222222197</c:v>
                </c:pt>
                <c:pt idx="11104" formatCode="h:mm:ss;@">
                  <c:v>0.64259259259259205</c:v>
                </c:pt>
                <c:pt idx="11105">
                  <c:v>0.64265046296296302</c:v>
                </c:pt>
                <c:pt idx="11106">
                  <c:v>0.64270833333333299</c:v>
                </c:pt>
                <c:pt idx="11107" formatCode="h:mm:ss;@">
                  <c:v>0.64276620370370396</c:v>
                </c:pt>
                <c:pt idx="11108">
                  <c:v>0.64282407407407405</c:v>
                </c:pt>
                <c:pt idx="11109">
                  <c:v>0.64288194444444402</c:v>
                </c:pt>
                <c:pt idx="11110" formatCode="h:mm:ss;@">
                  <c:v>0.64293981481481499</c:v>
                </c:pt>
                <c:pt idx="11111">
                  <c:v>0.64299768518518496</c:v>
                </c:pt>
                <c:pt idx="11112">
                  <c:v>0.64305555555555505</c:v>
                </c:pt>
                <c:pt idx="11113" formatCode="h:mm:ss;@">
                  <c:v>0.64311342592592602</c:v>
                </c:pt>
                <c:pt idx="11114">
                  <c:v>0.64317129629629599</c:v>
                </c:pt>
                <c:pt idx="11115">
                  <c:v>0.64322916666666696</c:v>
                </c:pt>
                <c:pt idx="11116" formatCode="h:mm:ss;@">
                  <c:v>0.64328703703703705</c:v>
                </c:pt>
                <c:pt idx="11117">
                  <c:v>0.64334490740740702</c:v>
                </c:pt>
                <c:pt idx="11118">
                  <c:v>0.64340277777777799</c:v>
                </c:pt>
                <c:pt idx="11119" formatCode="h:mm:ss;@">
                  <c:v>0.64346064814814796</c:v>
                </c:pt>
                <c:pt idx="11120" formatCode="h:mm:ss;@">
                  <c:v>0.64351851851851805</c:v>
                </c:pt>
                <c:pt idx="11121">
                  <c:v>0.64357638888888902</c:v>
                </c:pt>
                <c:pt idx="11122">
                  <c:v>0.64363425925925899</c:v>
                </c:pt>
                <c:pt idx="11123" formatCode="h:mm:ss;@">
                  <c:v>0.64369212962962996</c:v>
                </c:pt>
                <c:pt idx="11124">
                  <c:v>0.64375000000000004</c:v>
                </c:pt>
                <c:pt idx="11125">
                  <c:v>0.64380787037037002</c:v>
                </c:pt>
                <c:pt idx="11126" formatCode="h:mm:ss;@">
                  <c:v>0.64386574074074099</c:v>
                </c:pt>
                <c:pt idx="11127">
                  <c:v>0.64392361111111096</c:v>
                </c:pt>
                <c:pt idx="11128">
                  <c:v>0.64398148148148104</c:v>
                </c:pt>
                <c:pt idx="11129" formatCode="h:mm:ss;@">
                  <c:v>0.64403935185185202</c:v>
                </c:pt>
                <c:pt idx="11130">
                  <c:v>0.64409722222222199</c:v>
                </c:pt>
                <c:pt idx="11131">
                  <c:v>0.64415509259259296</c:v>
                </c:pt>
                <c:pt idx="11132" formatCode="h:mm:ss;@">
                  <c:v>0.64421296296296304</c:v>
                </c:pt>
                <c:pt idx="11133">
                  <c:v>0.64427083333333302</c:v>
                </c:pt>
                <c:pt idx="11134">
                  <c:v>0.64432870370370399</c:v>
                </c:pt>
                <c:pt idx="11135" formatCode="h:mm:ss;@">
                  <c:v>0.64438657407407396</c:v>
                </c:pt>
                <c:pt idx="11136" formatCode="h:mm:ss;@">
                  <c:v>0.64444444444444404</c:v>
                </c:pt>
                <c:pt idx="11137">
                  <c:v>0.64450231481481501</c:v>
                </c:pt>
                <c:pt idx="11138">
                  <c:v>0.64456018518518499</c:v>
                </c:pt>
                <c:pt idx="11139" formatCode="h:mm:ss;@">
                  <c:v>0.64461805555555596</c:v>
                </c:pt>
                <c:pt idx="11140">
                  <c:v>0.64467592592592604</c:v>
                </c:pt>
                <c:pt idx="11141">
                  <c:v>0.64473379629629601</c:v>
                </c:pt>
                <c:pt idx="11142" formatCode="h:mm:ss;@">
                  <c:v>0.64479166666666698</c:v>
                </c:pt>
                <c:pt idx="11143">
                  <c:v>0.64484953703703696</c:v>
                </c:pt>
                <c:pt idx="11144">
                  <c:v>0.64490740740740704</c:v>
                </c:pt>
                <c:pt idx="11145" formatCode="h:mm:ss;@">
                  <c:v>0.64496527777777801</c:v>
                </c:pt>
                <c:pt idx="11146">
                  <c:v>0.64502314814814798</c:v>
                </c:pt>
                <c:pt idx="11147">
                  <c:v>0.64508101851851896</c:v>
                </c:pt>
                <c:pt idx="11148" formatCode="h:mm:ss;@">
                  <c:v>0.64513888888888904</c:v>
                </c:pt>
                <c:pt idx="11149">
                  <c:v>0.64519675925925901</c:v>
                </c:pt>
                <c:pt idx="11150">
                  <c:v>0.64525462962962998</c:v>
                </c:pt>
                <c:pt idx="11151" formatCode="h:mm:ss;@">
                  <c:v>0.64531249999999996</c:v>
                </c:pt>
                <c:pt idx="11152" formatCode="h:mm:ss;@">
                  <c:v>0.64537037037037004</c:v>
                </c:pt>
                <c:pt idx="11153">
                  <c:v>0.64542824074074101</c:v>
                </c:pt>
                <c:pt idx="11154">
                  <c:v>0.64548611111111098</c:v>
                </c:pt>
                <c:pt idx="11155" formatCode="h:mm:ss;@">
                  <c:v>0.64554398148148096</c:v>
                </c:pt>
                <c:pt idx="11156">
                  <c:v>0.64560185185185204</c:v>
                </c:pt>
                <c:pt idx="11157">
                  <c:v>0.64565972222222201</c:v>
                </c:pt>
                <c:pt idx="11158" formatCode="h:mm:ss;@">
                  <c:v>0.64571759259259298</c:v>
                </c:pt>
                <c:pt idx="11159">
                  <c:v>0.64577546296296295</c:v>
                </c:pt>
                <c:pt idx="11160">
                  <c:v>0.64583333333333304</c:v>
                </c:pt>
                <c:pt idx="11161" formatCode="h:mm:ss;@">
                  <c:v>0.64589120370370401</c:v>
                </c:pt>
                <c:pt idx="11162">
                  <c:v>0.64594907407407398</c:v>
                </c:pt>
                <c:pt idx="11163">
                  <c:v>0.64600694444444395</c:v>
                </c:pt>
                <c:pt idx="11164" formatCode="h:mm:ss;@">
                  <c:v>0.64606481481481504</c:v>
                </c:pt>
                <c:pt idx="11165">
                  <c:v>0.64612268518518501</c:v>
                </c:pt>
                <c:pt idx="11166">
                  <c:v>0.64618055555555598</c:v>
                </c:pt>
                <c:pt idx="11167" formatCode="h:mm:ss;@">
                  <c:v>0.64623842592592595</c:v>
                </c:pt>
                <c:pt idx="11168" formatCode="h:mm:ss;@">
                  <c:v>0.64629629629629604</c:v>
                </c:pt>
                <c:pt idx="11169">
                  <c:v>0.64635416666666701</c:v>
                </c:pt>
                <c:pt idx="11170">
                  <c:v>0.64641203703703698</c:v>
                </c:pt>
                <c:pt idx="11171" formatCode="h:mm:ss;@">
                  <c:v>0.64646990740740695</c:v>
                </c:pt>
                <c:pt idx="11172">
                  <c:v>0.64652777777777803</c:v>
                </c:pt>
                <c:pt idx="11173">
                  <c:v>0.64658564814814801</c:v>
                </c:pt>
                <c:pt idx="11174" formatCode="h:mm:ss;@">
                  <c:v>0.64664351851851798</c:v>
                </c:pt>
                <c:pt idx="11175">
                  <c:v>0.64670138888888895</c:v>
                </c:pt>
                <c:pt idx="11176">
                  <c:v>0.64675925925925903</c:v>
                </c:pt>
                <c:pt idx="11177" formatCode="h:mm:ss;@">
                  <c:v>0.64681712962963001</c:v>
                </c:pt>
                <c:pt idx="11178">
                  <c:v>0.64687499999999998</c:v>
                </c:pt>
                <c:pt idx="11179">
                  <c:v>0.64693287037036995</c:v>
                </c:pt>
                <c:pt idx="11180" formatCode="h:mm:ss;@">
                  <c:v>0.64699074074074103</c:v>
                </c:pt>
                <c:pt idx="11181">
                  <c:v>0.64704861111111101</c:v>
                </c:pt>
                <c:pt idx="11182">
                  <c:v>0.64710648148148098</c:v>
                </c:pt>
                <c:pt idx="11183" formatCode="h:mm:ss;@">
                  <c:v>0.64716435185185195</c:v>
                </c:pt>
                <c:pt idx="11184" formatCode="h:mm:ss;@">
                  <c:v>0.64722222222222203</c:v>
                </c:pt>
                <c:pt idx="11185">
                  <c:v>0.647280092592593</c:v>
                </c:pt>
                <c:pt idx="11186">
                  <c:v>0.64733796296296298</c:v>
                </c:pt>
                <c:pt idx="11187" formatCode="h:mm:ss;@">
                  <c:v>0.64739583333333295</c:v>
                </c:pt>
                <c:pt idx="11188">
                  <c:v>0.64745370370370403</c:v>
                </c:pt>
                <c:pt idx="11189">
                  <c:v>0.647511574074074</c:v>
                </c:pt>
                <c:pt idx="11190" formatCode="h:mm:ss;@">
                  <c:v>0.64756944444444398</c:v>
                </c:pt>
                <c:pt idx="11191">
                  <c:v>0.64762731481481495</c:v>
                </c:pt>
                <c:pt idx="11192">
                  <c:v>0.64768518518518503</c:v>
                </c:pt>
                <c:pt idx="11193" formatCode="h:mm:ss;@">
                  <c:v>0.647743055555556</c:v>
                </c:pt>
                <c:pt idx="11194">
                  <c:v>0.64780092592592597</c:v>
                </c:pt>
                <c:pt idx="11195">
                  <c:v>0.64785879629629595</c:v>
                </c:pt>
                <c:pt idx="11196" formatCode="h:mm:ss;@">
                  <c:v>0.64791666666666703</c:v>
                </c:pt>
                <c:pt idx="11197">
                  <c:v>0.647974537037037</c:v>
                </c:pt>
                <c:pt idx="11198">
                  <c:v>0.64803240740740697</c:v>
                </c:pt>
                <c:pt idx="11199" formatCode="h:mm:ss;@">
                  <c:v>0.64809027777777795</c:v>
                </c:pt>
                <c:pt idx="11200" formatCode="h:mm:ss;@">
                  <c:v>0.64814814814814803</c:v>
                </c:pt>
                <c:pt idx="11201">
                  <c:v>0.648206018518518</c:v>
                </c:pt>
                <c:pt idx="11202">
                  <c:v>0.64826388888888897</c:v>
                </c:pt>
                <c:pt idx="11203" formatCode="h:mm:ss;@">
                  <c:v>0.64832175925925895</c:v>
                </c:pt>
                <c:pt idx="11204">
                  <c:v>0.64837962962963003</c:v>
                </c:pt>
                <c:pt idx="11205">
                  <c:v>0.6484375</c:v>
                </c:pt>
                <c:pt idx="11206" formatCode="h:mm:ss;@">
                  <c:v>0.64849537037036997</c:v>
                </c:pt>
                <c:pt idx="11207">
                  <c:v>0.64855324074074105</c:v>
                </c:pt>
                <c:pt idx="11208">
                  <c:v>0.64861111111111103</c:v>
                </c:pt>
                <c:pt idx="11209" formatCode="h:mm:ss;@">
                  <c:v>0.648668981481481</c:v>
                </c:pt>
                <c:pt idx="11210">
                  <c:v>0.64872685185185197</c:v>
                </c:pt>
                <c:pt idx="11211">
                  <c:v>0.64878472222222205</c:v>
                </c:pt>
                <c:pt idx="11212" formatCode="h:mm:ss;@">
                  <c:v>0.64884259259259303</c:v>
                </c:pt>
                <c:pt idx="11213">
                  <c:v>0.648900462962963</c:v>
                </c:pt>
                <c:pt idx="11214">
                  <c:v>0.64895833333333297</c:v>
                </c:pt>
                <c:pt idx="11215" formatCode="h:mm:ss;@">
                  <c:v>0.64901620370370405</c:v>
                </c:pt>
                <c:pt idx="11216" formatCode="h:mm:ss;@">
                  <c:v>0.64907407407407403</c:v>
                </c:pt>
                <c:pt idx="11217">
                  <c:v>0.649131944444444</c:v>
                </c:pt>
                <c:pt idx="11218">
                  <c:v>0.64918981481481497</c:v>
                </c:pt>
                <c:pt idx="11219" formatCode="h:mm:ss;@">
                  <c:v>0.64924768518518505</c:v>
                </c:pt>
                <c:pt idx="11220">
                  <c:v>0.64930555555555503</c:v>
                </c:pt>
                <c:pt idx="11221">
                  <c:v>0.649363425925926</c:v>
                </c:pt>
                <c:pt idx="11222" formatCode="h:mm:ss;@">
                  <c:v>0.64942129629629597</c:v>
                </c:pt>
                <c:pt idx="11223">
                  <c:v>0.64947916666666705</c:v>
                </c:pt>
                <c:pt idx="11224">
                  <c:v>0.64953703703703702</c:v>
                </c:pt>
                <c:pt idx="11225" formatCode="h:mm:ss;@">
                  <c:v>0.649594907407407</c:v>
                </c:pt>
                <c:pt idx="11226">
                  <c:v>0.64965277777777797</c:v>
                </c:pt>
                <c:pt idx="11227">
                  <c:v>0.64971064814814805</c:v>
                </c:pt>
                <c:pt idx="11228" formatCode="h:mm:ss;@">
                  <c:v>0.64976851851851802</c:v>
                </c:pt>
                <c:pt idx="11229">
                  <c:v>0.64982638888888899</c:v>
                </c:pt>
                <c:pt idx="11230">
                  <c:v>0.64988425925925897</c:v>
                </c:pt>
                <c:pt idx="11231" formatCode="h:mm:ss;@">
                  <c:v>0.64994212962963005</c:v>
                </c:pt>
                <c:pt idx="11232" formatCode="h:mm:ss;@">
                  <c:v>0.65</c:v>
                </c:pt>
                <c:pt idx="11233">
                  <c:v>0.65005787037036999</c:v>
                </c:pt>
                <c:pt idx="11234">
                  <c:v>0.65011574074074097</c:v>
                </c:pt>
                <c:pt idx="11235" formatCode="h:mm:ss;@">
                  <c:v>0.65017361111111105</c:v>
                </c:pt>
                <c:pt idx="11236">
                  <c:v>0.65023148148148102</c:v>
                </c:pt>
                <c:pt idx="11237">
                  <c:v>0.65028935185185199</c:v>
                </c:pt>
                <c:pt idx="11238" formatCode="h:mm:ss;@">
                  <c:v>0.65034722222222197</c:v>
                </c:pt>
                <c:pt idx="11239">
                  <c:v>0.65040509259259205</c:v>
                </c:pt>
                <c:pt idx="11240">
                  <c:v>0.65046296296296302</c:v>
                </c:pt>
                <c:pt idx="11241" formatCode="h:mm:ss;@">
                  <c:v>0.65052083333333299</c:v>
                </c:pt>
                <c:pt idx="11242">
                  <c:v>0.65057870370370396</c:v>
                </c:pt>
                <c:pt idx="11243">
                  <c:v>0.65063657407407405</c:v>
                </c:pt>
                <c:pt idx="11244" formatCode="h:mm:ss;@">
                  <c:v>0.65069444444444402</c:v>
                </c:pt>
                <c:pt idx="11245">
                  <c:v>0.65075231481481499</c:v>
                </c:pt>
                <c:pt idx="11246">
                  <c:v>0.65081018518518496</c:v>
                </c:pt>
                <c:pt idx="11247" formatCode="h:mm:ss;@">
                  <c:v>0.65086805555555505</c:v>
                </c:pt>
                <c:pt idx="11248" formatCode="h:mm:ss;@">
                  <c:v>0.65092592592592602</c:v>
                </c:pt>
                <c:pt idx="11249">
                  <c:v>0.65098379629629599</c:v>
                </c:pt>
                <c:pt idx="11250">
                  <c:v>0.65104166666666696</c:v>
                </c:pt>
                <c:pt idx="11251" formatCode="h:mm:ss;@">
                  <c:v>0.65109953703703705</c:v>
                </c:pt>
                <c:pt idx="11252">
                  <c:v>0.65115740740740702</c:v>
                </c:pt>
                <c:pt idx="11253">
                  <c:v>0.65121527777777799</c:v>
                </c:pt>
                <c:pt idx="11254" formatCode="h:mm:ss;@">
                  <c:v>0.65127314814814796</c:v>
                </c:pt>
                <c:pt idx="11255">
                  <c:v>0.65133101851851805</c:v>
                </c:pt>
                <c:pt idx="11256">
                  <c:v>0.65138888888888902</c:v>
                </c:pt>
                <c:pt idx="11257" formatCode="h:mm:ss;@">
                  <c:v>0.65144675925925899</c:v>
                </c:pt>
                <c:pt idx="11258">
                  <c:v>0.65150462962962996</c:v>
                </c:pt>
                <c:pt idx="11259">
                  <c:v>0.65156250000000004</c:v>
                </c:pt>
                <c:pt idx="11260" formatCode="h:mm:ss;@">
                  <c:v>0.65162037037037002</c:v>
                </c:pt>
                <c:pt idx="11261">
                  <c:v>0.65167824074074099</c:v>
                </c:pt>
                <c:pt idx="11262">
                  <c:v>0.65173611111111096</c:v>
                </c:pt>
                <c:pt idx="11263" formatCode="h:mm:ss;@">
                  <c:v>0.65179398148148104</c:v>
                </c:pt>
                <c:pt idx="11264" formatCode="h:mm:ss;@">
                  <c:v>0.65185185185185202</c:v>
                </c:pt>
                <c:pt idx="11265">
                  <c:v>0.65190972222222199</c:v>
                </c:pt>
                <c:pt idx="11266">
                  <c:v>0.65196759259259296</c:v>
                </c:pt>
                <c:pt idx="11267" formatCode="h:mm:ss;@">
                  <c:v>0.65202546296296304</c:v>
                </c:pt>
                <c:pt idx="11268">
                  <c:v>0.65208333333333302</c:v>
                </c:pt>
                <c:pt idx="11269">
                  <c:v>0.65214120370370399</c:v>
                </c:pt>
                <c:pt idx="11270" formatCode="h:mm:ss;@">
                  <c:v>0.65219907407407396</c:v>
                </c:pt>
                <c:pt idx="11271">
                  <c:v>0.65225694444444404</c:v>
                </c:pt>
                <c:pt idx="11272">
                  <c:v>0.65231481481481501</c:v>
                </c:pt>
                <c:pt idx="11273" formatCode="h:mm:ss;@">
                  <c:v>0.65237268518518499</c:v>
                </c:pt>
                <c:pt idx="11274">
                  <c:v>0.65243055555555596</c:v>
                </c:pt>
                <c:pt idx="11275">
                  <c:v>0.65248842592592604</c:v>
                </c:pt>
                <c:pt idx="11276" formatCode="h:mm:ss;@">
                  <c:v>0.65254629629629601</c:v>
                </c:pt>
                <c:pt idx="11277">
                  <c:v>0.65260416666666698</c:v>
                </c:pt>
                <c:pt idx="11278">
                  <c:v>0.65266203703703696</c:v>
                </c:pt>
                <c:pt idx="11279" formatCode="h:mm:ss;@">
                  <c:v>0.65271990740740704</c:v>
                </c:pt>
                <c:pt idx="11280" formatCode="h:mm:ss;@">
                  <c:v>0.65277777777777801</c:v>
                </c:pt>
                <c:pt idx="11281">
                  <c:v>0.65283564814814798</c:v>
                </c:pt>
                <c:pt idx="11282">
                  <c:v>0.65289351851851896</c:v>
                </c:pt>
                <c:pt idx="11283" formatCode="h:mm:ss;@">
                  <c:v>0.65295138888888904</c:v>
                </c:pt>
                <c:pt idx="11284">
                  <c:v>0.65300925925925901</c:v>
                </c:pt>
                <c:pt idx="11285">
                  <c:v>0.65306712962962998</c:v>
                </c:pt>
                <c:pt idx="11286" formatCode="h:mm:ss;@">
                  <c:v>0.65312499999999996</c:v>
                </c:pt>
                <c:pt idx="11287">
                  <c:v>0.65318287037037004</c:v>
                </c:pt>
                <c:pt idx="11288">
                  <c:v>0.65324074074074101</c:v>
                </c:pt>
                <c:pt idx="11289" formatCode="h:mm:ss;@">
                  <c:v>0.65329861111111098</c:v>
                </c:pt>
                <c:pt idx="11290">
                  <c:v>0.65335648148148096</c:v>
                </c:pt>
                <c:pt idx="11291">
                  <c:v>0.65341435185185204</c:v>
                </c:pt>
                <c:pt idx="11292" formatCode="h:mm:ss;@">
                  <c:v>0.65347222222222201</c:v>
                </c:pt>
                <c:pt idx="11293">
                  <c:v>0.65353009259259298</c:v>
                </c:pt>
                <c:pt idx="11294">
                  <c:v>0.65358796296296295</c:v>
                </c:pt>
                <c:pt idx="11295" formatCode="h:mm:ss;@">
                  <c:v>0.65364583333333304</c:v>
                </c:pt>
                <c:pt idx="11296" formatCode="h:mm:ss;@">
                  <c:v>0.65370370370370401</c:v>
                </c:pt>
                <c:pt idx="11297">
                  <c:v>0.65376157407407398</c:v>
                </c:pt>
                <c:pt idx="11298">
                  <c:v>0.65381944444444395</c:v>
                </c:pt>
                <c:pt idx="11299" formatCode="h:mm:ss;@">
                  <c:v>0.65387731481481504</c:v>
                </c:pt>
                <c:pt idx="11300">
                  <c:v>0.65393518518518501</c:v>
                </c:pt>
                <c:pt idx="11301">
                  <c:v>0.65399305555555598</c:v>
                </c:pt>
                <c:pt idx="11302" formatCode="h:mm:ss;@">
                  <c:v>0.65405092592592595</c:v>
                </c:pt>
                <c:pt idx="11303">
                  <c:v>0.65410879629629604</c:v>
                </c:pt>
                <c:pt idx="11304">
                  <c:v>0.65416666666666701</c:v>
                </c:pt>
                <c:pt idx="11305" formatCode="h:mm:ss;@">
                  <c:v>0.65422453703703698</c:v>
                </c:pt>
                <c:pt idx="11306">
                  <c:v>0.65428240740740695</c:v>
                </c:pt>
                <c:pt idx="11307">
                  <c:v>0.65434027777777803</c:v>
                </c:pt>
                <c:pt idx="11308" formatCode="h:mm:ss;@">
                  <c:v>0.65439814814814801</c:v>
                </c:pt>
                <c:pt idx="11309">
                  <c:v>0.65445601851851798</c:v>
                </c:pt>
                <c:pt idx="11310">
                  <c:v>0.65451388888888895</c:v>
                </c:pt>
                <c:pt idx="11311" formatCode="h:mm:ss;@">
                  <c:v>0.65457175925925903</c:v>
                </c:pt>
                <c:pt idx="11312" formatCode="h:mm:ss;@">
                  <c:v>0.65462962962963001</c:v>
                </c:pt>
                <c:pt idx="11313">
                  <c:v>0.65468749999999998</c:v>
                </c:pt>
                <c:pt idx="11314">
                  <c:v>0.65474537037036995</c:v>
                </c:pt>
                <c:pt idx="11315" formatCode="h:mm:ss;@">
                  <c:v>0.65480324074074103</c:v>
                </c:pt>
                <c:pt idx="11316">
                  <c:v>0.65486111111111101</c:v>
                </c:pt>
                <c:pt idx="11317">
                  <c:v>0.65491898148148098</c:v>
                </c:pt>
                <c:pt idx="11318" formatCode="h:mm:ss;@">
                  <c:v>0.65497685185185195</c:v>
                </c:pt>
                <c:pt idx="11319">
                  <c:v>0.65503472222222203</c:v>
                </c:pt>
                <c:pt idx="11320">
                  <c:v>0.655092592592593</c:v>
                </c:pt>
                <c:pt idx="11321" formatCode="h:mm:ss;@">
                  <c:v>0.65515046296296298</c:v>
                </c:pt>
                <c:pt idx="11322">
                  <c:v>0.65520833333333295</c:v>
                </c:pt>
                <c:pt idx="11323">
                  <c:v>0.65526620370370403</c:v>
                </c:pt>
                <c:pt idx="11324" formatCode="h:mm:ss;@">
                  <c:v>0.655324074074074</c:v>
                </c:pt>
                <c:pt idx="11325">
                  <c:v>0.65538194444444398</c:v>
                </c:pt>
                <c:pt idx="11326">
                  <c:v>0.65543981481481495</c:v>
                </c:pt>
                <c:pt idx="11327" formatCode="h:mm:ss;@">
                  <c:v>0.65549768518518503</c:v>
                </c:pt>
                <c:pt idx="11328" formatCode="h:mm:ss;@">
                  <c:v>0.655555555555556</c:v>
                </c:pt>
                <c:pt idx="11329">
                  <c:v>0.65561342592592597</c:v>
                </c:pt>
                <c:pt idx="11330">
                  <c:v>0.65567129629629595</c:v>
                </c:pt>
                <c:pt idx="11331" formatCode="h:mm:ss;@">
                  <c:v>0.65572916666666703</c:v>
                </c:pt>
                <c:pt idx="11332">
                  <c:v>0.655787037037037</c:v>
                </c:pt>
                <c:pt idx="11333">
                  <c:v>0.65584490740740697</c:v>
                </c:pt>
                <c:pt idx="11334" formatCode="h:mm:ss;@">
                  <c:v>0.65590277777777795</c:v>
                </c:pt>
                <c:pt idx="11335">
                  <c:v>0.65596064814814803</c:v>
                </c:pt>
                <c:pt idx="11336">
                  <c:v>0.656018518518518</c:v>
                </c:pt>
                <c:pt idx="11337" formatCode="h:mm:ss;@">
                  <c:v>0.65607638888888897</c:v>
                </c:pt>
                <c:pt idx="11338">
                  <c:v>0.65613425925925895</c:v>
                </c:pt>
                <c:pt idx="11339">
                  <c:v>0.65619212962963003</c:v>
                </c:pt>
                <c:pt idx="11340" formatCode="h:mm:ss;@">
                  <c:v>0.65625</c:v>
                </c:pt>
                <c:pt idx="11341">
                  <c:v>0.65630787037036997</c:v>
                </c:pt>
                <c:pt idx="11342">
                  <c:v>0.65636574074074105</c:v>
                </c:pt>
                <c:pt idx="11343" formatCode="h:mm:ss;@">
                  <c:v>0.65642361111111103</c:v>
                </c:pt>
                <c:pt idx="11344" formatCode="h:mm:ss;@">
                  <c:v>0.656481481481481</c:v>
                </c:pt>
                <c:pt idx="11345">
                  <c:v>0.65653935185185197</c:v>
                </c:pt>
                <c:pt idx="11346">
                  <c:v>0.65659722222222205</c:v>
                </c:pt>
                <c:pt idx="11347" formatCode="h:mm:ss;@">
                  <c:v>0.65665509259259303</c:v>
                </c:pt>
                <c:pt idx="11348">
                  <c:v>0.656712962962963</c:v>
                </c:pt>
                <c:pt idx="11349">
                  <c:v>0.65677083333333297</c:v>
                </c:pt>
                <c:pt idx="11350" formatCode="h:mm:ss;@">
                  <c:v>0.65682870370370405</c:v>
                </c:pt>
                <c:pt idx="11351">
                  <c:v>0.65688657407407403</c:v>
                </c:pt>
                <c:pt idx="11352">
                  <c:v>0.656944444444444</c:v>
                </c:pt>
                <c:pt idx="11353" formatCode="h:mm:ss;@">
                  <c:v>0.65700231481481497</c:v>
                </c:pt>
                <c:pt idx="11354">
                  <c:v>0.65706018518518505</c:v>
                </c:pt>
                <c:pt idx="11355">
                  <c:v>0.65711805555555503</c:v>
                </c:pt>
                <c:pt idx="11356" formatCode="h:mm:ss;@">
                  <c:v>0.657175925925926</c:v>
                </c:pt>
                <c:pt idx="11357">
                  <c:v>0.65723379629629597</c:v>
                </c:pt>
                <c:pt idx="11358">
                  <c:v>0.65729166666666705</c:v>
                </c:pt>
                <c:pt idx="11359" formatCode="h:mm:ss;@">
                  <c:v>0.65734953703703702</c:v>
                </c:pt>
                <c:pt idx="11360" formatCode="h:mm:ss;@">
                  <c:v>0.657407407407407</c:v>
                </c:pt>
                <c:pt idx="11361">
                  <c:v>0.65746527777777797</c:v>
                </c:pt>
                <c:pt idx="11362">
                  <c:v>0.65752314814814805</c:v>
                </c:pt>
                <c:pt idx="11363" formatCode="h:mm:ss;@">
                  <c:v>0.65758101851851802</c:v>
                </c:pt>
                <c:pt idx="11364">
                  <c:v>0.65763888888888899</c:v>
                </c:pt>
                <c:pt idx="11365">
                  <c:v>0.65769675925925897</c:v>
                </c:pt>
                <c:pt idx="11366" formatCode="h:mm:ss;@">
                  <c:v>0.65775462962963005</c:v>
                </c:pt>
                <c:pt idx="11367">
                  <c:v>0.65781250000000002</c:v>
                </c:pt>
                <c:pt idx="11368">
                  <c:v>0.65787037037036999</c:v>
                </c:pt>
                <c:pt idx="11369" formatCode="h:mm:ss;@">
                  <c:v>0.65792824074074097</c:v>
                </c:pt>
                <c:pt idx="11370">
                  <c:v>0.65798611111111105</c:v>
                </c:pt>
                <c:pt idx="11371">
                  <c:v>0.65804398148148102</c:v>
                </c:pt>
                <c:pt idx="11372" formatCode="h:mm:ss;@">
                  <c:v>0.65810185185185199</c:v>
                </c:pt>
                <c:pt idx="11373">
                  <c:v>0.65815972222222197</c:v>
                </c:pt>
                <c:pt idx="11374">
                  <c:v>0.65821759259259205</c:v>
                </c:pt>
                <c:pt idx="11375" formatCode="h:mm:ss;@">
                  <c:v>0.65827546296296302</c:v>
                </c:pt>
                <c:pt idx="11376" formatCode="h:mm:ss;@">
                  <c:v>0.65833333333333299</c:v>
                </c:pt>
                <c:pt idx="11377">
                  <c:v>0.65839120370370396</c:v>
                </c:pt>
                <c:pt idx="11378">
                  <c:v>0.65844907407407405</c:v>
                </c:pt>
                <c:pt idx="11379" formatCode="h:mm:ss;@">
                  <c:v>0.65850694444444402</c:v>
                </c:pt>
                <c:pt idx="11380">
                  <c:v>0.65856481481481499</c:v>
                </c:pt>
                <c:pt idx="11381">
                  <c:v>0.65862268518518496</c:v>
                </c:pt>
                <c:pt idx="11382" formatCode="h:mm:ss;@">
                  <c:v>0.65868055555555505</c:v>
                </c:pt>
                <c:pt idx="11383">
                  <c:v>0.65873842592592602</c:v>
                </c:pt>
                <c:pt idx="11384">
                  <c:v>0.65879629629629599</c:v>
                </c:pt>
                <c:pt idx="11385" formatCode="h:mm:ss;@">
                  <c:v>0.65885416666666696</c:v>
                </c:pt>
                <c:pt idx="11386">
                  <c:v>0.65891203703703705</c:v>
                </c:pt>
                <c:pt idx="11387">
                  <c:v>0.65896990740740702</c:v>
                </c:pt>
                <c:pt idx="11388" formatCode="h:mm:ss;@">
                  <c:v>0.65902777777777799</c:v>
                </c:pt>
                <c:pt idx="11389">
                  <c:v>0.65908564814814796</c:v>
                </c:pt>
                <c:pt idx="11390">
                  <c:v>0.65914351851851805</c:v>
                </c:pt>
                <c:pt idx="11391" formatCode="h:mm:ss;@">
                  <c:v>0.65920138888888902</c:v>
                </c:pt>
                <c:pt idx="11392" formatCode="h:mm:ss;@">
                  <c:v>0.65925925925925899</c:v>
                </c:pt>
                <c:pt idx="11393">
                  <c:v>0.65931712962962996</c:v>
                </c:pt>
                <c:pt idx="11394">
                  <c:v>0.65937500000000004</c:v>
                </c:pt>
                <c:pt idx="11395" formatCode="h:mm:ss;@">
                  <c:v>0.65943287037037002</c:v>
                </c:pt>
                <c:pt idx="11396">
                  <c:v>0.65949074074074099</c:v>
                </c:pt>
                <c:pt idx="11397">
                  <c:v>0.65954861111111096</c:v>
                </c:pt>
                <c:pt idx="11398" formatCode="h:mm:ss;@">
                  <c:v>0.65960648148148104</c:v>
                </c:pt>
                <c:pt idx="11399">
                  <c:v>0.65966435185185202</c:v>
                </c:pt>
                <c:pt idx="11400">
                  <c:v>0.65972222222222199</c:v>
                </c:pt>
                <c:pt idx="11401" formatCode="h:mm:ss;@">
                  <c:v>0.65978009259259296</c:v>
                </c:pt>
                <c:pt idx="11402">
                  <c:v>0.65983796296296304</c:v>
                </c:pt>
                <c:pt idx="11403">
                  <c:v>0.65989583333333302</c:v>
                </c:pt>
                <c:pt idx="11404" formatCode="h:mm:ss;@">
                  <c:v>0.65995370370370399</c:v>
                </c:pt>
                <c:pt idx="11405">
                  <c:v>0.66001157407407396</c:v>
                </c:pt>
                <c:pt idx="11406">
                  <c:v>0.66006944444444404</c:v>
                </c:pt>
                <c:pt idx="11407" formatCode="h:mm:ss;@">
                  <c:v>0.66012731481481501</c:v>
                </c:pt>
                <c:pt idx="11408" formatCode="h:mm:ss;@">
                  <c:v>0.66018518518518499</c:v>
                </c:pt>
                <c:pt idx="11409">
                  <c:v>0.66024305555555596</c:v>
                </c:pt>
                <c:pt idx="11410">
                  <c:v>0.66030092592592604</c:v>
                </c:pt>
                <c:pt idx="11411" formatCode="h:mm:ss;@">
                  <c:v>0.66035879629629601</c:v>
                </c:pt>
                <c:pt idx="11412">
                  <c:v>0.66041666666666698</c:v>
                </c:pt>
                <c:pt idx="11413">
                  <c:v>0.66047453703703696</c:v>
                </c:pt>
                <c:pt idx="11414" formatCode="h:mm:ss;@">
                  <c:v>0.66053240740740704</c:v>
                </c:pt>
                <c:pt idx="11415">
                  <c:v>0.66059027777777801</c:v>
                </c:pt>
                <c:pt idx="11416">
                  <c:v>0.66064814814814798</c:v>
                </c:pt>
                <c:pt idx="11417" formatCode="h:mm:ss;@">
                  <c:v>0.66070601851851896</c:v>
                </c:pt>
                <c:pt idx="11418">
                  <c:v>0.66076388888888904</c:v>
                </c:pt>
                <c:pt idx="11419">
                  <c:v>0.66082175925925901</c:v>
                </c:pt>
                <c:pt idx="11420" formatCode="h:mm:ss;@">
                  <c:v>0.66087962962962998</c:v>
                </c:pt>
                <c:pt idx="11421">
                  <c:v>0.66093749999999996</c:v>
                </c:pt>
                <c:pt idx="11422">
                  <c:v>0.66099537037037004</c:v>
                </c:pt>
                <c:pt idx="11423" formatCode="h:mm:ss;@">
                  <c:v>0.66105324074074101</c:v>
                </c:pt>
                <c:pt idx="11424" formatCode="h:mm:ss;@">
                  <c:v>0.66111111111111098</c:v>
                </c:pt>
                <c:pt idx="11425">
                  <c:v>0.66116898148148096</c:v>
                </c:pt>
                <c:pt idx="11426">
                  <c:v>0.66122685185185204</c:v>
                </c:pt>
                <c:pt idx="11427" formatCode="h:mm:ss;@">
                  <c:v>0.66128472222222201</c:v>
                </c:pt>
                <c:pt idx="11428">
                  <c:v>0.66134259259259298</c:v>
                </c:pt>
                <c:pt idx="11429">
                  <c:v>0.66140046296296295</c:v>
                </c:pt>
                <c:pt idx="11430" formatCode="h:mm:ss;@">
                  <c:v>0.66145833333333304</c:v>
                </c:pt>
                <c:pt idx="11431">
                  <c:v>0.66151620370370401</c:v>
                </c:pt>
                <c:pt idx="11432">
                  <c:v>0.66157407407407398</c:v>
                </c:pt>
                <c:pt idx="11433" formatCode="h:mm:ss;@">
                  <c:v>0.66163194444444395</c:v>
                </c:pt>
                <c:pt idx="11434">
                  <c:v>0.66168981481481504</c:v>
                </c:pt>
                <c:pt idx="11435">
                  <c:v>0.66174768518518501</c:v>
                </c:pt>
                <c:pt idx="11436" formatCode="h:mm:ss;@">
                  <c:v>0.66180555555555598</c:v>
                </c:pt>
                <c:pt idx="11437">
                  <c:v>0.66186342592592595</c:v>
                </c:pt>
                <c:pt idx="11438">
                  <c:v>0.66192129629629604</c:v>
                </c:pt>
                <c:pt idx="11439" formatCode="h:mm:ss;@">
                  <c:v>0.66197916666666701</c:v>
                </c:pt>
                <c:pt idx="11440" formatCode="h:mm:ss;@">
                  <c:v>0.66203703703703698</c:v>
                </c:pt>
                <c:pt idx="11441">
                  <c:v>0.66209490740740695</c:v>
                </c:pt>
                <c:pt idx="11442">
                  <c:v>0.66215277777777803</c:v>
                </c:pt>
                <c:pt idx="11443" formatCode="h:mm:ss;@">
                  <c:v>0.66221064814814801</c:v>
                </c:pt>
                <c:pt idx="11444">
                  <c:v>0.66226851851851798</c:v>
                </c:pt>
                <c:pt idx="11445">
                  <c:v>0.66232638888888895</c:v>
                </c:pt>
                <c:pt idx="11446" formatCode="h:mm:ss;@">
                  <c:v>0.66238425925925903</c:v>
                </c:pt>
                <c:pt idx="11447">
                  <c:v>0.66244212962963001</c:v>
                </c:pt>
                <c:pt idx="11448">
                  <c:v>0.66249999999999998</c:v>
                </c:pt>
                <c:pt idx="11449" formatCode="h:mm:ss;@">
                  <c:v>0.66255787037036995</c:v>
                </c:pt>
                <c:pt idx="11450">
                  <c:v>0.66261574074074103</c:v>
                </c:pt>
                <c:pt idx="11451">
                  <c:v>0.66267361111111101</c:v>
                </c:pt>
                <c:pt idx="11452" formatCode="h:mm:ss;@">
                  <c:v>0.66273148148148098</c:v>
                </c:pt>
                <c:pt idx="11453">
                  <c:v>0.66278935185185195</c:v>
                </c:pt>
                <c:pt idx="11454">
                  <c:v>0.66284722222222203</c:v>
                </c:pt>
                <c:pt idx="11455" formatCode="h:mm:ss;@">
                  <c:v>0.662905092592593</c:v>
                </c:pt>
                <c:pt idx="11456" formatCode="h:mm:ss;@">
                  <c:v>0.66296296296296298</c:v>
                </c:pt>
                <c:pt idx="11457">
                  <c:v>0.66302083333333295</c:v>
                </c:pt>
                <c:pt idx="11458">
                  <c:v>0.66307870370370403</c:v>
                </c:pt>
                <c:pt idx="11459" formatCode="h:mm:ss;@">
                  <c:v>0.663136574074074</c:v>
                </c:pt>
                <c:pt idx="11460">
                  <c:v>0.66319444444444398</c:v>
                </c:pt>
                <c:pt idx="11461">
                  <c:v>0.66325231481481495</c:v>
                </c:pt>
                <c:pt idx="11462" formatCode="h:mm:ss;@">
                  <c:v>0.66331018518518503</c:v>
                </c:pt>
                <c:pt idx="11463">
                  <c:v>0.663368055555556</c:v>
                </c:pt>
                <c:pt idx="11464">
                  <c:v>0.66342592592592597</c:v>
                </c:pt>
                <c:pt idx="11465" formatCode="h:mm:ss;@">
                  <c:v>0.66348379629629595</c:v>
                </c:pt>
                <c:pt idx="11466">
                  <c:v>0.66354166666666703</c:v>
                </c:pt>
                <c:pt idx="11467">
                  <c:v>0.663599537037037</c:v>
                </c:pt>
                <c:pt idx="11468" formatCode="h:mm:ss;@">
                  <c:v>0.66365740740740697</c:v>
                </c:pt>
                <c:pt idx="11469">
                  <c:v>0.66371527777777795</c:v>
                </c:pt>
                <c:pt idx="11470">
                  <c:v>0.66377314814814803</c:v>
                </c:pt>
                <c:pt idx="11471" formatCode="h:mm:ss;@">
                  <c:v>0.663831018518518</c:v>
                </c:pt>
                <c:pt idx="11472" formatCode="h:mm:ss;@">
                  <c:v>0.66388888888888897</c:v>
                </c:pt>
                <c:pt idx="11473">
                  <c:v>0.66394675925925895</c:v>
                </c:pt>
                <c:pt idx="11474">
                  <c:v>0.66400462962963003</c:v>
                </c:pt>
                <c:pt idx="11475" formatCode="h:mm:ss;@">
                  <c:v>0.6640625</c:v>
                </c:pt>
                <c:pt idx="11476">
                  <c:v>0.66412037037036997</c:v>
                </c:pt>
                <c:pt idx="11477">
                  <c:v>0.66417824074074105</c:v>
                </c:pt>
                <c:pt idx="11478" formatCode="h:mm:ss;@">
                  <c:v>0.66423611111111103</c:v>
                </c:pt>
                <c:pt idx="11479">
                  <c:v>0.664293981481481</c:v>
                </c:pt>
                <c:pt idx="11480">
                  <c:v>0.66435185185185197</c:v>
                </c:pt>
                <c:pt idx="11481" formatCode="h:mm:ss;@">
                  <c:v>0.66440972222222205</c:v>
                </c:pt>
                <c:pt idx="11482">
                  <c:v>0.66446759259259303</c:v>
                </c:pt>
                <c:pt idx="11483">
                  <c:v>0.664525462962963</c:v>
                </c:pt>
                <c:pt idx="11484" formatCode="h:mm:ss;@">
                  <c:v>0.66458333333333297</c:v>
                </c:pt>
                <c:pt idx="11485">
                  <c:v>0.66464120370370405</c:v>
                </c:pt>
                <c:pt idx="11486">
                  <c:v>0.66469907407407403</c:v>
                </c:pt>
                <c:pt idx="11487" formatCode="h:mm:ss;@">
                  <c:v>0.664756944444444</c:v>
                </c:pt>
                <c:pt idx="11488" formatCode="h:mm:ss;@">
                  <c:v>0.66481481481481497</c:v>
                </c:pt>
                <c:pt idx="11489">
                  <c:v>0.66487268518518505</c:v>
                </c:pt>
                <c:pt idx="11490">
                  <c:v>0.66493055555555503</c:v>
                </c:pt>
                <c:pt idx="11491" formatCode="h:mm:ss;@">
                  <c:v>0.664988425925926</c:v>
                </c:pt>
                <c:pt idx="11492">
                  <c:v>0.66504629629629597</c:v>
                </c:pt>
                <c:pt idx="11493">
                  <c:v>0.66510416666666705</c:v>
                </c:pt>
                <c:pt idx="11494" formatCode="h:mm:ss;@">
                  <c:v>0.66516203703703702</c:v>
                </c:pt>
                <c:pt idx="11495">
                  <c:v>0.665219907407407</c:v>
                </c:pt>
                <c:pt idx="11496">
                  <c:v>0.66527777777777797</c:v>
                </c:pt>
                <c:pt idx="11497" formatCode="h:mm:ss;@">
                  <c:v>0.66533564814814805</c:v>
                </c:pt>
                <c:pt idx="11498">
                  <c:v>0.66539351851851802</c:v>
                </c:pt>
                <c:pt idx="11499">
                  <c:v>0.66545138888888899</c:v>
                </c:pt>
                <c:pt idx="11500" formatCode="h:mm:ss;@">
                  <c:v>0.66550925925925897</c:v>
                </c:pt>
                <c:pt idx="11501">
                  <c:v>0.66556712962963005</c:v>
                </c:pt>
                <c:pt idx="11502">
                  <c:v>0.66562500000000002</c:v>
                </c:pt>
                <c:pt idx="11503" formatCode="h:mm:ss;@">
                  <c:v>0.66568287037036999</c:v>
                </c:pt>
                <c:pt idx="11504" formatCode="h:mm:ss;@">
                  <c:v>0.66574074074074097</c:v>
                </c:pt>
                <c:pt idx="11505">
                  <c:v>0.66579861111111105</c:v>
                </c:pt>
                <c:pt idx="11506">
                  <c:v>0.66585648148148102</c:v>
                </c:pt>
                <c:pt idx="11507" formatCode="h:mm:ss;@">
                  <c:v>0.66591435185185199</c:v>
                </c:pt>
                <c:pt idx="11508">
                  <c:v>0.66597222222222197</c:v>
                </c:pt>
                <c:pt idx="11509">
                  <c:v>0.66603009259259205</c:v>
                </c:pt>
                <c:pt idx="11510" formatCode="h:mm:ss;@">
                  <c:v>0.66608796296296302</c:v>
                </c:pt>
                <c:pt idx="11511">
                  <c:v>0.66614583333333299</c:v>
                </c:pt>
                <c:pt idx="11512">
                  <c:v>0.66620370370370396</c:v>
                </c:pt>
                <c:pt idx="11513" formatCode="h:mm:ss;@">
                  <c:v>0.66626157407407405</c:v>
                </c:pt>
                <c:pt idx="11514">
                  <c:v>0.66631944444444402</c:v>
                </c:pt>
                <c:pt idx="11515">
                  <c:v>0.66637731481481499</c:v>
                </c:pt>
                <c:pt idx="11516" formatCode="h:mm:ss;@">
                  <c:v>0.66643518518518496</c:v>
                </c:pt>
                <c:pt idx="11517">
                  <c:v>0.66649305555555505</c:v>
                </c:pt>
                <c:pt idx="11518">
                  <c:v>0.66655092592592602</c:v>
                </c:pt>
                <c:pt idx="11519" formatCode="h:mm:ss;@">
                  <c:v>0.66660879629629599</c:v>
                </c:pt>
                <c:pt idx="11520" formatCode="h:mm:ss;@">
                  <c:v>0.66666666666666696</c:v>
                </c:pt>
                <c:pt idx="11521">
                  <c:v>0.66672453703703705</c:v>
                </c:pt>
                <c:pt idx="11522">
                  <c:v>0.66678240740740702</c:v>
                </c:pt>
                <c:pt idx="11523" formatCode="h:mm:ss;@">
                  <c:v>0.66684027777777799</c:v>
                </c:pt>
                <c:pt idx="11524">
                  <c:v>0.66689814814814796</c:v>
                </c:pt>
                <c:pt idx="11525">
                  <c:v>0.66695601851851805</c:v>
                </c:pt>
                <c:pt idx="11526" formatCode="h:mm:ss;@">
                  <c:v>0.66701388888888902</c:v>
                </c:pt>
                <c:pt idx="11527">
                  <c:v>0.66707175925925899</c:v>
                </c:pt>
                <c:pt idx="11528">
                  <c:v>0.66712962962962996</c:v>
                </c:pt>
                <c:pt idx="11529" formatCode="h:mm:ss;@">
                  <c:v>0.66718750000000004</c:v>
                </c:pt>
                <c:pt idx="11530">
                  <c:v>0.66724537037037002</c:v>
                </c:pt>
                <c:pt idx="11531">
                  <c:v>0.66730324074074099</c:v>
                </c:pt>
                <c:pt idx="11532" formatCode="h:mm:ss;@">
                  <c:v>0.66736111111111096</c:v>
                </c:pt>
                <c:pt idx="11533">
                  <c:v>0.66741898148148104</c:v>
                </c:pt>
                <c:pt idx="11534">
                  <c:v>0.66747685185185202</c:v>
                </c:pt>
                <c:pt idx="11535" formatCode="h:mm:ss;@">
                  <c:v>0.66753472222222199</c:v>
                </c:pt>
                <c:pt idx="11536" formatCode="h:mm:ss;@">
                  <c:v>0.66759259259259296</c:v>
                </c:pt>
                <c:pt idx="11537">
                  <c:v>0.66765046296296304</c:v>
                </c:pt>
                <c:pt idx="11538">
                  <c:v>0.66770833333333302</c:v>
                </c:pt>
                <c:pt idx="11539" formatCode="h:mm:ss;@">
                  <c:v>0.66776620370370399</c:v>
                </c:pt>
                <c:pt idx="11540">
                  <c:v>0.66782407407407396</c:v>
                </c:pt>
                <c:pt idx="11541">
                  <c:v>0.66788194444444404</c:v>
                </c:pt>
                <c:pt idx="11542" formatCode="h:mm:ss;@">
                  <c:v>0.66793981481481501</c:v>
                </c:pt>
                <c:pt idx="11543">
                  <c:v>0.66799768518518499</c:v>
                </c:pt>
                <c:pt idx="11544">
                  <c:v>0.66805555555555596</c:v>
                </c:pt>
                <c:pt idx="11545" formatCode="h:mm:ss;@">
                  <c:v>0.66811342592592604</c:v>
                </c:pt>
                <c:pt idx="11546">
                  <c:v>0.66817129629629601</c:v>
                </c:pt>
                <c:pt idx="11547">
                  <c:v>0.66822916666666698</c:v>
                </c:pt>
                <c:pt idx="11548" formatCode="h:mm:ss;@">
                  <c:v>0.66828703703703696</c:v>
                </c:pt>
                <c:pt idx="11549">
                  <c:v>0.66834490740740704</c:v>
                </c:pt>
                <c:pt idx="11550">
                  <c:v>0.66840277777777801</c:v>
                </c:pt>
                <c:pt idx="11551" formatCode="h:mm:ss;@">
                  <c:v>0.66846064814814798</c:v>
                </c:pt>
                <c:pt idx="11552" formatCode="h:mm:ss;@">
                  <c:v>0.66851851851851896</c:v>
                </c:pt>
                <c:pt idx="11553">
                  <c:v>0.66857638888888904</c:v>
                </c:pt>
                <c:pt idx="11554">
                  <c:v>0.66863425925925901</c:v>
                </c:pt>
                <c:pt idx="11555" formatCode="h:mm:ss;@">
                  <c:v>0.66869212962962998</c:v>
                </c:pt>
                <c:pt idx="11556">
                  <c:v>0.66874999999999996</c:v>
                </c:pt>
                <c:pt idx="11557">
                  <c:v>0.66880787037037004</c:v>
                </c:pt>
                <c:pt idx="11558" formatCode="h:mm:ss;@">
                  <c:v>0.66886574074074101</c:v>
                </c:pt>
                <c:pt idx="11559">
                  <c:v>0.66892361111111098</c:v>
                </c:pt>
                <c:pt idx="11560">
                  <c:v>0.66898148148148096</c:v>
                </c:pt>
                <c:pt idx="11561" formatCode="h:mm:ss;@">
                  <c:v>0.66903935185185204</c:v>
                </c:pt>
                <c:pt idx="11562">
                  <c:v>0.66909722222222201</c:v>
                </c:pt>
                <c:pt idx="11563">
                  <c:v>0.66915509259259298</c:v>
                </c:pt>
                <c:pt idx="11564" formatCode="h:mm:ss;@">
                  <c:v>0.66921296296296295</c:v>
                </c:pt>
                <c:pt idx="11565">
                  <c:v>0.66927083333333304</c:v>
                </c:pt>
                <c:pt idx="11566">
                  <c:v>0.66932870370370401</c:v>
                </c:pt>
                <c:pt idx="11567" formatCode="h:mm:ss;@">
                  <c:v>0.66938657407407398</c:v>
                </c:pt>
                <c:pt idx="11568" formatCode="h:mm:ss;@">
                  <c:v>0.66944444444444395</c:v>
                </c:pt>
                <c:pt idx="11569">
                  <c:v>0.66950231481481504</c:v>
                </c:pt>
                <c:pt idx="11570">
                  <c:v>0.66956018518518501</c:v>
                </c:pt>
                <c:pt idx="11571" formatCode="h:mm:ss;@">
                  <c:v>0.66961805555555598</c:v>
                </c:pt>
                <c:pt idx="11572">
                  <c:v>0.66967592592592595</c:v>
                </c:pt>
                <c:pt idx="11573">
                  <c:v>0.66973379629629604</c:v>
                </c:pt>
                <c:pt idx="11574" formatCode="h:mm:ss;@">
                  <c:v>0.66979166666666701</c:v>
                </c:pt>
                <c:pt idx="11575">
                  <c:v>0.66984953703703698</c:v>
                </c:pt>
                <c:pt idx="11576">
                  <c:v>0.66990740740740695</c:v>
                </c:pt>
                <c:pt idx="11577" formatCode="h:mm:ss;@">
                  <c:v>0.66996527777777803</c:v>
                </c:pt>
                <c:pt idx="11578">
                  <c:v>0.67002314814814801</c:v>
                </c:pt>
                <c:pt idx="11579">
                  <c:v>0.67008101851851798</c:v>
                </c:pt>
                <c:pt idx="11580" formatCode="h:mm:ss;@">
                  <c:v>0.67013888888888895</c:v>
                </c:pt>
                <c:pt idx="11581">
                  <c:v>0.67019675925925903</c:v>
                </c:pt>
                <c:pt idx="11582">
                  <c:v>0.67025462962963001</c:v>
                </c:pt>
                <c:pt idx="11583" formatCode="h:mm:ss;@">
                  <c:v>0.67031249999999998</c:v>
                </c:pt>
                <c:pt idx="11584" formatCode="h:mm:ss;@">
                  <c:v>0.67037037037036995</c:v>
                </c:pt>
                <c:pt idx="11585">
                  <c:v>0.67042824074074103</c:v>
                </c:pt>
                <c:pt idx="11586">
                  <c:v>0.67048611111111101</c:v>
                </c:pt>
                <c:pt idx="11587" formatCode="h:mm:ss;@">
                  <c:v>0.67054398148148098</c:v>
                </c:pt>
                <c:pt idx="11588">
                  <c:v>0.67060185185185195</c:v>
                </c:pt>
                <c:pt idx="11589">
                  <c:v>0.67065972222222203</c:v>
                </c:pt>
                <c:pt idx="11590" formatCode="h:mm:ss;@">
                  <c:v>0.670717592592593</c:v>
                </c:pt>
                <c:pt idx="11591">
                  <c:v>0.67077546296296298</c:v>
                </c:pt>
                <c:pt idx="11592">
                  <c:v>0.67083333333333295</c:v>
                </c:pt>
                <c:pt idx="11593" formatCode="h:mm:ss;@">
                  <c:v>0.67089120370370403</c:v>
                </c:pt>
                <c:pt idx="11594">
                  <c:v>0.670949074074074</c:v>
                </c:pt>
                <c:pt idx="11595">
                  <c:v>0.67100694444444398</c:v>
                </c:pt>
                <c:pt idx="11596" formatCode="h:mm:ss;@">
                  <c:v>0.67106481481481495</c:v>
                </c:pt>
                <c:pt idx="11597">
                  <c:v>0.67112268518518503</c:v>
                </c:pt>
                <c:pt idx="11598">
                  <c:v>0.671180555555556</c:v>
                </c:pt>
                <c:pt idx="11599" formatCode="h:mm:ss;@">
                  <c:v>0.67123842592592597</c:v>
                </c:pt>
                <c:pt idx="11600" formatCode="h:mm:ss;@">
                  <c:v>0.67129629629629595</c:v>
                </c:pt>
                <c:pt idx="11601">
                  <c:v>0.67135416666666703</c:v>
                </c:pt>
                <c:pt idx="11602">
                  <c:v>0.671412037037037</c:v>
                </c:pt>
                <c:pt idx="11603" formatCode="h:mm:ss;@">
                  <c:v>0.67146990740740697</c:v>
                </c:pt>
                <c:pt idx="11604">
                  <c:v>0.67152777777777795</c:v>
                </c:pt>
                <c:pt idx="11605">
                  <c:v>0.67158564814814803</c:v>
                </c:pt>
                <c:pt idx="11606" formatCode="h:mm:ss;@">
                  <c:v>0.671643518518518</c:v>
                </c:pt>
                <c:pt idx="11607">
                  <c:v>0.67170138888888897</c:v>
                </c:pt>
                <c:pt idx="11608">
                  <c:v>0.67175925925925895</c:v>
                </c:pt>
                <c:pt idx="11609" formatCode="h:mm:ss;@">
                  <c:v>0.67181712962963003</c:v>
                </c:pt>
                <c:pt idx="11610">
                  <c:v>0.671875</c:v>
                </c:pt>
                <c:pt idx="11611">
                  <c:v>0.67193287037036997</c:v>
                </c:pt>
                <c:pt idx="11612" formatCode="h:mm:ss;@">
                  <c:v>0.67199074074074105</c:v>
                </c:pt>
                <c:pt idx="11613">
                  <c:v>0.67204861111111103</c:v>
                </c:pt>
                <c:pt idx="11614">
                  <c:v>0.672106481481481</c:v>
                </c:pt>
                <c:pt idx="11615" formatCode="h:mm:ss;@">
                  <c:v>0.67216435185185197</c:v>
                </c:pt>
                <c:pt idx="11616" formatCode="h:mm:ss;@">
                  <c:v>0.67222222222222205</c:v>
                </c:pt>
                <c:pt idx="11617">
                  <c:v>0.67228009259259303</c:v>
                </c:pt>
                <c:pt idx="11618">
                  <c:v>0.672337962962963</c:v>
                </c:pt>
                <c:pt idx="11619" formatCode="h:mm:ss;@">
                  <c:v>0.67239583333333297</c:v>
                </c:pt>
                <c:pt idx="11620">
                  <c:v>0.67245370370370405</c:v>
                </c:pt>
                <c:pt idx="11621">
                  <c:v>0.67251157407407403</c:v>
                </c:pt>
                <c:pt idx="11622" formatCode="h:mm:ss;@">
                  <c:v>0.672569444444444</c:v>
                </c:pt>
                <c:pt idx="11623">
                  <c:v>0.67262731481481497</c:v>
                </c:pt>
                <c:pt idx="11624">
                  <c:v>0.67268518518518505</c:v>
                </c:pt>
                <c:pt idx="11625" formatCode="h:mm:ss;@">
                  <c:v>0.67274305555555503</c:v>
                </c:pt>
                <c:pt idx="11626">
                  <c:v>0.672800925925926</c:v>
                </c:pt>
                <c:pt idx="11627">
                  <c:v>0.67285879629629597</c:v>
                </c:pt>
                <c:pt idx="11628" formatCode="h:mm:ss;@">
                  <c:v>0.67291666666666705</c:v>
                </c:pt>
                <c:pt idx="11629">
                  <c:v>0.67297453703703702</c:v>
                </c:pt>
                <c:pt idx="11630">
                  <c:v>0.673032407407407</c:v>
                </c:pt>
                <c:pt idx="11631" formatCode="h:mm:ss;@">
                  <c:v>0.67309027777777797</c:v>
                </c:pt>
                <c:pt idx="11632" formatCode="h:mm:ss;@">
                  <c:v>0.67314814814814805</c:v>
                </c:pt>
                <c:pt idx="11633">
                  <c:v>0.67320601851851802</c:v>
                </c:pt>
                <c:pt idx="11634">
                  <c:v>0.67326388888888899</c:v>
                </c:pt>
                <c:pt idx="11635" formatCode="h:mm:ss;@">
                  <c:v>0.67332175925925897</c:v>
                </c:pt>
                <c:pt idx="11636">
                  <c:v>0.67337962962963005</c:v>
                </c:pt>
                <c:pt idx="11637">
                  <c:v>0.67343750000000002</c:v>
                </c:pt>
                <c:pt idx="11638" formatCode="h:mm:ss;@">
                  <c:v>0.67349537037036999</c:v>
                </c:pt>
                <c:pt idx="11639">
                  <c:v>0.67355324074074097</c:v>
                </c:pt>
                <c:pt idx="11640">
                  <c:v>0.67361111111111105</c:v>
                </c:pt>
                <c:pt idx="11641" formatCode="h:mm:ss;@">
                  <c:v>0.67366898148148102</c:v>
                </c:pt>
                <c:pt idx="11642">
                  <c:v>0.67372685185185199</c:v>
                </c:pt>
                <c:pt idx="11643">
                  <c:v>0.67378472222222197</c:v>
                </c:pt>
                <c:pt idx="11644" formatCode="h:mm:ss;@">
                  <c:v>0.67384259259259205</c:v>
                </c:pt>
                <c:pt idx="11645">
                  <c:v>0.67390046296296302</c:v>
                </c:pt>
                <c:pt idx="11646">
                  <c:v>0.67395833333333299</c:v>
                </c:pt>
                <c:pt idx="11647" formatCode="h:mm:ss;@">
                  <c:v>0.67401620370370396</c:v>
                </c:pt>
                <c:pt idx="11648" formatCode="h:mm:ss;@">
                  <c:v>0.67407407407407405</c:v>
                </c:pt>
                <c:pt idx="11649">
                  <c:v>0.67413194444444402</c:v>
                </c:pt>
                <c:pt idx="11650">
                  <c:v>0.67418981481481499</c:v>
                </c:pt>
                <c:pt idx="11651" formatCode="h:mm:ss;@">
                  <c:v>0.67424768518518496</c:v>
                </c:pt>
                <c:pt idx="11652">
                  <c:v>0.67430555555555505</c:v>
                </c:pt>
                <c:pt idx="11653">
                  <c:v>0.67436342592592602</c:v>
                </c:pt>
                <c:pt idx="11654" formatCode="h:mm:ss;@">
                  <c:v>0.67442129629629599</c:v>
                </c:pt>
                <c:pt idx="11655">
                  <c:v>0.67447916666666696</c:v>
                </c:pt>
                <c:pt idx="11656">
                  <c:v>0.67453703703703705</c:v>
                </c:pt>
                <c:pt idx="11657" formatCode="h:mm:ss;@">
                  <c:v>0.67459490740740702</c:v>
                </c:pt>
                <c:pt idx="11658">
                  <c:v>0.67465277777777799</c:v>
                </c:pt>
                <c:pt idx="11659">
                  <c:v>0.67471064814814796</c:v>
                </c:pt>
                <c:pt idx="11660" formatCode="h:mm:ss;@">
                  <c:v>0.67476851851851805</c:v>
                </c:pt>
                <c:pt idx="11661">
                  <c:v>0.67482638888888902</c:v>
                </c:pt>
                <c:pt idx="11662">
                  <c:v>0.67488425925925899</c:v>
                </c:pt>
                <c:pt idx="11663" formatCode="h:mm:ss;@">
                  <c:v>0.67494212962962996</c:v>
                </c:pt>
                <c:pt idx="11664" formatCode="h:mm:ss;@">
                  <c:v>0.67500000000000004</c:v>
                </c:pt>
                <c:pt idx="11665">
                  <c:v>0.67505787037037002</c:v>
                </c:pt>
                <c:pt idx="11666">
                  <c:v>0.67511574074074099</c:v>
                </c:pt>
                <c:pt idx="11667" formatCode="h:mm:ss;@">
                  <c:v>0.67517361111111096</c:v>
                </c:pt>
                <c:pt idx="11668">
                  <c:v>0.67523148148148104</c:v>
                </c:pt>
                <c:pt idx="11669">
                  <c:v>0.67528935185185202</c:v>
                </c:pt>
                <c:pt idx="11670" formatCode="h:mm:ss;@">
                  <c:v>0.67534722222222199</c:v>
                </c:pt>
                <c:pt idx="11671">
                  <c:v>0.67540509259259296</c:v>
                </c:pt>
                <c:pt idx="11672">
                  <c:v>0.67546296296296304</c:v>
                </c:pt>
                <c:pt idx="11673" formatCode="h:mm:ss;@">
                  <c:v>0.67552083333333302</c:v>
                </c:pt>
                <c:pt idx="11674">
                  <c:v>0.67557870370370399</c:v>
                </c:pt>
                <c:pt idx="11675">
                  <c:v>0.67563657407407396</c:v>
                </c:pt>
                <c:pt idx="11676" formatCode="h:mm:ss;@">
                  <c:v>0.67569444444444404</c:v>
                </c:pt>
                <c:pt idx="11677">
                  <c:v>0.67575231481481501</c:v>
                </c:pt>
                <c:pt idx="11678">
                  <c:v>0.67581018518518499</c:v>
                </c:pt>
                <c:pt idx="11679" formatCode="h:mm:ss;@">
                  <c:v>0.67586805555555596</c:v>
                </c:pt>
                <c:pt idx="11680" formatCode="h:mm:ss;@">
                  <c:v>0.67592592592592604</c:v>
                </c:pt>
                <c:pt idx="11681">
                  <c:v>0.67598379629629601</c:v>
                </c:pt>
                <c:pt idx="11682">
                  <c:v>0.67604166666666698</c:v>
                </c:pt>
                <c:pt idx="11683" formatCode="h:mm:ss;@">
                  <c:v>0.67609953703703696</c:v>
                </c:pt>
                <c:pt idx="11684">
                  <c:v>0.67615740740740704</c:v>
                </c:pt>
                <c:pt idx="11685">
                  <c:v>0.67621527777777801</c:v>
                </c:pt>
                <c:pt idx="11686" formatCode="h:mm:ss;@">
                  <c:v>0.67627314814814798</c:v>
                </c:pt>
                <c:pt idx="11687">
                  <c:v>0.67633101851851896</c:v>
                </c:pt>
                <c:pt idx="11688">
                  <c:v>0.67638888888888904</c:v>
                </c:pt>
                <c:pt idx="11689" formatCode="h:mm:ss;@">
                  <c:v>0.67644675925925901</c:v>
                </c:pt>
                <c:pt idx="11690">
                  <c:v>0.67650462962962998</c:v>
                </c:pt>
                <c:pt idx="11691">
                  <c:v>0.67656249999999996</c:v>
                </c:pt>
                <c:pt idx="11692" formatCode="h:mm:ss;@">
                  <c:v>0.67662037037037004</c:v>
                </c:pt>
                <c:pt idx="11693">
                  <c:v>0.67667824074074101</c:v>
                </c:pt>
                <c:pt idx="11694">
                  <c:v>0.67673611111111098</c:v>
                </c:pt>
                <c:pt idx="11695" formatCode="h:mm:ss;@">
                  <c:v>0.67679398148148096</c:v>
                </c:pt>
                <c:pt idx="11696" formatCode="h:mm:ss;@">
                  <c:v>0.67685185185185204</c:v>
                </c:pt>
                <c:pt idx="11697">
                  <c:v>0.67690972222222201</c:v>
                </c:pt>
                <c:pt idx="11698">
                  <c:v>0.67696759259259298</c:v>
                </c:pt>
                <c:pt idx="11699" formatCode="h:mm:ss;@">
                  <c:v>0.67702546296296295</c:v>
                </c:pt>
                <c:pt idx="11700">
                  <c:v>0.67708333333333304</c:v>
                </c:pt>
                <c:pt idx="11701">
                  <c:v>0.67714120370370401</c:v>
                </c:pt>
                <c:pt idx="11702" formatCode="h:mm:ss;@">
                  <c:v>0.67719907407407398</c:v>
                </c:pt>
                <c:pt idx="11703">
                  <c:v>0.67725694444444395</c:v>
                </c:pt>
                <c:pt idx="11704">
                  <c:v>0.67731481481481504</c:v>
                </c:pt>
                <c:pt idx="11705" formatCode="h:mm:ss;@">
                  <c:v>0.67737268518518501</c:v>
                </c:pt>
                <c:pt idx="11706">
                  <c:v>0.67743055555555598</c:v>
                </c:pt>
                <c:pt idx="11707">
                  <c:v>0.67748842592592595</c:v>
                </c:pt>
                <c:pt idx="11708" formatCode="h:mm:ss;@">
                  <c:v>0.67754629629629604</c:v>
                </c:pt>
                <c:pt idx="11709">
                  <c:v>0.67760416666666701</c:v>
                </c:pt>
                <c:pt idx="11710">
                  <c:v>0.67766203703703698</c:v>
                </c:pt>
                <c:pt idx="11711" formatCode="h:mm:ss;@">
                  <c:v>0.67771990740740695</c:v>
                </c:pt>
                <c:pt idx="11712" formatCode="h:mm:ss;@">
                  <c:v>0.67777777777777803</c:v>
                </c:pt>
                <c:pt idx="11713">
                  <c:v>0.67783564814814801</c:v>
                </c:pt>
                <c:pt idx="11714">
                  <c:v>0.67789351851851798</c:v>
                </c:pt>
                <c:pt idx="11715" formatCode="h:mm:ss;@">
                  <c:v>0.67795138888888895</c:v>
                </c:pt>
                <c:pt idx="11716">
                  <c:v>0.67800925925925903</c:v>
                </c:pt>
                <c:pt idx="11717">
                  <c:v>0.67806712962963001</c:v>
                </c:pt>
                <c:pt idx="11718" formatCode="h:mm:ss;@">
                  <c:v>0.67812499999999998</c:v>
                </c:pt>
                <c:pt idx="11719">
                  <c:v>0.67818287037036995</c:v>
                </c:pt>
                <c:pt idx="11720">
                  <c:v>0.67824074074074103</c:v>
                </c:pt>
                <c:pt idx="11721" formatCode="h:mm:ss;@">
                  <c:v>0.67829861111111101</c:v>
                </c:pt>
                <c:pt idx="11722">
                  <c:v>0.67835648148148098</c:v>
                </c:pt>
                <c:pt idx="11723">
                  <c:v>0.67841435185185195</c:v>
                </c:pt>
                <c:pt idx="11724" formatCode="h:mm:ss;@">
                  <c:v>0.67847222222222203</c:v>
                </c:pt>
                <c:pt idx="11725">
                  <c:v>0.678530092592593</c:v>
                </c:pt>
                <c:pt idx="11726">
                  <c:v>0.67858796296296298</c:v>
                </c:pt>
                <c:pt idx="11727" formatCode="h:mm:ss;@">
                  <c:v>0.67864583333333295</c:v>
                </c:pt>
                <c:pt idx="11728" formatCode="h:mm:ss;@">
                  <c:v>0.67870370370370403</c:v>
                </c:pt>
                <c:pt idx="11729">
                  <c:v>0.678761574074074</c:v>
                </c:pt>
                <c:pt idx="11730">
                  <c:v>0.67881944444444398</c:v>
                </c:pt>
                <c:pt idx="11731" formatCode="h:mm:ss;@">
                  <c:v>0.67887731481481495</c:v>
                </c:pt>
                <c:pt idx="11732">
                  <c:v>0.67893518518518503</c:v>
                </c:pt>
                <c:pt idx="11733">
                  <c:v>0.678993055555555</c:v>
                </c:pt>
                <c:pt idx="11734" formatCode="h:mm:ss;@">
                  <c:v>0.67905092592592597</c:v>
                </c:pt>
                <c:pt idx="11735">
                  <c:v>0.67910879629629595</c:v>
                </c:pt>
                <c:pt idx="11736">
                  <c:v>0.67916666666666703</c:v>
                </c:pt>
                <c:pt idx="11737" formatCode="h:mm:ss;@">
                  <c:v>0.679224537037037</c:v>
                </c:pt>
                <c:pt idx="11738">
                  <c:v>0.67928240740740697</c:v>
                </c:pt>
                <c:pt idx="11739">
                  <c:v>0.67934027777777795</c:v>
                </c:pt>
                <c:pt idx="11740" formatCode="h:mm:ss;@">
                  <c:v>0.67939814814814803</c:v>
                </c:pt>
                <c:pt idx="11741">
                  <c:v>0.679456018518518</c:v>
                </c:pt>
                <c:pt idx="11742">
                  <c:v>0.67951388888888897</c:v>
                </c:pt>
                <c:pt idx="11743" formatCode="h:mm:ss;@">
                  <c:v>0.67957175925925895</c:v>
                </c:pt>
                <c:pt idx="11744" formatCode="h:mm:ss;@">
                  <c:v>0.67962962962963003</c:v>
                </c:pt>
                <c:pt idx="11745">
                  <c:v>0.6796875</c:v>
                </c:pt>
                <c:pt idx="11746">
                  <c:v>0.67974537037036997</c:v>
                </c:pt>
                <c:pt idx="11747" formatCode="h:mm:ss;@">
                  <c:v>0.67980324074074105</c:v>
                </c:pt>
                <c:pt idx="11748">
                  <c:v>0.67986111111111103</c:v>
                </c:pt>
                <c:pt idx="11749">
                  <c:v>0.679918981481481</c:v>
                </c:pt>
                <c:pt idx="11750" formatCode="h:mm:ss;@">
                  <c:v>0.67997685185185197</c:v>
                </c:pt>
                <c:pt idx="11751">
                  <c:v>0.68003472222222205</c:v>
                </c:pt>
                <c:pt idx="11752">
                  <c:v>0.68009259259259303</c:v>
                </c:pt>
                <c:pt idx="11753" formatCode="h:mm:ss;@">
                  <c:v>0.680150462962963</c:v>
                </c:pt>
                <c:pt idx="11754">
                  <c:v>0.68020833333333297</c:v>
                </c:pt>
                <c:pt idx="11755">
                  <c:v>0.68026620370370405</c:v>
                </c:pt>
                <c:pt idx="11756" formatCode="h:mm:ss;@">
                  <c:v>0.68032407407407403</c:v>
                </c:pt>
                <c:pt idx="11757">
                  <c:v>0.680381944444444</c:v>
                </c:pt>
                <c:pt idx="11758">
                  <c:v>0.68043981481481497</c:v>
                </c:pt>
                <c:pt idx="11759" formatCode="h:mm:ss;@">
                  <c:v>0.68049768518518505</c:v>
                </c:pt>
                <c:pt idx="11760" formatCode="h:mm:ss;@">
                  <c:v>0.68055555555555503</c:v>
                </c:pt>
                <c:pt idx="11761">
                  <c:v>0.680613425925926</c:v>
                </c:pt>
                <c:pt idx="11762">
                  <c:v>0.68067129629629597</c:v>
                </c:pt>
                <c:pt idx="11763" formatCode="h:mm:ss;@">
                  <c:v>0.68072916666666705</c:v>
                </c:pt>
                <c:pt idx="11764">
                  <c:v>0.68078703703703702</c:v>
                </c:pt>
                <c:pt idx="11765">
                  <c:v>0.680844907407407</c:v>
                </c:pt>
                <c:pt idx="11766" formatCode="h:mm:ss;@">
                  <c:v>0.68090277777777797</c:v>
                </c:pt>
                <c:pt idx="11767">
                  <c:v>0.68096064814814805</c:v>
                </c:pt>
                <c:pt idx="11768">
                  <c:v>0.68101851851851802</c:v>
                </c:pt>
                <c:pt idx="11769" formatCode="h:mm:ss;@">
                  <c:v>0.68107638888888899</c:v>
                </c:pt>
                <c:pt idx="11770">
                  <c:v>0.68113425925925897</c:v>
                </c:pt>
                <c:pt idx="11771">
                  <c:v>0.68119212962963005</c:v>
                </c:pt>
                <c:pt idx="11772" formatCode="h:mm:ss;@">
                  <c:v>0.68125000000000002</c:v>
                </c:pt>
                <c:pt idx="11773">
                  <c:v>0.68130787037036999</c:v>
                </c:pt>
                <c:pt idx="11774">
                  <c:v>0.68136574074074097</c:v>
                </c:pt>
                <c:pt idx="11775" formatCode="h:mm:ss;@">
                  <c:v>0.68142361111111105</c:v>
                </c:pt>
                <c:pt idx="11776" formatCode="h:mm:ss;@">
                  <c:v>0.68148148148148102</c:v>
                </c:pt>
                <c:pt idx="11777">
                  <c:v>0.68153935185185199</c:v>
                </c:pt>
                <c:pt idx="11778">
                  <c:v>0.68159722222222197</c:v>
                </c:pt>
                <c:pt idx="11779" formatCode="h:mm:ss;@">
                  <c:v>0.68165509259259205</c:v>
                </c:pt>
                <c:pt idx="11780">
                  <c:v>0.68171296296296302</c:v>
                </c:pt>
                <c:pt idx="11781">
                  <c:v>0.68177083333333299</c:v>
                </c:pt>
                <c:pt idx="11782" formatCode="h:mm:ss;@">
                  <c:v>0.68182870370370396</c:v>
                </c:pt>
                <c:pt idx="11783">
                  <c:v>0.68188657407407405</c:v>
                </c:pt>
                <c:pt idx="11784">
                  <c:v>0.68194444444444402</c:v>
                </c:pt>
                <c:pt idx="11785" formatCode="h:mm:ss;@">
                  <c:v>0.68200231481481499</c:v>
                </c:pt>
                <c:pt idx="11786">
                  <c:v>0.68206018518518496</c:v>
                </c:pt>
                <c:pt idx="11787">
                  <c:v>0.68211805555555505</c:v>
                </c:pt>
                <c:pt idx="11788" formatCode="h:mm:ss;@">
                  <c:v>0.68217592592592602</c:v>
                </c:pt>
                <c:pt idx="11789">
                  <c:v>0.68223379629629599</c:v>
                </c:pt>
                <c:pt idx="11790">
                  <c:v>0.68229166666666696</c:v>
                </c:pt>
                <c:pt idx="11791" formatCode="h:mm:ss;@">
                  <c:v>0.68234953703703705</c:v>
                </c:pt>
                <c:pt idx="11792" formatCode="h:mm:ss;@">
                  <c:v>0.68240740740740702</c:v>
                </c:pt>
                <c:pt idx="11793">
                  <c:v>0.68246527777777799</c:v>
                </c:pt>
                <c:pt idx="11794">
                  <c:v>0.68252314814814796</c:v>
                </c:pt>
                <c:pt idx="11795" formatCode="h:mm:ss;@">
                  <c:v>0.68258101851851805</c:v>
                </c:pt>
                <c:pt idx="11796">
                  <c:v>0.68263888888888902</c:v>
                </c:pt>
                <c:pt idx="11797">
                  <c:v>0.68269675925925899</c:v>
                </c:pt>
                <c:pt idx="11798" formatCode="h:mm:ss;@">
                  <c:v>0.68275462962962996</c:v>
                </c:pt>
                <c:pt idx="11799">
                  <c:v>0.68281250000000004</c:v>
                </c:pt>
                <c:pt idx="11800">
                  <c:v>0.68287037037037002</c:v>
                </c:pt>
                <c:pt idx="11801" formatCode="h:mm:ss;@">
                  <c:v>0.68292824074074099</c:v>
                </c:pt>
                <c:pt idx="11802">
                  <c:v>0.68298611111111096</c:v>
                </c:pt>
                <c:pt idx="11803">
                  <c:v>0.68304398148148104</c:v>
                </c:pt>
                <c:pt idx="11804" formatCode="h:mm:ss;@">
                  <c:v>0.68310185185185202</c:v>
                </c:pt>
                <c:pt idx="11805">
                  <c:v>0.68315972222222199</c:v>
                </c:pt>
                <c:pt idx="11806">
                  <c:v>0.68321759259259296</c:v>
                </c:pt>
                <c:pt idx="11807" formatCode="h:mm:ss;@">
                  <c:v>0.68327546296296304</c:v>
                </c:pt>
                <c:pt idx="11808" formatCode="h:mm:ss;@">
                  <c:v>0.68333333333333302</c:v>
                </c:pt>
                <c:pt idx="11809">
                  <c:v>0.68339120370370399</c:v>
                </c:pt>
                <c:pt idx="11810">
                  <c:v>0.68344907407407396</c:v>
                </c:pt>
                <c:pt idx="11811" formatCode="h:mm:ss;@">
                  <c:v>0.68350694444444404</c:v>
                </c:pt>
                <c:pt idx="11812">
                  <c:v>0.68356481481481501</c:v>
                </c:pt>
                <c:pt idx="11813">
                  <c:v>0.68362268518518499</c:v>
                </c:pt>
                <c:pt idx="11814" formatCode="h:mm:ss;@">
                  <c:v>0.68368055555555596</c:v>
                </c:pt>
                <c:pt idx="11815">
                  <c:v>0.68373842592592604</c:v>
                </c:pt>
                <c:pt idx="11816">
                  <c:v>0.68379629629629601</c:v>
                </c:pt>
                <c:pt idx="11817" formatCode="h:mm:ss;@">
                  <c:v>0.68385416666666698</c:v>
                </c:pt>
                <c:pt idx="11818">
                  <c:v>0.68391203703703696</c:v>
                </c:pt>
                <c:pt idx="11819">
                  <c:v>0.68396990740740704</c:v>
                </c:pt>
                <c:pt idx="11820" formatCode="h:mm:ss;@">
                  <c:v>0.68402777777777801</c:v>
                </c:pt>
                <c:pt idx="11821">
                  <c:v>0.68408564814814798</c:v>
                </c:pt>
                <c:pt idx="11822">
                  <c:v>0.68414351851851896</c:v>
                </c:pt>
                <c:pt idx="11823" formatCode="h:mm:ss;@">
                  <c:v>0.68420138888888904</c:v>
                </c:pt>
                <c:pt idx="11824" formatCode="h:mm:ss;@">
                  <c:v>0.68425925925925901</c:v>
                </c:pt>
                <c:pt idx="11825">
                  <c:v>0.68431712962962998</c:v>
                </c:pt>
                <c:pt idx="11826">
                  <c:v>0.68437499999999996</c:v>
                </c:pt>
                <c:pt idx="11827" formatCode="h:mm:ss;@">
                  <c:v>0.68443287037037004</c:v>
                </c:pt>
                <c:pt idx="11828">
                  <c:v>0.68449074074074101</c:v>
                </c:pt>
                <c:pt idx="11829">
                  <c:v>0.68454861111111098</c:v>
                </c:pt>
                <c:pt idx="11830" formatCode="h:mm:ss;@">
                  <c:v>0.68460648148148096</c:v>
                </c:pt>
                <c:pt idx="11831">
                  <c:v>0.68466435185185204</c:v>
                </c:pt>
                <c:pt idx="11832">
                  <c:v>0.68472222222222201</c:v>
                </c:pt>
                <c:pt idx="11833" formatCode="h:mm:ss;@">
                  <c:v>0.68478009259259298</c:v>
                </c:pt>
                <c:pt idx="11834">
                  <c:v>0.68483796296296295</c:v>
                </c:pt>
                <c:pt idx="11835">
                  <c:v>0.68489583333333304</c:v>
                </c:pt>
                <c:pt idx="11836" formatCode="h:mm:ss;@">
                  <c:v>0.68495370370370401</c:v>
                </c:pt>
                <c:pt idx="11837">
                  <c:v>0.68501157407407398</c:v>
                </c:pt>
                <c:pt idx="11838">
                  <c:v>0.68506944444444395</c:v>
                </c:pt>
                <c:pt idx="11839" formatCode="h:mm:ss;@">
                  <c:v>0.68512731481481504</c:v>
                </c:pt>
                <c:pt idx="11840" formatCode="h:mm:ss;@">
                  <c:v>0.68518518518518501</c:v>
                </c:pt>
                <c:pt idx="11841">
                  <c:v>0.68524305555555598</c:v>
                </c:pt>
                <c:pt idx="11842">
                  <c:v>0.68530092592592595</c:v>
                </c:pt>
                <c:pt idx="11843" formatCode="h:mm:ss;@">
                  <c:v>0.68535879629629604</c:v>
                </c:pt>
                <c:pt idx="11844">
                  <c:v>0.68541666666666701</c:v>
                </c:pt>
                <c:pt idx="11845">
                  <c:v>0.68547453703703698</c:v>
                </c:pt>
                <c:pt idx="11846" formatCode="h:mm:ss;@">
                  <c:v>0.68553240740740695</c:v>
                </c:pt>
                <c:pt idx="11847">
                  <c:v>0.68559027777777803</c:v>
                </c:pt>
                <c:pt idx="11848">
                  <c:v>0.68564814814814801</c:v>
                </c:pt>
                <c:pt idx="11849" formatCode="h:mm:ss;@">
                  <c:v>0.68570601851851798</c:v>
                </c:pt>
                <c:pt idx="11850">
                  <c:v>0.68576388888888895</c:v>
                </c:pt>
                <c:pt idx="11851">
                  <c:v>0.68582175925925903</c:v>
                </c:pt>
                <c:pt idx="11852" formatCode="h:mm:ss;@">
                  <c:v>0.68587962962963001</c:v>
                </c:pt>
                <c:pt idx="11853">
                  <c:v>0.68593749999999998</c:v>
                </c:pt>
                <c:pt idx="11854">
                  <c:v>0.68599537037036995</c:v>
                </c:pt>
                <c:pt idx="11855" formatCode="h:mm:ss;@">
                  <c:v>0.68605324074074103</c:v>
                </c:pt>
                <c:pt idx="11856" formatCode="h:mm:ss;@">
                  <c:v>0.68611111111111101</c:v>
                </c:pt>
                <c:pt idx="11857">
                  <c:v>0.68616898148148098</c:v>
                </c:pt>
                <c:pt idx="11858">
                  <c:v>0.68622685185185195</c:v>
                </c:pt>
                <c:pt idx="11859" formatCode="h:mm:ss;@">
                  <c:v>0.68628472222222203</c:v>
                </c:pt>
                <c:pt idx="11860">
                  <c:v>0.686342592592593</c:v>
                </c:pt>
                <c:pt idx="11861">
                  <c:v>0.68640046296296298</c:v>
                </c:pt>
                <c:pt idx="11862" formatCode="h:mm:ss;@">
                  <c:v>0.68645833333333295</c:v>
                </c:pt>
                <c:pt idx="11863">
                  <c:v>0.68651620370370403</c:v>
                </c:pt>
                <c:pt idx="11864">
                  <c:v>0.686574074074074</c:v>
                </c:pt>
                <c:pt idx="11865" formatCode="h:mm:ss;@">
                  <c:v>0.68663194444444398</c:v>
                </c:pt>
                <c:pt idx="11866">
                  <c:v>0.68668981481481495</c:v>
                </c:pt>
                <c:pt idx="11867">
                  <c:v>0.68674768518518503</c:v>
                </c:pt>
                <c:pt idx="11868" formatCode="h:mm:ss;@">
                  <c:v>0.686805555555555</c:v>
                </c:pt>
                <c:pt idx="11869">
                  <c:v>0.68686342592592597</c:v>
                </c:pt>
                <c:pt idx="11870">
                  <c:v>0.68692129629629595</c:v>
                </c:pt>
                <c:pt idx="11871" formatCode="h:mm:ss;@">
                  <c:v>0.68697916666666703</c:v>
                </c:pt>
                <c:pt idx="11872" formatCode="h:mm:ss;@">
                  <c:v>0.687037037037037</c:v>
                </c:pt>
                <c:pt idx="11873">
                  <c:v>0.68709490740740697</c:v>
                </c:pt>
                <c:pt idx="11874">
                  <c:v>0.68715277777777795</c:v>
                </c:pt>
                <c:pt idx="11875" formatCode="h:mm:ss;@">
                  <c:v>0.68721064814814803</c:v>
                </c:pt>
                <c:pt idx="11876">
                  <c:v>0.687268518518518</c:v>
                </c:pt>
                <c:pt idx="11877">
                  <c:v>0.68732638888888897</c:v>
                </c:pt>
                <c:pt idx="11878" formatCode="h:mm:ss;@">
                  <c:v>0.68738425925925895</c:v>
                </c:pt>
                <c:pt idx="11879">
                  <c:v>0.68744212962963003</c:v>
                </c:pt>
                <c:pt idx="11880">
                  <c:v>0.6875</c:v>
                </c:pt>
                <c:pt idx="11881" formatCode="h:mm:ss;@">
                  <c:v>0.68755787037036997</c:v>
                </c:pt>
                <c:pt idx="11882">
                  <c:v>0.68761574074074105</c:v>
                </c:pt>
                <c:pt idx="11883">
                  <c:v>0.68767361111111103</c:v>
                </c:pt>
                <c:pt idx="11884" formatCode="h:mm:ss;@">
                  <c:v>0.687731481481481</c:v>
                </c:pt>
                <c:pt idx="11885">
                  <c:v>0.68778935185185197</c:v>
                </c:pt>
                <c:pt idx="11886">
                  <c:v>0.68784722222222205</c:v>
                </c:pt>
                <c:pt idx="11887" formatCode="h:mm:ss;@">
                  <c:v>0.68790509259259303</c:v>
                </c:pt>
                <c:pt idx="11888" formatCode="h:mm:ss;@">
                  <c:v>0.687962962962963</c:v>
                </c:pt>
                <c:pt idx="11889">
                  <c:v>0.68802083333333297</c:v>
                </c:pt>
                <c:pt idx="11890">
                  <c:v>0.68807870370370405</c:v>
                </c:pt>
                <c:pt idx="11891" formatCode="h:mm:ss;@">
                  <c:v>0.68813657407407403</c:v>
                </c:pt>
                <c:pt idx="11892">
                  <c:v>0.688194444444444</c:v>
                </c:pt>
                <c:pt idx="11893">
                  <c:v>0.68825231481481497</c:v>
                </c:pt>
                <c:pt idx="11894" formatCode="h:mm:ss;@">
                  <c:v>0.68831018518518505</c:v>
                </c:pt>
                <c:pt idx="11895">
                  <c:v>0.68836805555555503</c:v>
                </c:pt>
                <c:pt idx="11896">
                  <c:v>0.688425925925926</c:v>
                </c:pt>
                <c:pt idx="11897" formatCode="h:mm:ss;@">
                  <c:v>0.68848379629629597</c:v>
                </c:pt>
                <c:pt idx="11898">
                  <c:v>0.68854166666666705</c:v>
                </c:pt>
                <c:pt idx="11899">
                  <c:v>0.68859953703703702</c:v>
                </c:pt>
                <c:pt idx="11900" formatCode="h:mm:ss;@">
                  <c:v>0.688657407407407</c:v>
                </c:pt>
                <c:pt idx="11901">
                  <c:v>0.68871527777777797</c:v>
                </c:pt>
                <c:pt idx="11902">
                  <c:v>0.68877314814814805</c:v>
                </c:pt>
                <c:pt idx="11903" formatCode="h:mm:ss;@">
                  <c:v>0.68883101851851802</c:v>
                </c:pt>
                <c:pt idx="11904" formatCode="h:mm:ss;@">
                  <c:v>0.68888888888888899</c:v>
                </c:pt>
                <c:pt idx="11905">
                  <c:v>0.68894675925925897</c:v>
                </c:pt>
                <c:pt idx="11906">
                  <c:v>0.68900462962963005</c:v>
                </c:pt>
                <c:pt idx="11907" formatCode="h:mm:ss;@">
                  <c:v>0.68906250000000002</c:v>
                </c:pt>
                <c:pt idx="11908">
                  <c:v>0.68912037037036999</c:v>
                </c:pt>
                <c:pt idx="11909">
                  <c:v>0.68917824074074097</c:v>
                </c:pt>
                <c:pt idx="11910" formatCode="h:mm:ss;@">
                  <c:v>0.68923611111111105</c:v>
                </c:pt>
                <c:pt idx="11911">
                  <c:v>0.68929398148148102</c:v>
                </c:pt>
                <c:pt idx="11912">
                  <c:v>0.68935185185185199</c:v>
                </c:pt>
                <c:pt idx="11913" formatCode="h:mm:ss;@">
                  <c:v>0.68940972222222197</c:v>
                </c:pt>
                <c:pt idx="11914">
                  <c:v>0.68946759259259205</c:v>
                </c:pt>
                <c:pt idx="11915">
                  <c:v>0.68952546296296302</c:v>
                </c:pt>
                <c:pt idx="11916" formatCode="h:mm:ss;@">
                  <c:v>0.68958333333333299</c:v>
                </c:pt>
                <c:pt idx="11917">
                  <c:v>0.68964120370370396</c:v>
                </c:pt>
                <c:pt idx="11918">
                  <c:v>0.68969907407407405</c:v>
                </c:pt>
                <c:pt idx="11919" formatCode="h:mm:ss;@">
                  <c:v>0.68975694444444402</c:v>
                </c:pt>
                <c:pt idx="11920" formatCode="h:mm:ss;@">
                  <c:v>0.68981481481481499</c:v>
                </c:pt>
                <c:pt idx="11921">
                  <c:v>0.68987268518518496</c:v>
                </c:pt>
                <c:pt idx="11922">
                  <c:v>0.68993055555555505</c:v>
                </c:pt>
                <c:pt idx="11923" formatCode="h:mm:ss;@">
                  <c:v>0.68998842592592602</c:v>
                </c:pt>
                <c:pt idx="11924">
                  <c:v>0.69004629629629599</c:v>
                </c:pt>
                <c:pt idx="11925">
                  <c:v>0.69010416666666696</c:v>
                </c:pt>
                <c:pt idx="11926" formatCode="h:mm:ss;@">
                  <c:v>0.69016203703703705</c:v>
                </c:pt>
                <c:pt idx="11927">
                  <c:v>0.69021990740740702</c:v>
                </c:pt>
                <c:pt idx="11928">
                  <c:v>0.69027777777777799</c:v>
                </c:pt>
                <c:pt idx="11929" formatCode="h:mm:ss;@">
                  <c:v>0.69033564814814796</c:v>
                </c:pt>
                <c:pt idx="11930">
                  <c:v>0.69039351851851805</c:v>
                </c:pt>
                <c:pt idx="11931">
                  <c:v>0.69045138888888902</c:v>
                </c:pt>
                <c:pt idx="11932" formatCode="h:mm:ss;@">
                  <c:v>0.69050925925925899</c:v>
                </c:pt>
                <c:pt idx="11933">
                  <c:v>0.69056712962962996</c:v>
                </c:pt>
                <c:pt idx="11934">
                  <c:v>0.69062500000000004</c:v>
                </c:pt>
                <c:pt idx="11935" formatCode="h:mm:ss;@">
                  <c:v>0.69068287037037002</c:v>
                </c:pt>
                <c:pt idx="11936" formatCode="h:mm:ss;@">
                  <c:v>0.69074074074074099</c:v>
                </c:pt>
                <c:pt idx="11937">
                  <c:v>0.69079861111111096</c:v>
                </c:pt>
                <c:pt idx="11938">
                  <c:v>0.69085648148148104</c:v>
                </c:pt>
                <c:pt idx="11939" formatCode="h:mm:ss;@">
                  <c:v>0.69091435185185202</c:v>
                </c:pt>
                <c:pt idx="11940">
                  <c:v>0.69097222222222199</c:v>
                </c:pt>
                <c:pt idx="11941">
                  <c:v>0.69103009259259296</c:v>
                </c:pt>
                <c:pt idx="11942" formatCode="h:mm:ss;@">
                  <c:v>0.69108796296296304</c:v>
                </c:pt>
                <c:pt idx="11943">
                  <c:v>0.69114583333333302</c:v>
                </c:pt>
                <c:pt idx="11944">
                  <c:v>0.69120370370370399</c:v>
                </c:pt>
                <c:pt idx="11945" formatCode="h:mm:ss;@">
                  <c:v>0.69126157407407396</c:v>
                </c:pt>
                <c:pt idx="11946">
                  <c:v>0.69131944444444404</c:v>
                </c:pt>
                <c:pt idx="11947">
                  <c:v>0.69137731481481501</c:v>
                </c:pt>
                <c:pt idx="11948" formatCode="h:mm:ss;@">
                  <c:v>0.69143518518518499</c:v>
                </c:pt>
                <c:pt idx="11949">
                  <c:v>0.69149305555555596</c:v>
                </c:pt>
                <c:pt idx="11950">
                  <c:v>0.69155092592592604</c:v>
                </c:pt>
                <c:pt idx="11951" formatCode="h:mm:ss;@">
                  <c:v>0.69160879629629601</c:v>
                </c:pt>
                <c:pt idx="11952" formatCode="h:mm:ss;@">
                  <c:v>0.69166666666666698</c:v>
                </c:pt>
                <c:pt idx="11953">
                  <c:v>0.69172453703703696</c:v>
                </c:pt>
                <c:pt idx="11954">
                  <c:v>0.69178240740740704</c:v>
                </c:pt>
                <c:pt idx="11955" formatCode="h:mm:ss;@">
                  <c:v>0.69184027777777801</c:v>
                </c:pt>
                <c:pt idx="11956">
                  <c:v>0.69189814814814798</c:v>
                </c:pt>
                <c:pt idx="11957">
                  <c:v>0.69195601851851896</c:v>
                </c:pt>
                <c:pt idx="11958" formatCode="h:mm:ss;@">
                  <c:v>0.69201388888888904</c:v>
                </c:pt>
                <c:pt idx="11959">
                  <c:v>0.69207175925925901</c:v>
                </c:pt>
                <c:pt idx="11960">
                  <c:v>0.69212962962962998</c:v>
                </c:pt>
                <c:pt idx="11961" formatCode="h:mm:ss;@">
                  <c:v>0.69218749999999996</c:v>
                </c:pt>
                <c:pt idx="11962">
                  <c:v>0.69224537037037004</c:v>
                </c:pt>
                <c:pt idx="11963">
                  <c:v>0.69230324074074101</c:v>
                </c:pt>
                <c:pt idx="11964" formatCode="h:mm:ss;@">
                  <c:v>0.69236111111111098</c:v>
                </c:pt>
                <c:pt idx="11965">
                  <c:v>0.69241898148148096</c:v>
                </c:pt>
                <c:pt idx="11966">
                  <c:v>0.69247685185185204</c:v>
                </c:pt>
                <c:pt idx="11967" formatCode="h:mm:ss;@">
                  <c:v>0.69253472222222201</c:v>
                </c:pt>
                <c:pt idx="11968" formatCode="h:mm:ss;@">
                  <c:v>0.69259259259259298</c:v>
                </c:pt>
                <c:pt idx="11969">
                  <c:v>0.69265046296296295</c:v>
                </c:pt>
                <c:pt idx="11970">
                  <c:v>0.69270833333333304</c:v>
                </c:pt>
                <c:pt idx="11971" formatCode="h:mm:ss;@">
                  <c:v>0.69276620370370401</c:v>
                </c:pt>
                <c:pt idx="11972">
                  <c:v>0.69282407407407398</c:v>
                </c:pt>
                <c:pt idx="11973">
                  <c:v>0.69288194444444395</c:v>
                </c:pt>
                <c:pt idx="11974" formatCode="h:mm:ss;@">
                  <c:v>0.69293981481481504</c:v>
                </c:pt>
                <c:pt idx="11975">
                  <c:v>0.69299768518518501</c:v>
                </c:pt>
                <c:pt idx="11976">
                  <c:v>0.69305555555555598</c:v>
                </c:pt>
                <c:pt idx="11977" formatCode="h:mm:ss;@">
                  <c:v>0.69311342592592595</c:v>
                </c:pt>
                <c:pt idx="11978">
                  <c:v>0.69317129629629604</c:v>
                </c:pt>
                <c:pt idx="11979">
                  <c:v>0.69322916666666701</c:v>
                </c:pt>
                <c:pt idx="11980" formatCode="h:mm:ss;@">
                  <c:v>0.69328703703703698</c:v>
                </c:pt>
                <c:pt idx="11981">
                  <c:v>0.69334490740740695</c:v>
                </c:pt>
                <c:pt idx="11982">
                  <c:v>0.69340277777777803</c:v>
                </c:pt>
                <c:pt idx="11983" formatCode="h:mm:ss;@">
                  <c:v>0.69346064814814801</c:v>
                </c:pt>
                <c:pt idx="11984" formatCode="h:mm:ss;@">
                  <c:v>0.69351851851851798</c:v>
                </c:pt>
                <c:pt idx="11985">
                  <c:v>0.69357638888888895</c:v>
                </c:pt>
                <c:pt idx="11986">
                  <c:v>0.69363425925925903</c:v>
                </c:pt>
                <c:pt idx="11987" formatCode="h:mm:ss;@">
                  <c:v>0.69369212962963001</c:v>
                </c:pt>
                <c:pt idx="11988">
                  <c:v>0.69374999999999998</c:v>
                </c:pt>
                <c:pt idx="11989">
                  <c:v>0.69380787037036995</c:v>
                </c:pt>
                <c:pt idx="11990" formatCode="h:mm:ss;@">
                  <c:v>0.69386574074074103</c:v>
                </c:pt>
                <c:pt idx="11991">
                  <c:v>0.69392361111111101</c:v>
                </c:pt>
                <c:pt idx="11992">
                  <c:v>0.69398148148148098</c:v>
                </c:pt>
                <c:pt idx="11993" formatCode="h:mm:ss;@">
                  <c:v>0.69403935185185195</c:v>
                </c:pt>
                <c:pt idx="11994">
                  <c:v>0.69409722222222203</c:v>
                </c:pt>
                <c:pt idx="11995">
                  <c:v>0.694155092592593</c:v>
                </c:pt>
                <c:pt idx="11996" formatCode="h:mm:ss;@">
                  <c:v>0.69421296296296298</c:v>
                </c:pt>
                <c:pt idx="11997">
                  <c:v>0.69427083333333295</c:v>
                </c:pt>
                <c:pt idx="11998">
                  <c:v>0.69432870370370403</c:v>
                </c:pt>
                <c:pt idx="11999" formatCode="h:mm:ss;@">
                  <c:v>0.694386574074074</c:v>
                </c:pt>
                <c:pt idx="12000" formatCode="h:mm:ss;@">
                  <c:v>0.69444444444444398</c:v>
                </c:pt>
                <c:pt idx="12001">
                  <c:v>0.69450231481481495</c:v>
                </c:pt>
                <c:pt idx="12002">
                  <c:v>0.69456018518518503</c:v>
                </c:pt>
                <c:pt idx="12003" formatCode="h:mm:ss;@">
                  <c:v>0.694618055555555</c:v>
                </c:pt>
                <c:pt idx="12004">
                  <c:v>0.69467592592592597</c:v>
                </c:pt>
                <c:pt idx="12005">
                  <c:v>0.69473379629629595</c:v>
                </c:pt>
                <c:pt idx="12006" formatCode="h:mm:ss;@">
                  <c:v>0.69479166666666703</c:v>
                </c:pt>
                <c:pt idx="12007">
                  <c:v>0.694849537037037</c:v>
                </c:pt>
                <c:pt idx="12008">
                  <c:v>0.69490740740740697</c:v>
                </c:pt>
                <c:pt idx="12009" formatCode="h:mm:ss;@">
                  <c:v>0.69496527777777795</c:v>
                </c:pt>
                <c:pt idx="12010">
                  <c:v>0.69502314814814803</c:v>
                </c:pt>
                <c:pt idx="12011">
                  <c:v>0.695081018518518</c:v>
                </c:pt>
                <c:pt idx="12012" formatCode="h:mm:ss;@">
                  <c:v>0.69513888888888897</c:v>
                </c:pt>
                <c:pt idx="12013">
                  <c:v>0.69519675925925895</c:v>
                </c:pt>
                <c:pt idx="12014">
                  <c:v>0.69525462962963003</c:v>
                </c:pt>
                <c:pt idx="12015" formatCode="h:mm:ss;@">
                  <c:v>0.6953125</c:v>
                </c:pt>
                <c:pt idx="12016" formatCode="h:mm:ss;@">
                  <c:v>0.69537037037036997</c:v>
                </c:pt>
                <c:pt idx="12017">
                  <c:v>0.69542824074074105</c:v>
                </c:pt>
                <c:pt idx="12018">
                  <c:v>0.69548611111111103</c:v>
                </c:pt>
                <c:pt idx="12019" formatCode="h:mm:ss;@">
                  <c:v>0.695543981481481</c:v>
                </c:pt>
                <c:pt idx="12020">
                  <c:v>0.69560185185185197</c:v>
                </c:pt>
                <c:pt idx="12021">
                  <c:v>0.69565972222222205</c:v>
                </c:pt>
                <c:pt idx="12022" formatCode="h:mm:ss;@">
                  <c:v>0.69571759259259303</c:v>
                </c:pt>
                <c:pt idx="12023">
                  <c:v>0.695775462962963</c:v>
                </c:pt>
                <c:pt idx="12024">
                  <c:v>0.69583333333333297</c:v>
                </c:pt>
                <c:pt idx="12025" formatCode="h:mm:ss;@">
                  <c:v>0.69589120370370405</c:v>
                </c:pt>
                <c:pt idx="12026">
                  <c:v>0.69594907407407403</c:v>
                </c:pt>
                <c:pt idx="12027">
                  <c:v>0.696006944444444</c:v>
                </c:pt>
                <c:pt idx="12028" formatCode="h:mm:ss;@">
                  <c:v>0.69606481481481497</c:v>
                </c:pt>
                <c:pt idx="12029">
                  <c:v>0.69612268518518505</c:v>
                </c:pt>
                <c:pt idx="12030">
                  <c:v>0.69618055555555503</c:v>
                </c:pt>
                <c:pt idx="12031" formatCode="h:mm:ss;@">
                  <c:v>0.696238425925926</c:v>
                </c:pt>
                <c:pt idx="12032" formatCode="h:mm:ss;@">
                  <c:v>0.69629629629629597</c:v>
                </c:pt>
                <c:pt idx="12033">
                  <c:v>0.69635416666666705</c:v>
                </c:pt>
                <c:pt idx="12034">
                  <c:v>0.69641203703703702</c:v>
                </c:pt>
                <c:pt idx="12035" formatCode="h:mm:ss;@">
                  <c:v>0.696469907407407</c:v>
                </c:pt>
                <c:pt idx="12036">
                  <c:v>0.69652777777777797</c:v>
                </c:pt>
                <c:pt idx="12037">
                  <c:v>0.69658564814814805</c:v>
                </c:pt>
                <c:pt idx="12038" formatCode="h:mm:ss;@">
                  <c:v>0.69664351851851802</c:v>
                </c:pt>
                <c:pt idx="12039">
                  <c:v>0.69670138888888899</c:v>
                </c:pt>
                <c:pt idx="12040">
                  <c:v>0.69675925925925897</c:v>
                </c:pt>
                <c:pt idx="12041" formatCode="h:mm:ss;@">
                  <c:v>0.69681712962963005</c:v>
                </c:pt>
                <c:pt idx="12042">
                  <c:v>0.69687500000000002</c:v>
                </c:pt>
                <c:pt idx="12043">
                  <c:v>0.69693287037036999</c:v>
                </c:pt>
                <c:pt idx="12044" formatCode="h:mm:ss;@">
                  <c:v>0.69699074074074097</c:v>
                </c:pt>
                <c:pt idx="12045">
                  <c:v>0.69704861111111105</c:v>
                </c:pt>
                <c:pt idx="12046">
                  <c:v>0.69710648148148102</c:v>
                </c:pt>
                <c:pt idx="12047" formatCode="h:mm:ss;@">
                  <c:v>0.69716435185185199</c:v>
                </c:pt>
                <c:pt idx="12048" formatCode="h:mm:ss;@">
                  <c:v>0.69722222222222197</c:v>
                </c:pt>
                <c:pt idx="12049">
                  <c:v>0.69728009259259205</c:v>
                </c:pt>
                <c:pt idx="12050">
                  <c:v>0.69733796296296302</c:v>
                </c:pt>
                <c:pt idx="12051" formatCode="h:mm:ss;@">
                  <c:v>0.69739583333333299</c:v>
                </c:pt>
                <c:pt idx="12052">
                  <c:v>0.69745370370370396</c:v>
                </c:pt>
                <c:pt idx="12053">
                  <c:v>0.69751157407407405</c:v>
                </c:pt>
                <c:pt idx="12054" formatCode="h:mm:ss;@">
                  <c:v>0.69756944444444402</c:v>
                </c:pt>
                <c:pt idx="12055">
                  <c:v>0.69762731481481499</c:v>
                </c:pt>
                <c:pt idx="12056">
                  <c:v>0.69768518518518496</c:v>
                </c:pt>
                <c:pt idx="12057" formatCode="h:mm:ss;@">
                  <c:v>0.69774305555555505</c:v>
                </c:pt>
                <c:pt idx="12058">
                  <c:v>0.69780092592592602</c:v>
                </c:pt>
                <c:pt idx="12059">
                  <c:v>0.69785879629629599</c:v>
                </c:pt>
                <c:pt idx="12060" formatCode="h:mm:ss;@">
                  <c:v>0.69791666666666696</c:v>
                </c:pt>
                <c:pt idx="12061">
                  <c:v>0.69797453703703705</c:v>
                </c:pt>
                <c:pt idx="12062">
                  <c:v>0.69803240740740702</c:v>
                </c:pt>
                <c:pt idx="12063" formatCode="h:mm:ss;@">
                  <c:v>0.69809027777777799</c:v>
                </c:pt>
                <c:pt idx="12064" formatCode="h:mm:ss;@">
                  <c:v>0.69814814814814796</c:v>
                </c:pt>
                <c:pt idx="12065">
                  <c:v>0.69820601851851805</c:v>
                </c:pt>
                <c:pt idx="12066">
                  <c:v>0.69826388888888902</c:v>
                </c:pt>
                <c:pt idx="12067" formatCode="h:mm:ss;@">
                  <c:v>0.69832175925925899</c:v>
                </c:pt>
                <c:pt idx="12068">
                  <c:v>0.69837962962962996</c:v>
                </c:pt>
                <c:pt idx="12069">
                  <c:v>0.69843750000000004</c:v>
                </c:pt>
                <c:pt idx="12070" formatCode="h:mm:ss;@">
                  <c:v>0.69849537037037002</c:v>
                </c:pt>
                <c:pt idx="12071">
                  <c:v>0.69855324074074099</c:v>
                </c:pt>
                <c:pt idx="12072">
                  <c:v>0.69861111111111096</c:v>
                </c:pt>
                <c:pt idx="12073" formatCode="h:mm:ss;@">
                  <c:v>0.69866898148148104</c:v>
                </c:pt>
                <c:pt idx="12074">
                  <c:v>0.69872685185185202</c:v>
                </c:pt>
                <c:pt idx="12075">
                  <c:v>0.69878472222222199</c:v>
                </c:pt>
                <c:pt idx="12076" formatCode="h:mm:ss;@">
                  <c:v>0.69884259259259296</c:v>
                </c:pt>
                <c:pt idx="12077">
                  <c:v>0.69890046296296304</c:v>
                </c:pt>
                <c:pt idx="12078">
                  <c:v>0.69895833333333302</c:v>
                </c:pt>
                <c:pt idx="12079" formatCode="h:mm:ss;@">
                  <c:v>0.69901620370370399</c:v>
                </c:pt>
                <c:pt idx="12080" formatCode="h:mm:ss;@">
                  <c:v>0.69907407407407396</c:v>
                </c:pt>
                <c:pt idx="12081">
                  <c:v>0.69913194444444404</c:v>
                </c:pt>
                <c:pt idx="12082">
                  <c:v>0.69918981481481501</c:v>
                </c:pt>
                <c:pt idx="12083" formatCode="h:mm:ss;@">
                  <c:v>0.69924768518518499</c:v>
                </c:pt>
                <c:pt idx="12084">
                  <c:v>0.69930555555555596</c:v>
                </c:pt>
                <c:pt idx="12085">
                  <c:v>0.69936342592592604</c:v>
                </c:pt>
                <c:pt idx="12086" formatCode="h:mm:ss;@">
                  <c:v>0.69942129629629601</c:v>
                </c:pt>
                <c:pt idx="12087">
                  <c:v>0.69947916666666698</c:v>
                </c:pt>
                <c:pt idx="12088">
                  <c:v>0.69953703703703696</c:v>
                </c:pt>
                <c:pt idx="12089" formatCode="h:mm:ss;@">
                  <c:v>0.69959490740740704</c:v>
                </c:pt>
                <c:pt idx="12090">
                  <c:v>0.69965277777777801</c:v>
                </c:pt>
                <c:pt idx="12091">
                  <c:v>0.69971064814814798</c:v>
                </c:pt>
                <c:pt idx="12092" formatCode="h:mm:ss;@">
                  <c:v>0.69976851851851896</c:v>
                </c:pt>
                <c:pt idx="12093">
                  <c:v>0.69982638888888904</c:v>
                </c:pt>
                <c:pt idx="12094">
                  <c:v>0.69988425925925901</c:v>
                </c:pt>
                <c:pt idx="12095" formatCode="h:mm:ss;@">
                  <c:v>0.69994212962962998</c:v>
                </c:pt>
                <c:pt idx="12096" formatCode="h:mm:ss;@">
                  <c:v>0.7</c:v>
                </c:pt>
                <c:pt idx="12097">
                  <c:v>0.70005787037037004</c:v>
                </c:pt>
                <c:pt idx="12098">
                  <c:v>0.70011574074074101</c:v>
                </c:pt>
                <c:pt idx="12099" formatCode="h:mm:ss;@">
                  <c:v>0.70017361111111098</c:v>
                </c:pt>
                <c:pt idx="12100">
                  <c:v>0.70023148148148096</c:v>
                </c:pt>
                <c:pt idx="12101">
                  <c:v>0.70028935185185204</c:v>
                </c:pt>
                <c:pt idx="12102" formatCode="h:mm:ss;@">
                  <c:v>0.70034722222222201</c:v>
                </c:pt>
                <c:pt idx="12103">
                  <c:v>0.70040509259259298</c:v>
                </c:pt>
                <c:pt idx="12104">
                  <c:v>0.70046296296296295</c:v>
                </c:pt>
                <c:pt idx="12105" formatCode="h:mm:ss;@">
                  <c:v>0.70052083333333304</c:v>
                </c:pt>
                <c:pt idx="12106">
                  <c:v>0.70057870370370401</c:v>
                </c:pt>
                <c:pt idx="12107">
                  <c:v>0.70063657407407398</c:v>
                </c:pt>
                <c:pt idx="12108" formatCode="h:mm:ss;@">
                  <c:v>0.70069444444444395</c:v>
                </c:pt>
                <c:pt idx="12109">
                  <c:v>0.70075231481481504</c:v>
                </c:pt>
                <c:pt idx="12110">
                  <c:v>0.70081018518518501</c:v>
                </c:pt>
                <c:pt idx="12111" formatCode="h:mm:ss;@">
                  <c:v>0.70086805555555598</c:v>
                </c:pt>
                <c:pt idx="12112" formatCode="h:mm:ss;@">
                  <c:v>0.70092592592592595</c:v>
                </c:pt>
                <c:pt idx="12113">
                  <c:v>0.70098379629629604</c:v>
                </c:pt>
                <c:pt idx="12114">
                  <c:v>0.70104166666666701</c:v>
                </c:pt>
                <c:pt idx="12115" formatCode="h:mm:ss;@">
                  <c:v>0.70109953703703698</c:v>
                </c:pt>
                <c:pt idx="12116">
                  <c:v>0.70115740740740695</c:v>
                </c:pt>
                <c:pt idx="12117">
                  <c:v>0.70121527777777803</c:v>
                </c:pt>
                <c:pt idx="12118" formatCode="h:mm:ss;@">
                  <c:v>0.70127314814814801</c:v>
                </c:pt>
                <c:pt idx="12119">
                  <c:v>0.70133101851851798</c:v>
                </c:pt>
                <c:pt idx="12120">
                  <c:v>0.70138888888888895</c:v>
                </c:pt>
                <c:pt idx="12121" formatCode="h:mm:ss;@">
                  <c:v>0.70144675925925903</c:v>
                </c:pt>
                <c:pt idx="12122">
                  <c:v>0.70150462962963001</c:v>
                </c:pt>
                <c:pt idx="12123">
                  <c:v>0.70156249999999998</c:v>
                </c:pt>
                <c:pt idx="12124" formatCode="h:mm:ss;@">
                  <c:v>0.70162037037036995</c:v>
                </c:pt>
                <c:pt idx="12125">
                  <c:v>0.70167824074074103</c:v>
                </c:pt>
                <c:pt idx="12126">
                  <c:v>0.70173611111111101</c:v>
                </c:pt>
                <c:pt idx="12127" formatCode="h:mm:ss;@">
                  <c:v>0.70179398148148098</c:v>
                </c:pt>
                <c:pt idx="12128" formatCode="h:mm:ss;@">
                  <c:v>0.70185185185185195</c:v>
                </c:pt>
                <c:pt idx="12129">
                  <c:v>0.70190972222222203</c:v>
                </c:pt>
                <c:pt idx="12130">
                  <c:v>0.701967592592593</c:v>
                </c:pt>
                <c:pt idx="12131" formatCode="h:mm:ss;@">
                  <c:v>0.70202546296296298</c:v>
                </c:pt>
                <c:pt idx="12132">
                  <c:v>0.70208333333333295</c:v>
                </c:pt>
                <c:pt idx="12133">
                  <c:v>0.70214120370370403</c:v>
                </c:pt>
                <c:pt idx="12134" formatCode="h:mm:ss;@">
                  <c:v>0.702199074074074</c:v>
                </c:pt>
                <c:pt idx="12135">
                  <c:v>0.70225694444444398</c:v>
                </c:pt>
                <c:pt idx="12136">
                  <c:v>0.70231481481481495</c:v>
                </c:pt>
                <c:pt idx="12137" formatCode="h:mm:ss;@">
                  <c:v>0.70237268518518503</c:v>
                </c:pt>
                <c:pt idx="12138">
                  <c:v>0.702430555555555</c:v>
                </c:pt>
                <c:pt idx="12139">
                  <c:v>0.70248842592592597</c:v>
                </c:pt>
                <c:pt idx="12140" formatCode="h:mm:ss;@">
                  <c:v>0.70254629629629595</c:v>
                </c:pt>
                <c:pt idx="12141">
                  <c:v>0.70260416666666703</c:v>
                </c:pt>
                <c:pt idx="12142">
                  <c:v>0.702662037037037</c:v>
                </c:pt>
                <c:pt idx="12143" formatCode="h:mm:ss;@">
                  <c:v>0.70271990740740697</c:v>
                </c:pt>
                <c:pt idx="12144" formatCode="h:mm:ss;@">
                  <c:v>0.70277777777777795</c:v>
                </c:pt>
                <c:pt idx="12145">
                  <c:v>0.70283564814814803</c:v>
                </c:pt>
                <c:pt idx="12146">
                  <c:v>0.702893518518518</c:v>
                </c:pt>
                <c:pt idx="12147" formatCode="h:mm:ss;@">
                  <c:v>0.70295138888888897</c:v>
                </c:pt>
                <c:pt idx="12148">
                  <c:v>0.70300925925925895</c:v>
                </c:pt>
                <c:pt idx="12149">
                  <c:v>0.70306712962963003</c:v>
                </c:pt>
                <c:pt idx="12150" formatCode="h:mm:ss;@">
                  <c:v>0.703125</c:v>
                </c:pt>
                <c:pt idx="12151">
                  <c:v>0.70318287037036997</c:v>
                </c:pt>
                <c:pt idx="12152">
                  <c:v>0.70324074074074105</c:v>
                </c:pt>
                <c:pt idx="12153" formatCode="h:mm:ss;@">
                  <c:v>0.70329861111111103</c:v>
                </c:pt>
                <c:pt idx="12154">
                  <c:v>0.703356481481481</c:v>
                </c:pt>
                <c:pt idx="12155">
                  <c:v>0.70341435185185197</c:v>
                </c:pt>
                <c:pt idx="12156" formatCode="h:mm:ss;@">
                  <c:v>0.70347222222222205</c:v>
                </c:pt>
                <c:pt idx="12157">
                  <c:v>0.70353009259259303</c:v>
                </c:pt>
                <c:pt idx="12158">
                  <c:v>0.703587962962963</c:v>
                </c:pt>
                <c:pt idx="12159" formatCode="h:mm:ss;@">
                  <c:v>0.70364583333333297</c:v>
                </c:pt>
                <c:pt idx="12160" formatCode="h:mm:ss;@">
                  <c:v>0.70370370370370405</c:v>
                </c:pt>
                <c:pt idx="12161">
                  <c:v>0.70376157407407403</c:v>
                </c:pt>
                <c:pt idx="12162">
                  <c:v>0.703819444444444</c:v>
                </c:pt>
                <c:pt idx="12163" formatCode="h:mm:ss;@">
                  <c:v>0.70387731481481497</c:v>
                </c:pt>
                <c:pt idx="12164">
                  <c:v>0.70393518518518505</c:v>
                </c:pt>
                <c:pt idx="12165">
                  <c:v>0.70399305555555503</c:v>
                </c:pt>
                <c:pt idx="12166" formatCode="h:mm:ss;@">
                  <c:v>0.704050925925926</c:v>
                </c:pt>
                <c:pt idx="12167">
                  <c:v>0.70410879629629597</c:v>
                </c:pt>
                <c:pt idx="12168">
                  <c:v>0.70416666666666705</c:v>
                </c:pt>
                <c:pt idx="12169" formatCode="h:mm:ss;@">
                  <c:v>0.70422453703703702</c:v>
                </c:pt>
                <c:pt idx="12170">
                  <c:v>0.704282407407407</c:v>
                </c:pt>
                <c:pt idx="12171">
                  <c:v>0.70434027777777797</c:v>
                </c:pt>
                <c:pt idx="12172" formatCode="h:mm:ss;@">
                  <c:v>0.70439814814814805</c:v>
                </c:pt>
                <c:pt idx="12173">
                  <c:v>0.70445601851851802</c:v>
                </c:pt>
                <c:pt idx="12174">
                  <c:v>0.70451388888888899</c:v>
                </c:pt>
                <c:pt idx="12175" formatCode="h:mm:ss;@">
                  <c:v>0.70457175925925897</c:v>
                </c:pt>
                <c:pt idx="12176" formatCode="h:mm:ss;@">
                  <c:v>0.70462962962963005</c:v>
                </c:pt>
                <c:pt idx="12177">
                  <c:v>0.70468750000000002</c:v>
                </c:pt>
                <c:pt idx="12178">
                  <c:v>0.70474537037036999</c:v>
                </c:pt>
                <c:pt idx="12179" formatCode="h:mm:ss;@">
                  <c:v>0.70480324074074097</c:v>
                </c:pt>
                <c:pt idx="12180">
                  <c:v>0.70486111111111105</c:v>
                </c:pt>
                <c:pt idx="12181">
                  <c:v>0.70491898148148102</c:v>
                </c:pt>
                <c:pt idx="12182" formatCode="h:mm:ss;@">
                  <c:v>0.70497685185185199</c:v>
                </c:pt>
                <c:pt idx="12183">
                  <c:v>0.70503472222222197</c:v>
                </c:pt>
                <c:pt idx="12184">
                  <c:v>0.70509259259259205</c:v>
                </c:pt>
                <c:pt idx="12185" formatCode="h:mm:ss;@">
                  <c:v>0.70515046296296302</c:v>
                </c:pt>
                <c:pt idx="12186">
                  <c:v>0.70520833333333299</c:v>
                </c:pt>
                <c:pt idx="12187">
                  <c:v>0.70526620370370396</c:v>
                </c:pt>
                <c:pt idx="12188" formatCode="h:mm:ss;@">
                  <c:v>0.70532407407407405</c:v>
                </c:pt>
                <c:pt idx="12189">
                  <c:v>0.70538194444444402</c:v>
                </c:pt>
                <c:pt idx="12190">
                  <c:v>0.70543981481481499</c:v>
                </c:pt>
                <c:pt idx="12191" formatCode="h:mm:ss;@">
                  <c:v>0.70549768518518496</c:v>
                </c:pt>
                <c:pt idx="12192" formatCode="h:mm:ss;@">
                  <c:v>0.70555555555555505</c:v>
                </c:pt>
                <c:pt idx="12193">
                  <c:v>0.70561342592592602</c:v>
                </c:pt>
                <c:pt idx="12194">
                  <c:v>0.70567129629629599</c:v>
                </c:pt>
                <c:pt idx="12195" formatCode="h:mm:ss;@">
                  <c:v>0.70572916666666696</c:v>
                </c:pt>
                <c:pt idx="12196">
                  <c:v>0.70578703703703705</c:v>
                </c:pt>
                <c:pt idx="12197">
                  <c:v>0.70584490740740702</c:v>
                </c:pt>
                <c:pt idx="12198" formatCode="h:mm:ss;@">
                  <c:v>0.70590277777777799</c:v>
                </c:pt>
                <c:pt idx="12199">
                  <c:v>0.70596064814814796</c:v>
                </c:pt>
                <c:pt idx="12200">
                  <c:v>0.70601851851851805</c:v>
                </c:pt>
                <c:pt idx="12201" formatCode="h:mm:ss;@">
                  <c:v>0.70607638888888902</c:v>
                </c:pt>
                <c:pt idx="12202">
                  <c:v>0.70613425925925899</c:v>
                </c:pt>
                <c:pt idx="12203">
                  <c:v>0.70619212962962996</c:v>
                </c:pt>
                <c:pt idx="12204" formatCode="h:mm:ss;@">
                  <c:v>0.70625000000000004</c:v>
                </c:pt>
                <c:pt idx="12205">
                  <c:v>0.70630787037037002</c:v>
                </c:pt>
                <c:pt idx="12206">
                  <c:v>0.70636574074074099</c:v>
                </c:pt>
                <c:pt idx="12207" formatCode="h:mm:ss;@">
                  <c:v>0.70642361111111096</c:v>
                </c:pt>
                <c:pt idx="12208" formatCode="h:mm:ss;@">
                  <c:v>0.70648148148148104</c:v>
                </c:pt>
                <c:pt idx="12209">
                  <c:v>0.70653935185185202</c:v>
                </c:pt>
                <c:pt idx="12210">
                  <c:v>0.70659722222222199</c:v>
                </c:pt>
                <c:pt idx="12211" formatCode="h:mm:ss;@">
                  <c:v>0.70665509259259296</c:v>
                </c:pt>
                <c:pt idx="12212">
                  <c:v>0.70671296296296304</c:v>
                </c:pt>
                <c:pt idx="12213">
                  <c:v>0.70677083333333302</c:v>
                </c:pt>
                <c:pt idx="12214" formatCode="h:mm:ss;@">
                  <c:v>0.70682870370370399</c:v>
                </c:pt>
                <c:pt idx="12215">
                  <c:v>0.70688657407407396</c:v>
                </c:pt>
                <c:pt idx="12216">
                  <c:v>0.70694444444444404</c:v>
                </c:pt>
                <c:pt idx="12217" formatCode="h:mm:ss;@">
                  <c:v>0.70700231481481501</c:v>
                </c:pt>
                <c:pt idx="12218">
                  <c:v>0.70706018518518499</c:v>
                </c:pt>
                <c:pt idx="12219">
                  <c:v>0.70711805555555596</c:v>
                </c:pt>
                <c:pt idx="12220" formatCode="h:mm:ss;@">
                  <c:v>0.70717592592592604</c:v>
                </c:pt>
                <c:pt idx="12221">
                  <c:v>0.70723379629629601</c:v>
                </c:pt>
                <c:pt idx="12222">
                  <c:v>0.70729166666666698</c:v>
                </c:pt>
                <c:pt idx="12223" formatCode="h:mm:ss;@">
                  <c:v>0.70734953703703696</c:v>
                </c:pt>
                <c:pt idx="12224" formatCode="h:mm:ss;@">
                  <c:v>0.70740740740740704</c:v>
                </c:pt>
                <c:pt idx="12225">
                  <c:v>0.70746527777777801</c:v>
                </c:pt>
                <c:pt idx="12226">
                  <c:v>0.70752314814814798</c:v>
                </c:pt>
                <c:pt idx="12227" formatCode="h:mm:ss;@">
                  <c:v>0.70758101851851896</c:v>
                </c:pt>
                <c:pt idx="12228">
                  <c:v>0.70763888888888904</c:v>
                </c:pt>
                <c:pt idx="12229">
                  <c:v>0.70769675925925901</c:v>
                </c:pt>
                <c:pt idx="12230" formatCode="h:mm:ss;@">
                  <c:v>0.70775462962962998</c:v>
                </c:pt>
                <c:pt idx="12231">
                  <c:v>0.70781249999999996</c:v>
                </c:pt>
                <c:pt idx="12232">
                  <c:v>0.70787037037037004</c:v>
                </c:pt>
                <c:pt idx="12233" formatCode="h:mm:ss;@">
                  <c:v>0.70792824074074101</c:v>
                </c:pt>
                <c:pt idx="12234">
                  <c:v>0.70798611111111098</c:v>
                </c:pt>
                <c:pt idx="12235">
                  <c:v>0.70804398148148096</c:v>
                </c:pt>
                <c:pt idx="12236" formatCode="h:mm:ss;@">
                  <c:v>0.70810185185185204</c:v>
                </c:pt>
                <c:pt idx="12237">
                  <c:v>0.70815972222222201</c:v>
                </c:pt>
                <c:pt idx="12238">
                  <c:v>0.70821759259259298</c:v>
                </c:pt>
                <c:pt idx="12239" formatCode="h:mm:ss;@">
                  <c:v>0.70827546296296295</c:v>
                </c:pt>
                <c:pt idx="12240" formatCode="h:mm:ss;@">
                  <c:v>0.70833333333333304</c:v>
                </c:pt>
                <c:pt idx="12241">
                  <c:v>0.70839120370370401</c:v>
                </c:pt>
                <c:pt idx="12242">
                  <c:v>0.70844907407407398</c:v>
                </c:pt>
                <c:pt idx="12243" formatCode="h:mm:ss;@">
                  <c:v>0.70850694444444395</c:v>
                </c:pt>
                <c:pt idx="12244">
                  <c:v>0.70856481481481504</c:v>
                </c:pt>
                <c:pt idx="12245">
                  <c:v>0.70862268518518501</c:v>
                </c:pt>
                <c:pt idx="12246" formatCode="h:mm:ss;@">
                  <c:v>0.70868055555555598</c:v>
                </c:pt>
                <c:pt idx="12247">
                  <c:v>0.70873842592592595</c:v>
                </c:pt>
                <c:pt idx="12248">
                  <c:v>0.70879629629629604</c:v>
                </c:pt>
                <c:pt idx="12249" formatCode="h:mm:ss;@">
                  <c:v>0.70885416666666701</c:v>
                </c:pt>
                <c:pt idx="12250">
                  <c:v>0.70891203703703698</c:v>
                </c:pt>
                <c:pt idx="12251">
                  <c:v>0.70896990740740695</c:v>
                </c:pt>
                <c:pt idx="12252" formatCode="h:mm:ss;@">
                  <c:v>0.70902777777777803</c:v>
                </c:pt>
                <c:pt idx="12253">
                  <c:v>0.70908564814814801</c:v>
                </c:pt>
                <c:pt idx="12254">
                  <c:v>0.70914351851851798</c:v>
                </c:pt>
                <c:pt idx="12255" formatCode="h:mm:ss;@">
                  <c:v>0.70920138888888895</c:v>
                </c:pt>
                <c:pt idx="12256" formatCode="h:mm:ss;@">
                  <c:v>0.70925925925925903</c:v>
                </c:pt>
                <c:pt idx="12257">
                  <c:v>0.70931712962963001</c:v>
                </c:pt>
                <c:pt idx="12258">
                  <c:v>0.70937499999999998</c:v>
                </c:pt>
                <c:pt idx="12259" formatCode="h:mm:ss;@">
                  <c:v>0.70943287037036995</c:v>
                </c:pt>
                <c:pt idx="12260">
                  <c:v>0.70949074074074103</c:v>
                </c:pt>
                <c:pt idx="12261">
                  <c:v>0.70954861111111101</c:v>
                </c:pt>
                <c:pt idx="12262" formatCode="h:mm:ss;@">
                  <c:v>0.70960648148148098</c:v>
                </c:pt>
                <c:pt idx="12263">
                  <c:v>0.70966435185185195</c:v>
                </c:pt>
                <c:pt idx="12264">
                  <c:v>0.70972222222222203</c:v>
                </c:pt>
                <c:pt idx="12265" formatCode="h:mm:ss;@">
                  <c:v>0.709780092592593</c:v>
                </c:pt>
                <c:pt idx="12266">
                  <c:v>0.70983796296296298</c:v>
                </c:pt>
                <c:pt idx="12267">
                  <c:v>0.70989583333333295</c:v>
                </c:pt>
                <c:pt idx="12268" formatCode="h:mm:ss;@">
                  <c:v>0.70995370370370403</c:v>
                </c:pt>
                <c:pt idx="12269">
                  <c:v>0.710011574074074</c:v>
                </c:pt>
                <c:pt idx="12270">
                  <c:v>0.71006944444444398</c:v>
                </c:pt>
                <c:pt idx="12271" formatCode="h:mm:ss;@">
                  <c:v>0.71012731481481495</c:v>
                </c:pt>
                <c:pt idx="12272" formatCode="h:mm:ss;@">
                  <c:v>0.71018518518518503</c:v>
                </c:pt>
                <c:pt idx="12273">
                  <c:v>0.710243055555555</c:v>
                </c:pt>
                <c:pt idx="12274">
                  <c:v>0.71030092592592597</c:v>
                </c:pt>
                <c:pt idx="12275" formatCode="h:mm:ss;@">
                  <c:v>0.71035879629629595</c:v>
                </c:pt>
                <c:pt idx="12276">
                  <c:v>0.71041666666666703</c:v>
                </c:pt>
                <c:pt idx="12277">
                  <c:v>0.710474537037037</c:v>
                </c:pt>
                <c:pt idx="12278" formatCode="h:mm:ss;@">
                  <c:v>0.71053240740740697</c:v>
                </c:pt>
                <c:pt idx="12279">
                  <c:v>0.71059027777777795</c:v>
                </c:pt>
                <c:pt idx="12280">
                  <c:v>0.71064814814814803</c:v>
                </c:pt>
                <c:pt idx="12281" formatCode="h:mm:ss;@">
                  <c:v>0.710706018518518</c:v>
                </c:pt>
                <c:pt idx="12282">
                  <c:v>0.71076388888888897</c:v>
                </c:pt>
                <c:pt idx="12283">
                  <c:v>0.71082175925925895</c:v>
                </c:pt>
                <c:pt idx="12284" formatCode="h:mm:ss;@">
                  <c:v>0.71087962962963003</c:v>
                </c:pt>
                <c:pt idx="12285">
                  <c:v>0.7109375</c:v>
                </c:pt>
                <c:pt idx="12286">
                  <c:v>0.71099537037036997</c:v>
                </c:pt>
                <c:pt idx="12287" formatCode="h:mm:ss;@">
                  <c:v>0.71105324074074105</c:v>
                </c:pt>
                <c:pt idx="12288" formatCode="h:mm:ss;@">
                  <c:v>0.71111111111111103</c:v>
                </c:pt>
                <c:pt idx="12289">
                  <c:v>0.711168981481481</c:v>
                </c:pt>
                <c:pt idx="12290">
                  <c:v>0.71122685185185197</c:v>
                </c:pt>
                <c:pt idx="12291" formatCode="h:mm:ss;@">
                  <c:v>0.71128472222222205</c:v>
                </c:pt>
                <c:pt idx="12292">
                  <c:v>0.71134259259259303</c:v>
                </c:pt>
                <c:pt idx="12293">
                  <c:v>0.711400462962963</c:v>
                </c:pt>
                <c:pt idx="12294" formatCode="h:mm:ss;@">
                  <c:v>0.71145833333333297</c:v>
                </c:pt>
                <c:pt idx="12295">
                  <c:v>0.71151620370370405</c:v>
                </c:pt>
                <c:pt idx="12296">
                  <c:v>0.71157407407407403</c:v>
                </c:pt>
                <c:pt idx="12297" formatCode="h:mm:ss;@">
                  <c:v>0.711631944444444</c:v>
                </c:pt>
                <c:pt idx="12298">
                  <c:v>0.71168981481481497</c:v>
                </c:pt>
                <c:pt idx="12299">
                  <c:v>0.71174768518518505</c:v>
                </c:pt>
                <c:pt idx="12300" formatCode="h:mm:ss;@">
                  <c:v>0.71180555555555503</c:v>
                </c:pt>
                <c:pt idx="12301">
                  <c:v>0.711863425925926</c:v>
                </c:pt>
                <c:pt idx="12302">
                  <c:v>0.71192129629629597</c:v>
                </c:pt>
                <c:pt idx="12303" formatCode="h:mm:ss;@">
                  <c:v>0.71197916666666705</c:v>
                </c:pt>
                <c:pt idx="12304" formatCode="h:mm:ss;@">
                  <c:v>0.71203703703703702</c:v>
                </c:pt>
                <c:pt idx="12305">
                  <c:v>0.712094907407407</c:v>
                </c:pt>
                <c:pt idx="12306">
                  <c:v>0.71215277777777797</c:v>
                </c:pt>
                <c:pt idx="12307" formatCode="h:mm:ss;@">
                  <c:v>0.71221064814814805</c:v>
                </c:pt>
                <c:pt idx="12308">
                  <c:v>0.71226851851851802</c:v>
                </c:pt>
                <c:pt idx="12309">
                  <c:v>0.71232638888888899</c:v>
                </c:pt>
                <c:pt idx="12310" formatCode="h:mm:ss;@">
                  <c:v>0.71238425925925897</c:v>
                </c:pt>
                <c:pt idx="12311">
                  <c:v>0.71244212962963005</c:v>
                </c:pt>
                <c:pt idx="12312">
                  <c:v>0.71250000000000002</c:v>
                </c:pt>
                <c:pt idx="12313" formatCode="h:mm:ss;@">
                  <c:v>0.71255787037036999</c:v>
                </c:pt>
                <c:pt idx="12314">
                  <c:v>0.71261574074074097</c:v>
                </c:pt>
                <c:pt idx="12315">
                  <c:v>0.71267361111111105</c:v>
                </c:pt>
                <c:pt idx="12316" formatCode="h:mm:ss;@">
                  <c:v>0.71273148148148102</c:v>
                </c:pt>
                <c:pt idx="12317">
                  <c:v>0.71278935185185199</c:v>
                </c:pt>
                <c:pt idx="12318">
                  <c:v>0.71284722222222197</c:v>
                </c:pt>
                <c:pt idx="12319" formatCode="h:mm:ss;@">
                  <c:v>0.71290509259259205</c:v>
                </c:pt>
                <c:pt idx="12320" formatCode="h:mm:ss;@">
                  <c:v>0.71296296296296302</c:v>
                </c:pt>
                <c:pt idx="12321">
                  <c:v>0.71302083333333299</c:v>
                </c:pt>
                <c:pt idx="12322">
                  <c:v>0.71307870370370396</c:v>
                </c:pt>
                <c:pt idx="12323" formatCode="h:mm:ss;@">
                  <c:v>0.71313657407407405</c:v>
                </c:pt>
                <c:pt idx="12324">
                  <c:v>0.71319444444444402</c:v>
                </c:pt>
                <c:pt idx="12325">
                  <c:v>0.71325231481481499</c:v>
                </c:pt>
                <c:pt idx="12326" formatCode="h:mm:ss;@">
                  <c:v>0.71331018518518496</c:v>
                </c:pt>
                <c:pt idx="12327">
                  <c:v>0.71336805555555505</c:v>
                </c:pt>
                <c:pt idx="12328">
                  <c:v>0.71342592592592602</c:v>
                </c:pt>
                <c:pt idx="12329" formatCode="h:mm:ss;@">
                  <c:v>0.71348379629629599</c:v>
                </c:pt>
                <c:pt idx="12330">
                  <c:v>0.71354166666666696</c:v>
                </c:pt>
                <c:pt idx="12331">
                  <c:v>0.71359953703703705</c:v>
                </c:pt>
                <c:pt idx="12332" formatCode="h:mm:ss;@">
                  <c:v>0.71365740740740702</c:v>
                </c:pt>
                <c:pt idx="12333">
                  <c:v>0.71371527777777799</c:v>
                </c:pt>
                <c:pt idx="12334">
                  <c:v>0.71377314814814796</c:v>
                </c:pt>
                <c:pt idx="12335" formatCode="h:mm:ss;@">
                  <c:v>0.71383101851851805</c:v>
                </c:pt>
                <c:pt idx="12336" formatCode="h:mm:ss;@">
                  <c:v>0.71388888888888902</c:v>
                </c:pt>
                <c:pt idx="12337">
                  <c:v>0.71394675925925899</c:v>
                </c:pt>
                <c:pt idx="12338">
                  <c:v>0.71400462962962996</c:v>
                </c:pt>
                <c:pt idx="12339" formatCode="h:mm:ss;@">
                  <c:v>0.71406250000000004</c:v>
                </c:pt>
                <c:pt idx="12340">
                  <c:v>0.71412037037037002</c:v>
                </c:pt>
                <c:pt idx="12341">
                  <c:v>0.71417824074074099</c:v>
                </c:pt>
                <c:pt idx="12342" formatCode="h:mm:ss;@">
                  <c:v>0.71423611111111096</c:v>
                </c:pt>
                <c:pt idx="12343">
                  <c:v>0.71429398148148104</c:v>
                </c:pt>
                <c:pt idx="12344">
                  <c:v>0.71435185185185202</c:v>
                </c:pt>
                <c:pt idx="12345" formatCode="h:mm:ss;@">
                  <c:v>0.71440972222222199</c:v>
                </c:pt>
                <c:pt idx="12346">
                  <c:v>0.71446759259259296</c:v>
                </c:pt>
                <c:pt idx="12347">
                  <c:v>0.71452546296296304</c:v>
                </c:pt>
                <c:pt idx="12348" formatCode="h:mm:ss;@">
                  <c:v>0.71458333333333302</c:v>
                </c:pt>
                <c:pt idx="12349">
                  <c:v>0.71464120370370399</c:v>
                </c:pt>
                <c:pt idx="12350">
                  <c:v>0.71469907407407396</c:v>
                </c:pt>
                <c:pt idx="12351" formatCode="h:mm:ss;@">
                  <c:v>0.71475694444444404</c:v>
                </c:pt>
                <c:pt idx="12352" formatCode="h:mm:ss;@">
                  <c:v>0.71481481481481501</c:v>
                </c:pt>
                <c:pt idx="12353">
                  <c:v>0.71487268518518499</c:v>
                </c:pt>
                <c:pt idx="12354">
                  <c:v>0.71493055555555596</c:v>
                </c:pt>
                <c:pt idx="12355" formatCode="h:mm:ss;@">
                  <c:v>0.71498842592592604</c:v>
                </c:pt>
                <c:pt idx="12356">
                  <c:v>0.71504629629629601</c:v>
                </c:pt>
                <c:pt idx="12357">
                  <c:v>0.71510416666666698</c:v>
                </c:pt>
                <c:pt idx="12358" formatCode="h:mm:ss;@">
                  <c:v>0.71516203703703696</c:v>
                </c:pt>
                <c:pt idx="12359">
                  <c:v>0.71521990740740704</c:v>
                </c:pt>
                <c:pt idx="12360">
                  <c:v>0.71527777777777801</c:v>
                </c:pt>
                <c:pt idx="12361" formatCode="h:mm:ss;@">
                  <c:v>0.71533564814814798</c:v>
                </c:pt>
                <c:pt idx="12362">
                  <c:v>0.71539351851851896</c:v>
                </c:pt>
                <c:pt idx="12363">
                  <c:v>0.71545138888888904</c:v>
                </c:pt>
                <c:pt idx="12364" formatCode="h:mm:ss;@">
                  <c:v>0.71550925925925901</c:v>
                </c:pt>
                <c:pt idx="12365">
                  <c:v>0.71556712962962998</c:v>
                </c:pt>
                <c:pt idx="12366">
                  <c:v>0.71562499999999996</c:v>
                </c:pt>
                <c:pt idx="12367" formatCode="h:mm:ss;@">
                  <c:v>0.71568287037037004</c:v>
                </c:pt>
                <c:pt idx="12368" formatCode="h:mm:ss;@">
                  <c:v>0.71574074074074101</c:v>
                </c:pt>
                <c:pt idx="12369">
                  <c:v>0.71579861111111098</c:v>
                </c:pt>
                <c:pt idx="12370">
                  <c:v>0.71585648148148096</c:v>
                </c:pt>
                <c:pt idx="12371" formatCode="h:mm:ss;@">
                  <c:v>0.71591435185185204</c:v>
                </c:pt>
                <c:pt idx="12372">
                  <c:v>0.71597222222222201</c:v>
                </c:pt>
                <c:pt idx="12373">
                  <c:v>0.71603009259259298</c:v>
                </c:pt>
                <c:pt idx="12374" formatCode="h:mm:ss;@">
                  <c:v>0.71608796296296295</c:v>
                </c:pt>
                <c:pt idx="12375">
                  <c:v>0.71614583333333304</c:v>
                </c:pt>
                <c:pt idx="12376">
                  <c:v>0.71620370370370401</c:v>
                </c:pt>
                <c:pt idx="12377" formatCode="h:mm:ss;@">
                  <c:v>0.71626157407407398</c:v>
                </c:pt>
                <c:pt idx="12378">
                  <c:v>0.71631944444444395</c:v>
                </c:pt>
                <c:pt idx="12379">
                  <c:v>0.71637731481481504</c:v>
                </c:pt>
                <c:pt idx="12380" formatCode="h:mm:ss;@">
                  <c:v>0.71643518518518501</c:v>
                </c:pt>
                <c:pt idx="12381">
                  <c:v>0.71649305555555598</c:v>
                </c:pt>
                <c:pt idx="12382">
                  <c:v>0.71655092592592595</c:v>
                </c:pt>
                <c:pt idx="12383" formatCode="h:mm:ss;@">
                  <c:v>0.71660879629629604</c:v>
                </c:pt>
                <c:pt idx="12384" formatCode="h:mm:ss;@">
                  <c:v>0.71666666666666701</c:v>
                </c:pt>
                <c:pt idx="12385">
                  <c:v>0.71672453703703698</c:v>
                </c:pt>
                <c:pt idx="12386">
                  <c:v>0.71678240740740695</c:v>
                </c:pt>
                <c:pt idx="12387" formatCode="h:mm:ss;@">
                  <c:v>0.71684027777777803</c:v>
                </c:pt>
                <c:pt idx="12388">
                  <c:v>0.71689814814814801</c:v>
                </c:pt>
                <c:pt idx="12389">
                  <c:v>0.71695601851851798</c:v>
                </c:pt>
                <c:pt idx="12390" formatCode="h:mm:ss;@">
                  <c:v>0.71701388888888895</c:v>
                </c:pt>
                <c:pt idx="12391">
                  <c:v>0.71707175925925903</c:v>
                </c:pt>
                <c:pt idx="12392">
                  <c:v>0.71712962962963001</c:v>
                </c:pt>
                <c:pt idx="12393" formatCode="h:mm:ss;@">
                  <c:v>0.71718749999999998</c:v>
                </c:pt>
                <c:pt idx="12394">
                  <c:v>0.71724537037036995</c:v>
                </c:pt>
                <c:pt idx="12395">
                  <c:v>0.71730324074074103</c:v>
                </c:pt>
                <c:pt idx="12396" formatCode="h:mm:ss;@">
                  <c:v>0.71736111111111101</c:v>
                </c:pt>
                <c:pt idx="12397">
                  <c:v>0.71741898148148098</c:v>
                </c:pt>
                <c:pt idx="12398">
                  <c:v>0.71747685185185195</c:v>
                </c:pt>
                <c:pt idx="12399" formatCode="h:mm:ss;@">
                  <c:v>0.71753472222222203</c:v>
                </c:pt>
                <c:pt idx="12400" formatCode="h:mm:ss;@">
                  <c:v>0.717592592592593</c:v>
                </c:pt>
                <c:pt idx="12401">
                  <c:v>0.71765046296296298</c:v>
                </c:pt>
                <c:pt idx="12402">
                  <c:v>0.71770833333333295</c:v>
                </c:pt>
                <c:pt idx="12403" formatCode="h:mm:ss;@">
                  <c:v>0.71776620370370403</c:v>
                </c:pt>
                <c:pt idx="12404">
                  <c:v>0.717824074074074</c:v>
                </c:pt>
                <c:pt idx="12405">
                  <c:v>0.71788194444444398</c:v>
                </c:pt>
                <c:pt idx="12406" formatCode="h:mm:ss;@">
                  <c:v>0.71793981481481495</c:v>
                </c:pt>
                <c:pt idx="12407">
                  <c:v>0.71799768518518503</c:v>
                </c:pt>
                <c:pt idx="12408">
                  <c:v>0.718055555555555</c:v>
                </c:pt>
                <c:pt idx="12409" formatCode="h:mm:ss;@">
                  <c:v>0.71811342592592597</c:v>
                </c:pt>
                <c:pt idx="12410">
                  <c:v>0.71817129629629595</c:v>
                </c:pt>
                <c:pt idx="12411">
                  <c:v>0.71822916666666703</c:v>
                </c:pt>
                <c:pt idx="12412" formatCode="h:mm:ss;@">
                  <c:v>0.718287037037037</c:v>
                </c:pt>
                <c:pt idx="12413">
                  <c:v>0.71834490740740697</c:v>
                </c:pt>
                <c:pt idx="12414">
                  <c:v>0.71840277777777795</c:v>
                </c:pt>
                <c:pt idx="12415" formatCode="h:mm:ss;@">
                  <c:v>0.71846064814814803</c:v>
                </c:pt>
                <c:pt idx="12416" formatCode="h:mm:ss;@">
                  <c:v>0.718518518518518</c:v>
                </c:pt>
                <c:pt idx="12417">
                  <c:v>0.71857638888888897</c:v>
                </c:pt>
                <c:pt idx="12418">
                  <c:v>0.71863425925925895</c:v>
                </c:pt>
                <c:pt idx="12419" formatCode="h:mm:ss;@">
                  <c:v>0.71869212962963003</c:v>
                </c:pt>
                <c:pt idx="12420">
                  <c:v>0.71875</c:v>
                </c:pt>
                <c:pt idx="12421">
                  <c:v>0.71880787037036997</c:v>
                </c:pt>
                <c:pt idx="12422" formatCode="h:mm:ss;@">
                  <c:v>0.71886574074074105</c:v>
                </c:pt>
                <c:pt idx="12423">
                  <c:v>0.71892361111111103</c:v>
                </c:pt>
                <c:pt idx="12424">
                  <c:v>0.718981481481481</c:v>
                </c:pt>
                <c:pt idx="12425" formatCode="h:mm:ss;@">
                  <c:v>0.71903935185185197</c:v>
                </c:pt>
                <c:pt idx="12426">
                  <c:v>0.71909722222222205</c:v>
                </c:pt>
                <c:pt idx="12427">
                  <c:v>0.71915509259259303</c:v>
                </c:pt>
                <c:pt idx="12428" formatCode="h:mm:ss;@">
                  <c:v>0.719212962962963</c:v>
                </c:pt>
                <c:pt idx="12429">
                  <c:v>0.71927083333333297</c:v>
                </c:pt>
                <c:pt idx="12430">
                  <c:v>0.71932870370370405</c:v>
                </c:pt>
                <c:pt idx="12431" formatCode="h:mm:ss;@">
                  <c:v>0.71938657407407403</c:v>
                </c:pt>
                <c:pt idx="12432" formatCode="h:mm:ss;@">
                  <c:v>0.719444444444444</c:v>
                </c:pt>
                <c:pt idx="12433">
                  <c:v>0.71950231481481497</c:v>
                </c:pt>
                <c:pt idx="12434">
                  <c:v>0.71956018518518505</c:v>
                </c:pt>
                <c:pt idx="12435" formatCode="h:mm:ss;@">
                  <c:v>0.71961805555555503</c:v>
                </c:pt>
                <c:pt idx="12436">
                  <c:v>0.719675925925926</c:v>
                </c:pt>
                <c:pt idx="12437">
                  <c:v>0.71973379629629597</c:v>
                </c:pt>
                <c:pt idx="12438" formatCode="h:mm:ss;@">
                  <c:v>0.71979166666666705</c:v>
                </c:pt>
                <c:pt idx="12439">
                  <c:v>0.71984953703703702</c:v>
                </c:pt>
                <c:pt idx="12440">
                  <c:v>0.719907407407407</c:v>
                </c:pt>
                <c:pt idx="12441" formatCode="h:mm:ss;@">
                  <c:v>0.71996527777777797</c:v>
                </c:pt>
                <c:pt idx="12442">
                  <c:v>0.72002314814814805</c:v>
                </c:pt>
                <c:pt idx="12443">
                  <c:v>0.72008101851851802</c:v>
                </c:pt>
                <c:pt idx="12444" formatCode="h:mm:ss;@">
                  <c:v>0.72013888888888899</c:v>
                </c:pt>
                <c:pt idx="12445">
                  <c:v>0.72019675925925897</c:v>
                </c:pt>
                <c:pt idx="12446">
                  <c:v>0.72025462962963005</c:v>
                </c:pt>
                <c:pt idx="12447" formatCode="h:mm:ss;@">
                  <c:v>0.72031250000000002</c:v>
                </c:pt>
                <c:pt idx="12448" formatCode="h:mm:ss;@">
                  <c:v>0.72037037037036999</c:v>
                </c:pt>
                <c:pt idx="12449">
                  <c:v>0.72042824074074097</c:v>
                </c:pt>
                <c:pt idx="12450">
                  <c:v>0.72048611111111105</c:v>
                </c:pt>
                <c:pt idx="12451" formatCode="h:mm:ss;@">
                  <c:v>0.72054398148148102</c:v>
                </c:pt>
                <c:pt idx="12452">
                  <c:v>0.72060185185185199</c:v>
                </c:pt>
                <c:pt idx="12453">
                  <c:v>0.72065972222222197</c:v>
                </c:pt>
                <c:pt idx="12454" formatCode="h:mm:ss;@">
                  <c:v>0.72071759259259205</c:v>
                </c:pt>
                <c:pt idx="12455">
                  <c:v>0.72077546296296302</c:v>
                </c:pt>
                <c:pt idx="12456">
                  <c:v>0.72083333333333299</c:v>
                </c:pt>
                <c:pt idx="12457" formatCode="h:mm:ss;@">
                  <c:v>0.72089120370370396</c:v>
                </c:pt>
                <c:pt idx="12458">
                  <c:v>0.72094907407407405</c:v>
                </c:pt>
                <c:pt idx="12459">
                  <c:v>0.72100694444444402</c:v>
                </c:pt>
                <c:pt idx="12460" formatCode="h:mm:ss;@">
                  <c:v>0.72106481481481499</c:v>
                </c:pt>
                <c:pt idx="12461">
                  <c:v>0.72112268518518496</c:v>
                </c:pt>
                <c:pt idx="12462">
                  <c:v>0.72118055555555505</c:v>
                </c:pt>
                <c:pt idx="12463" formatCode="h:mm:ss;@">
                  <c:v>0.72123842592592602</c:v>
                </c:pt>
                <c:pt idx="12464" formatCode="h:mm:ss;@">
                  <c:v>0.72129629629629599</c:v>
                </c:pt>
                <c:pt idx="12465">
                  <c:v>0.72135416666666696</c:v>
                </c:pt>
                <c:pt idx="12466">
                  <c:v>0.72141203703703705</c:v>
                </c:pt>
                <c:pt idx="12467" formatCode="h:mm:ss;@">
                  <c:v>0.72146990740740702</c:v>
                </c:pt>
                <c:pt idx="12468">
                  <c:v>0.72152777777777799</c:v>
                </c:pt>
                <c:pt idx="12469">
                  <c:v>0.72158564814814796</c:v>
                </c:pt>
                <c:pt idx="12470" formatCode="h:mm:ss;@">
                  <c:v>0.72164351851851805</c:v>
                </c:pt>
                <c:pt idx="12471">
                  <c:v>0.72170138888888902</c:v>
                </c:pt>
                <c:pt idx="12472">
                  <c:v>0.72175925925925899</c:v>
                </c:pt>
                <c:pt idx="12473" formatCode="h:mm:ss;@">
                  <c:v>0.72181712962962996</c:v>
                </c:pt>
                <c:pt idx="12474">
                  <c:v>0.72187500000000004</c:v>
                </c:pt>
                <c:pt idx="12475">
                  <c:v>0.72193287037037002</c:v>
                </c:pt>
                <c:pt idx="12476" formatCode="h:mm:ss;@">
                  <c:v>0.72199074074074099</c:v>
                </c:pt>
                <c:pt idx="12477">
                  <c:v>0.72204861111111096</c:v>
                </c:pt>
                <c:pt idx="12478">
                  <c:v>0.72210648148148104</c:v>
                </c:pt>
                <c:pt idx="12479" formatCode="h:mm:ss;@">
                  <c:v>0.72216435185185202</c:v>
                </c:pt>
                <c:pt idx="12480" formatCode="h:mm:ss;@">
                  <c:v>0.72222222222222199</c:v>
                </c:pt>
                <c:pt idx="12481">
                  <c:v>0.72228009259259296</c:v>
                </c:pt>
                <c:pt idx="12482">
                  <c:v>0.72233796296296304</c:v>
                </c:pt>
                <c:pt idx="12483" formatCode="h:mm:ss;@">
                  <c:v>0.72239583333333302</c:v>
                </c:pt>
                <c:pt idx="12484">
                  <c:v>0.72245370370370399</c:v>
                </c:pt>
                <c:pt idx="12485">
                  <c:v>0.72251157407407396</c:v>
                </c:pt>
                <c:pt idx="12486" formatCode="h:mm:ss;@">
                  <c:v>0.72256944444444404</c:v>
                </c:pt>
                <c:pt idx="12487">
                  <c:v>0.72262731481481501</c:v>
                </c:pt>
                <c:pt idx="12488">
                  <c:v>0.72268518518518499</c:v>
                </c:pt>
                <c:pt idx="12489" formatCode="h:mm:ss;@">
                  <c:v>0.72274305555555596</c:v>
                </c:pt>
                <c:pt idx="12490">
                  <c:v>0.72280092592592604</c:v>
                </c:pt>
                <c:pt idx="12491">
                  <c:v>0.72285879629629601</c:v>
                </c:pt>
                <c:pt idx="12492" formatCode="h:mm:ss;@">
                  <c:v>0.72291666666666698</c:v>
                </c:pt>
                <c:pt idx="12493">
                  <c:v>0.72297453703703696</c:v>
                </c:pt>
                <c:pt idx="12494">
                  <c:v>0.72303240740740704</c:v>
                </c:pt>
                <c:pt idx="12495" formatCode="h:mm:ss;@">
                  <c:v>0.72309027777777801</c:v>
                </c:pt>
                <c:pt idx="12496" formatCode="h:mm:ss;@">
                  <c:v>0.72314814814814798</c:v>
                </c:pt>
                <c:pt idx="12497">
                  <c:v>0.72320601851851896</c:v>
                </c:pt>
                <c:pt idx="12498">
                  <c:v>0.72326388888888904</c:v>
                </c:pt>
                <c:pt idx="12499" formatCode="h:mm:ss;@">
                  <c:v>0.72332175925925901</c:v>
                </c:pt>
                <c:pt idx="12500">
                  <c:v>0.72337962962962998</c:v>
                </c:pt>
                <c:pt idx="12501">
                  <c:v>0.72343749999999996</c:v>
                </c:pt>
                <c:pt idx="12502" formatCode="h:mm:ss;@">
                  <c:v>0.72349537037037004</c:v>
                </c:pt>
                <c:pt idx="12503">
                  <c:v>0.72355324074074101</c:v>
                </c:pt>
                <c:pt idx="12504">
                  <c:v>0.72361111111111098</c:v>
                </c:pt>
                <c:pt idx="12505" formatCode="h:mm:ss;@">
                  <c:v>0.72366898148148096</c:v>
                </c:pt>
                <c:pt idx="12506">
                  <c:v>0.72372685185185204</c:v>
                </c:pt>
                <c:pt idx="12507">
                  <c:v>0.72378472222222201</c:v>
                </c:pt>
                <c:pt idx="12508" formatCode="h:mm:ss;@">
                  <c:v>0.72384259259259298</c:v>
                </c:pt>
                <c:pt idx="12509">
                  <c:v>0.72390046296296295</c:v>
                </c:pt>
                <c:pt idx="12510">
                  <c:v>0.72395833333333304</c:v>
                </c:pt>
                <c:pt idx="12511" formatCode="h:mm:ss;@">
                  <c:v>0.72401620370370401</c:v>
                </c:pt>
                <c:pt idx="12512" formatCode="h:mm:ss;@">
                  <c:v>0.72407407407407398</c:v>
                </c:pt>
                <c:pt idx="12513">
                  <c:v>0.72413194444444395</c:v>
                </c:pt>
                <c:pt idx="12514">
                  <c:v>0.72418981481481504</c:v>
                </c:pt>
                <c:pt idx="12515" formatCode="h:mm:ss;@">
                  <c:v>0.72424768518518501</c:v>
                </c:pt>
                <c:pt idx="12516">
                  <c:v>0.72430555555555598</c:v>
                </c:pt>
                <c:pt idx="12517">
                  <c:v>0.72436342592592595</c:v>
                </c:pt>
                <c:pt idx="12518" formatCode="h:mm:ss;@">
                  <c:v>0.72442129629629604</c:v>
                </c:pt>
                <c:pt idx="12519">
                  <c:v>0.72447916666666701</c:v>
                </c:pt>
                <c:pt idx="12520">
                  <c:v>0.72453703703703698</c:v>
                </c:pt>
                <c:pt idx="12521" formatCode="h:mm:ss;@">
                  <c:v>0.72459490740740695</c:v>
                </c:pt>
                <c:pt idx="12522">
                  <c:v>0.72465277777777803</c:v>
                </c:pt>
                <c:pt idx="12523">
                  <c:v>0.72471064814814801</c:v>
                </c:pt>
                <c:pt idx="12524" formatCode="h:mm:ss;@">
                  <c:v>0.72476851851851798</c:v>
                </c:pt>
                <c:pt idx="12525">
                  <c:v>0.72482638888888895</c:v>
                </c:pt>
                <c:pt idx="12526">
                  <c:v>0.72488425925925903</c:v>
                </c:pt>
                <c:pt idx="12527" formatCode="h:mm:ss;@">
                  <c:v>0.72494212962963001</c:v>
                </c:pt>
                <c:pt idx="12528" formatCode="h:mm:ss;@">
                  <c:v>0.72499999999999998</c:v>
                </c:pt>
                <c:pt idx="12529">
                  <c:v>0.72505787037036995</c:v>
                </c:pt>
                <c:pt idx="12530">
                  <c:v>0.72511574074074103</c:v>
                </c:pt>
                <c:pt idx="12531" formatCode="h:mm:ss;@">
                  <c:v>0.72517361111111101</c:v>
                </c:pt>
                <c:pt idx="12532">
                  <c:v>0.72523148148148098</c:v>
                </c:pt>
                <c:pt idx="12533">
                  <c:v>0.72528935185185195</c:v>
                </c:pt>
                <c:pt idx="12534" formatCode="h:mm:ss;@">
                  <c:v>0.72534722222222203</c:v>
                </c:pt>
                <c:pt idx="12535">
                  <c:v>0.725405092592593</c:v>
                </c:pt>
                <c:pt idx="12536">
                  <c:v>0.72546296296296298</c:v>
                </c:pt>
                <c:pt idx="12537" formatCode="h:mm:ss;@">
                  <c:v>0.72552083333333295</c:v>
                </c:pt>
                <c:pt idx="12538">
                  <c:v>0.72557870370370403</c:v>
                </c:pt>
                <c:pt idx="12539">
                  <c:v>0.725636574074074</c:v>
                </c:pt>
                <c:pt idx="12540" formatCode="h:mm:ss;@">
                  <c:v>0.72569444444444398</c:v>
                </c:pt>
                <c:pt idx="12541">
                  <c:v>0.72575231481481495</c:v>
                </c:pt>
                <c:pt idx="12542">
                  <c:v>0.72581018518518503</c:v>
                </c:pt>
                <c:pt idx="12543" formatCode="h:mm:ss;@">
                  <c:v>0.725868055555555</c:v>
                </c:pt>
                <c:pt idx="12544" formatCode="h:mm:ss;@">
                  <c:v>0.72592592592592597</c:v>
                </c:pt>
                <c:pt idx="12545">
                  <c:v>0.72598379629629595</c:v>
                </c:pt>
                <c:pt idx="12546">
                  <c:v>0.72604166666666703</c:v>
                </c:pt>
                <c:pt idx="12547" formatCode="h:mm:ss;@">
                  <c:v>0.726099537037037</c:v>
                </c:pt>
                <c:pt idx="12548">
                  <c:v>0.72615740740740697</c:v>
                </c:pt>
                <c:pt idx="12549">
                  <c:v>0.72621527777777795</c:v>
                </c:pt>
                <c:pt idx="12550" formatCode="h:mm:ss;@">
                  <c:v>0.72627314814814803</c:v>
                </c:pt>
                <c:pt idx="12551">
                  <c:v>0.726331018518518</c:v>
                </c:pt>
                <c:pt idx="12552">
                  <c:v>0.72638888888888897</c:v>
                </c:pt>
                <c:pt idx="12553" formatCode="h:mm:ss;@">
                  <c:v>0.72644675925925895</c:v>
                </c:pt>
                <c:pt idx="12554">
                  <c:v>0.72650462962963003</c:v>
                </c:pt>
                <c:pt idx="12555">
                  <c:v>0.7265625</c:v>
                </c:pt>
                <c:pt idx="12556" formatCode="h:mm:ss;@">
                  <c:v>0.72662037037036997</c:v>
                </c:pt>
                <c:pt idx="12557">
                  <c:v>0.72667824074074105</c:v>
                </c:pt>
                <c:pt idx="12558">
                  <c:v>0.72673611111111103</c:v>
                </c:pt>
                <c:pt idx="12559" formatCode="h:mm:ss;@">
                  <c:v>0.726793981481481</c:v>
                </c:pt>
                <c:pt idx="12560" formatCode="h:mm:ss;@">
                  <c:v>0.72685185185185197</c:v>
                </c:pt>
                <c:pt idx="12561">
                  <c:v>0.72690972222222205</c:v>
                </c:pt>
                <c:pt idx="12562">
                  <c:v>0.72696759259259303</c:v>
                </c:pt>
                <c:pt idx="12563" formatCode="h:mm:ss;@">
                  <c:v>0.727025462962963</c:v>
                </c:pt>
                <c:pt idx="12564">
                  <c:v>0.72708333333333297</c:v>
                </c:pt>
                <c:pt idx="12565">
                  <c:v>0.72714120370370405</c:v>
                </c:pt>
                <c:pt idx="12566" formatCode="h:mm:ss;@">
                  <c:v>0.72719907407407403</c:v>
                </c:pt>
                <c:pt idx="12567">
                  <c:v>0.727256944444444</c:v>
                </c:pt>
                <c:pt idx="12568">
                  <c:v>0.72731481481481497</c:v>
                </c:pt>
                <c:pt idx="12569" formatCode="h:mm:ss;@">
                  <c:v>0.72737268518518505</c:v>
                </c:pt>
                <c:pt idx="12570">
                  <c:v>0.72743055555555503</c:v>
                </c:pt>
                <c:pt idx="12571">
                  <c:v>0.727488425925926</c:v>
                </c:pt>
                <c:pt idx="12572" formatCode="h:mm:ss;@">
                  <c:v>0.72754629629629597</c:v>
                </c:pt>
                <c:pt idx="12573">
                  <c:v>0.72760416666666705</c:v>
                </c:pt>
                <c:pt idx="12574">
                  <c:v>0.72766203703703702</c:v>
                </c:pt>
                <c:pt idx="12575" formatCode="h:mm:ss;@">
                  <c:v>0.727719907407407</c:v>
                </c:pt>
                <c:pt idx="12576" formatCode="h:mm:ss;@">
                  <c:v>0.72777777777777797</c:v>
                </c:pt>
                <c:pt idx="12577">
                  <c:v>0.72783564814814805</c:v>
                </c:pt>
                <c:pt idx="12578">
                  <c:v>0.72789351851851802</c:v>
                </c:pt>
                <c:pt idx="12579" formatCode="h:mm:ss;@">
                  <c:v>0.72795138888888899</c:v>
                </c:pt>
                <c:pt idx="12580">
                  <c:v>0.72800925925925897</c:v>
                </c:pt>
                <c:pt idx="12581">
                  <c:v>0.72806712962963005</c:v>
                </c:pt>
                <c:pt idx="12582" formatCode="h:mm:ss;@">
                  <c:v>0.72812500000000002</c:v>
                </c:pt>
                <c:pt idx="12583">
                  <c:v>0.72818287037036999</c:v>
                </c:pt>
                <c:pt idx="12584">
                  <c:v>0.72824074074074097</c:v>
                </c:pt>
                <c:pt idx="12585" formatCode="h:mm:ss;@">
                  <c:v>0.72829861111111105</c:v>
                </c:pt>
                <c:pt idx="12586">
                  <c:v>0.72835648148148102</c:v>
                </c:pt>
                <c:pt idx="12587">
                  <c:v>0.72841435185185199</c:v>
                </c:pt>
                <c:pt idx="12588" formatCode="h:mm:ss;@">
                  <c:v>0.72847222222222197</c:v>
                </c:pt>
                <c:pt idx="12589">
                  <c:v>0.72853009259259205</c:v>
                </c:pt>
                <c:pt idx="12590">
                  <c:v>0.72858796296296302</c:v>
                </c:pt>
                <c:pt idx="12591" formatCode="h:mm:ss;@">
                  <c:v>0.72864583333333299</c:v>
                </c:pt>
                <c:pt idx="12592" formatCode="h:mm:ss;@">
                  <c:v>0.72870370370370396</c:v>
                </c:pt>
                <c:pt idx="12593">
                  <c:v>0.72876157407407405</c:v>
                </c:pt>
                <c:pt idx="12594">
                  <c:v>0.72881944444444402</c:v>
                </c:pt>
                <c:pt idx="12595" formatCode="h:mm:ss;@">
                  <c:v>0.72887731481481499</c:v>
                </c:pt>
                <c:pt idx="12596">
                  <c:v>0.72893518518518496</c:v>
                </c:pt>
                <c:pt idx="12597">
                  <c:v>0.72899305555555505</c:v>
                </c:pt>
                <c:pt idx="12598" formatCode="h:mm:ss;@">
                  <c:v>0.72905092592592602</c:v>
                </c:pt>
                <c:pt idx="12599">
                  <c:v>0.72910879629629599</c:v>
                </c:pt>
                <c:pt idx="12600">
                  <c:v>0.72916666666666696</c:v>
                </c:pt>
                <c:pt idx="12601" formatCode="h:mm:ss;@">
                  <c:v>0.72922453703703705</c:v>
                </c:pt>
                <c:pt idx="12602">
                  <c:v>0.72928240740740702</c:v>
                </c:pt>
                <c:pt idx="12603">
                  <c:v>0.72934027777777799</c:v>
                </c:pt>
                <c:pt idx="12604" formatCode="h:mm:ss;@">
                  <c:v>0.72939814814814796</c:v>
                </c:pt>
                <c:pt idx="12605">
                  <c:v>0.72945601851851805</c:v>
                </c:pt>
                <c:pt idx="12606">
                  <c:v>0.72951388888888902</c:v>
                </c:pt>
                <c:pt idx="12607" formatCode="h:mm:ss;@">
                  <c:v>0.72957175925925899</c:v>
                </c:pt>
                <c:pt idx="12608" formatCode="h:mm:ss;@">
                  <c:v>0.72962962962962996</c:v>
                </c:pt>
                <c:pt idx="12609">
                  <c:v>0.72968750000000004</c:v>
                </c:pt>
                <c:pt idx="12610">
                  <c:v>0.72974537037037002</c:v>
                </c:pt>
                <c:pt idx="12611" formatCode="h:mm:ss;@">
                  <c:v>0.72980324074074099</c:v>
                </c:pt>
                <c:pt idx="12612">
                  <c:v>0.72986111111111096</c:v>
                </c:pt>
                <c:pt idx="12613">
                  <c:v>0.72991898148148104</c:v>
                </c:pt>
                <c:pt idx="12614" formatCode="h:mm:ss;@">
                  <c:v>0.72997685185185202</c:v>
                </c:pt>
                <c:pt idx="12615">
                  <c:v>0.73003472222222199</c:v>
                </c:pt>
                <c:pt idx="12616">
                  <c:v>0.73009259259259296</c:v>
                </c:pt>
                <c:pt idx="12617" formatCode="h:mm:ss;@">
                  <c:v>0.73015046296296304</c:v>
                </c:pt>
                <c:pt idx="12618">
                  <c:v>0.73020833333333302</c:v>
                </c:pt>
                <c:pt idx="12619">
                  <c:v>0.73026620370370399</c:v>
                </c:pt>
                <c:pt idx="12620" formatCode="h:mm:ss;@">
                  <c:v>0.73032407407407396</c:v>
                </c:pt>
                <c:pt idx="12621">
                  <c:v>0.73038194444444404</c:v>
                </c:pt>
                <c:pt idx="12622">
                  <c:v>0.73043981481481501</c:v>
                </c:pt>
                <c:pt idx="12623" formatCode="h:mm:ss;@">
                  <c:v>0.73049768518518499</c:v>
                </c:pt>
                <c:pt idx="12624" formatCode="h:mm:ss;@">
                  <c:v>0.73055555555555596</c:v>
                </c:pt>
                <c:pt idx="12625">
                  <c:v>0.73061342592592604</c:v>
                </c:pt>
                <c:pt idx="12626">
                  <c:v>0.73067129629629601</c:v>
                </c:pt>
                <c:pt idx="12627" formatCode="h:mm:ss;@">
                  <c:v>0.73072916666666698</c:v>
                </c:pt>
                <c:pt idx="12628">
                  <c:v>0.73078703703703696</c:v>
                </c:pt>
                <c:pt idx="12629">
                  <c:v>0.73084490740740704</c:v>
                </c:pt>
                <c:pt idx="12630" formatCode="h:mm:ss;@">
                  <c:v>0.73090277777777801</c:v>
                </c:pt>
                <c:pt idx="12631">
                  <c:v>0.73096064814814798</c:v>
                </c:pt>
                <c:pt idx="12632">
                  <c:v>0.73101851851851896</c:v>
                </c:pt>
                <c:pt idx="12633" formatCode="h:mm:ss;@">
                  <c:v>0.73107638888888904</c:v>
                </c:pt>
                <c:pt idx="12634">
                  <c:v>0.73113425925925901</c:v>
                </c:pt>
                <c:pt idx="12635">
                  <c:v>0.73119212962962998</c:v>
                </c:pt>
                <c:pt idx="12636" formatCode="h:mm:ss;@">
                  <c:v>0.73124999999999996</c:v>
                </c:pt>
                <c:pt idx="12637">
                  <c:v>0.73130787037037004</c:v>
                </c:pt>
                <c:pt idx="12638">
                  <c:v>0.73136574074074101</c:v>
                </c:pt>
                <c:pt idx="12639" formatCode="h:mm:ss;@">
                  <c:v>0.73142361111111098</c:v>
                </c:pt>
                <c:pt idx="12640" formatCode="h:mm:ss;@">
                  <c:v>0.73148148148148096</c:v>
                </c:pt>
                <c:pt idx="12641">
                  <c:v>0.73153935185185204</c:v>
                </c:pt>
                <c:pt idx="12642">
                  <c:v>0.73159722222222201</c:v>
                </c:pt>
                <c:pt idx="12643" formatCode="h:mm:ss;@">
                  <c:v>0.73165509259259298</c:v>
                </c:pt>
                <c:pt idx="12644">
                  <c:v>0.73171296296296295</c:v>
                </c:pt>
                <c:pt idx="12645">
                  <c:v>0.73177083333333304</c:v>
                </c:pt>
                <c:pt idx="12646" formatCode="h:mm:ss;@">
                  <c:v>0.73182870370370401</c:v>
                </c:pt>
                <c:pt idx="12647">
                  <c:v>0.73188657407407398</c:v>
                </c:pt>
                <c:pt idx="12648">
                  <c:v>0.73194444444444395</c:v>
                </c:pt>
                <c:pt idx="12649" formatCode="h:mm:ss;@">
                  <c:v>0.73200231481481504</c:v>
                </c:pt>
                <c:pt idx="12650">
                  <c:v>0.73206018518518501</c:v>
                </c:pt>
                <c:pt idx="12651">
                  <c:v>0.73211805555555598</c:v>
                </c:pt>
                <c:pt idx="12652" formatCode="h:mm:ss;@">
                  <c:v>0.73217592592592595</c:v>
                </c:pt>
                <c:pt idx="12653">
                  <c:v>0.73223379629629604</c:v>
                </c:pt>
                <c:pt idx="12654">
                  <c:v>0.73229166666666701</c:v>
                </c:pt>
                <c:pt idx="12655" formatCode="h:mm:ss;@">
                  <c:v>0.73234953703703698</c:v>
                </c:pt>
                <c:pt idx="12656" formatCode="h:mm:ss;@">
                  <c:v>0.73240740740740695</c:v>
                </c:pt>
                <c:pt idx="12657">
                  <c:v>0.73246527777777803</c:v>
                </c:pt>
                <c:pt idx="12658">
                  <c:v>0.73252314814814801</c:v>
                </c:pt>
                <c:pt idx="12659" formatCode="h:mm:ss;@">
                  <c:v>0.73258101851851798</c:v>
                </c:pt>
                <c:pt idx="12660">
                  <c:v>0.73263888888888895</c:v>
                </c:pt>
                <c:pt idx="12661">
                  <c:v>0.73269675925925903</c:v>
                </c:pt>
                <c:pt idx="12662" formatCode="h:mm:ss;@">
                  <c:v>0.73275462962963001</c:v>
                </c:pt>
                <c:pt idx="12663">
                  <c:v>0.73281249999999998</c:v>
                </c:pt>
                <c:pt idx="12664">
                  <c:v>0.73287037037036995</c:v>
                </c:pt>
                <c:pt idx="12665" formatCode="h:mm:ss;@">
                  <c:v>0.73292824074074103</c:v>
                </c:pt>
                <c:pt idx="12666">
                  <c:v>0.73298611111111101</c:v>
                </c:pt>
                <c:pt idx="12667">
                  <c:v>0.73304398148148098</c:v>
                </c:pt>
                <c:pt idx="12668" formatCode="h:mm:ss;@">
                  <c:v>0.73310185185185195</c:v>
                </c:pt>
                <c:pt idx="12669">
                  <c:v>0.73315972222222203</c:v>
                </c:pt>
                <c:pt idx="12670">
                  <c:v>0.733217592592593</c:v>
                </c:pt>
                <c:pt idx="12671" formatCode="h:mm:ss;@">
                  <c:v>0.73327546296296298</c:v>
                </c:pt>
                <c:pt idx="12672" formatCode="h:mm:ss;@">
                  <c:v>0.73333333333333295</c:v>
                </c:pt>
                <c:pt idx="12673">
                  <c:v>0.73339120370370403</c:v>
                </c:pt>
                <c:pt idx="12674">
                  <c:v>0.733449074074074</c:v>
                </c:pt>
                <c:pt idx="12675" formatCode="h:mm:ss;@">
                  <c:v>0.73350694444444398</c:v>
                </c:pt>
                <c:pt idx="12676">
                  <c:v>0.73356481481481495</c:v>
                </c:pt>
                <c:pt idx="12677">
                  <c:v>0.73362268518518503</c:v>
                </c:pt>
                <c:pt idx="12678" formatCode="h:mm:ss;@">
                  <c:v>0.733680555555555</c:v>
                </c:pt>
                <c:pt idx="12679">
                  <c:v>0.73373842592592597</c:v>
                </c:pt>
                <c:pt idx="12680">
                  <c:v>0.73379629629629595</c:v>
                </c:pt>
                <c:pt idx="12681" formatCode="h:mm:ss;@">
                  <c:v>0.73385416666666703</c:v>
                </c:pt>
                <c:pt idx="12682">
                  <c:v>0.733912037037037</c:v>
                </c:pt>
                <c:pt idx="12683">
                  <c:v>0.73396990740740697</c:v>
                </c:pt>
                <c:pt idx="12684" formatCode="h:mm:ss;@">
                  <c:v>0.73402777777777795</c:v>
                </c:pt>
                <c:pt idx="12685">
                  <c:v>0.73408564814814803</c:v>
                </c:pt>
                <c:pt idx="12686">
                  <c:v>0.734143518518518</c:v>
                </c:pt>
                <c:pt idx="12687" formatCode="h:mm:ss;@">
                  <c:v>0.73420138888888897</c:v>
                </c:pt>
                <c:pt idx="12688" formatCode="h:mm:ss;@">
                  <c:v>0.73425925925925895</c:v>
                </c:pt>
                <c:pt idx="12689">
                  <c:v>0.73431712962963003</c:v>
                </c:pt>
                <c:pt idx="12690">
                  <c:v>0.734375</c:v>
                </c:pt>
                <c:pt idx="12691" formatCode="h:mm:ss;@">
                  <c:v>0.73443287037036997</c:v>
                </c:pt>
                <c:pt idx="12692">
                  <c:v>0.73449074074074105</c:v>
                </c:pt>
                <c:pt idx="12693">
                  <c:v>0.73454861111111103</c:v>
                </c:pt>
                <c:pt idx="12694" formatCode="h:mm:ss;@">
                  <c:v>0.734606481481481</c:v>
                </c:pt>
                <c:pt idx="12695">
                  <c:v>0.73466435185185197</c:v>
                </c:pt>
                <c:pt idx="12696">
                  <c:v>0.73472222222222205</c:v>
                </c:pt>
                <c:pt idx="12697" formatCode="h:mm:ss;@">
                  <c:v>0.73478009259259303</c:v>
                </c:pt>
                <c:pt idx="12698">
                  <c:v>0.734837962962963</c:v>
                </c:pt>
                <c:pt idx="12699">
                  <c:v>0.73489583333333297</c:v>
                </c:pt>
                <c:pt idx="12700" formatCode="h:mm:ss;@">
                  <c:v>0.73495370370370405</c:v>
                </c:pt>
                <c:pt idx="12701">
                  <c:v>0.73501157407407403</c:v>
                </c:pt>
                <c:pt idx="12702">
                  <c:v>0.735069444444444</c:v>
                </c:pt>
                <c:pt idx="12703" formatCode="h:mm:ss;@">
                  <c:v>0.73512731481481497</c:v>
                </c:pt>
                <c:pt idx="12704" formatCode="h:mm:ss;@">
                  <c:v>0.73518518518518505</c:v>
                </c:pt>
                <c:pt idx="12705">
                  <c:v>0.73524305555555503</c:v>
                </c:pt>
                <c:pt idx="12706">
                  <c:v>0.735300925925926</c:v>
                </c:pt>
                <c:pt idx="12707" formatCode="h:mm:ss;@">
                  <c:v>0.73535879629629597</c:v>
                </c:pt>
                <c:pt idx="12708">
                  <c:v>0.73541666666666705</c:v>
                </c:pt>
                <c:pt idx="12709">
                  <c:v>0.73547453703703702</c:v>
                </c:pt>
                <c:pt idx="12710" formatCode="h:mm:ss;@">
                  <c:v>0.735532407407407</c:v>
                </c:pt>
                <c:pt idx="12711">
                  <c:v>0.73559027777777797</c:v>
                </c:pt>
                <c:pt idx="12712">
                  <c:v>0.73564814814814805</c:v>
                </c:pt>
                <c:pt idx="12713" formatCode="h:mm:ss;@">
                  <c:v>0.73570601851851802</c:v>
                </c:pt>
                <c:pt idx="12714">
                  <c:v>0.73576388888888899</c:v>
                </c:pt>
                <c:pt idx="12715">
                  <c:v>0.73582175925925897</c:v>
                </c:pt>
                <c:pt idx="12716" formatCode="h:mm:ss;@">
                  <c:v>0.73587962962963005</c:v>
                </c:pt>
                <c:pt idx="12717">
                  <c:v>0.73593750000000002</c:v>
                </c:pt>
                <c:pt idx="12718">
                  <c:v>0.73599537037036999</c:v>
                </c:pt>
                <c:pt idx="12719" formatCode="h:mm:ss;@">
                  <c:v>0.73605324074074097</c:v>
                </c:pt>
                <c:pt idx="12720" formatCode="h:mm:ss;@">
                  <c:v>0.73611111111111105</c:v>
                </c:pt>
                <c:pt idx="12721">
                  <c:v>0.73616898148148102</c:v>
                </c:pt>
                <c:pt idx="12722">
                  <c:v>0.73622685185185199</c:v>
                </c:pt>
                <c:pt idx="12723" formatCode="h:mm:ss;@">
                  <c:v>0.73628472222222197</c:v>
                </c:pt>
                <c:pt idx="12724">
                  <c:v>0.73634259259259205</c:v>
                </c:pt>
                <c:pt idx="12725">
                  <c:v>0.73640046296296302</c:v>
                </c:pt>
                <c:pt idx="12726" formatCode="h:mm:ss;@">
                  <c:v>0.73645833333333299</c:v>
                </c:pt>
                <c:pt idx="12727">
                  <c:v>0.73651620370370396</c:v>
                </c:pt>
                <c:pt idx="12728">
                  <c:v>0.73657407407407405</c:v>
                </c:pt>
                <c:pt idx="12729" formatCode="h:mm:ss;@">
                  <c:v>0.73663194444444402</c:v>
                </c:pt>
                <c:pt idx="12730">
                  <c:v>0.73668981481481499</c:v>
                </c:pt>
                <c:pt idx="12731">
                  <c:v>0.73674768518518496</c:v>
                </c:pt>
                <c:pt idx="12732" formatCode="h:mm:ss;@">
                  <c:v>0.73680555555555505</c:v>
                </c:pt>
                <c:pt idx="12733">
                  <c:v>0.73686342592592602</c:v>
                </c:pt>
                <c:pt idx="12734">
                  <c:v>0.73692129629629599</c:v>
                </c:pt>
                <c:pt idx="12735" formatCode="h:mm:ss;@">
                  <c:v>0.73697916666666696</c:v>
                </c:pt>
                <c:pt idx="12736" formatCode="h:mm:ss;@">
                  <c:v>0.73703703703703705</c:v>
                </c:pt>
                <c:pt idx="12737">
                  <c:v>0.73709490740740702</c:v>
                </c:pt>
                <c:pt idx="12738">
                  <c:v>0.73715277777777799</c:v>
                </c:pt>
                <c:pt idx="12739" formatCode="h:mm:ss;@">
                  <c:v>0.73721064814814796</c:v>
                </c:pt>
                <c:pt idx="12740">
                  <c:v>0.73726851851851805</c:v>
                </c:pt>
                <c:pt idx="12741">
                  <c:v>0.73732638888888902</c:v>
                </c:pt>
                <c:pt idx="12742" formatCode="h:mm:ss;@">
                  <c:v>0.73738425925925899</c:v>
                </c:pt>
                <c:pt idx="12743">
                  <c:v>0.73744212962962996</c:v>
                </c:pt>
                <c:pt idx="12744">
                  <c:v>0.73750000000000004</c:v>
                </c:pt>
                <c:pt idx="12745" formatCode="h:mm:ss;@">
                  <c:v>0.73755787037037002</c:v>
                </c:pt>
                <c:pt idx="12746">
                  <c:v>0.73761574074074099</c:v>
                </c:pt>
                <c:pt idx="12747">
                  <c:v>0.73767361111111096</c:v>
                </c:pt>
                <c:pt idx="12748" formatCode="h:mm:ss;@">
                  <c:v>0.73773148148148104</c:v>
                </c:pt>
                <c:pt idx="12749">
                  <c:v>0.73778935185185202</c:v>
                </c:pt>
                <c:pt idx="12750">
                  <c:v>0.73784722222222199</c:v>
                </c:pt>
                <c:pt idx="12751" formatCode="h:mm:ss;@">
                  <c:v>0.73790509259259296</c:v>
                </c:pt>
                <c:pt idx="12752" formatCode="h:mm:ss;@">
                  <c:v>0.73796296296296304</c:v>
                </c:pt>
                <c:pt idx="12753">
                  <c:v>0.73802083333333302</c:v>
                </c:pt>
                <c:pt idx="12754">
                  <c:v>0.73807870370370399</c:v>
                </c:pt>
                <c:pt idx="12755" formatCode="h:mm:ss;@">
                  <c:v>0.73813657407407396</c:v>
                </c:pt>
                <c:pt idx="12756">
                  <c:v>0.73819444444444404</c:v>
                </c:pt>
                <c:pt idx="12757">
                  <c:v>0.73825231481481501</c:v>
                </c:pt>
                <c:pt idx="12758" formatCode="h:mm:ss;@">
                  <c:v>0.73831018518518499</c:v>
                </c:pt>
                <c:pt idx="12759">
                  <c:v>0.73836805555555596</c:v>
                </c:pt>
                <c:pt idx="12760">
                  <c:v>0.73842592592592604</c:v>
                </c:pt>
                <c:pt idx="12761" formatCode="h:mm:ss;@">
                  <c:v>0.73848379629629601</c:v>
                </c:pt>
                <c:pt idx="12762">
                  <c:v>0.73854166666666698</c:v>
                </c:pt>
                <c:pt idx="12763">
                  <c:v>0.73859953703703696</c:v>
                </c:pt>
                <c:pt idx="12764" formatCode="h:mm:ss;@">
                  <c:v>0.73865740740740704</c:v>
                </c:pt>
                <c:pt idx="12765">
                  <c:v>0.73871527777777801</c:v>
                </c:pt>
                <c:pt idx="12766">
                  <c:v>0.73877314814814798</c:v>
                </c:pt>
                <c:pt idx="12767" formatCode="h:mm:ss;@">
                  <c:v>0.73883101851851896</c:v>
                </c:pt>
                <c:pt idx="12768" formatCode="h:mm:ss;@">
                  <c:v>0.73888888888888904</c:v>
                </c:pt>
                <c:pt idx="12769">
                  <c:v>0.73894675925925901</c:v>
                </c:pt>
                <c:pt idx="12770">
                  <c:v>0.73900462962962998</c:v>
                </c:pt>
                <c:pt idx="12771" formatCode="h:mm:ss;@">
                  <c:v>0.73906249999999996</c:v>
                </c:pt>
                <c:pt idx="12772">
                  <c:v>0.73912037037037004</c:v>
                </c:pt>
                <c:pt idx="12773">
                  <c:v>0.73917824074074101</c:v>
                </c:pt>
                <c:pt idx="12774" formatCode="h:mm:ss;@">
                  <c:v>0.73923611111111098</c:v>
                </c:pt>
                <c:pt idx="12775">
                  <c:v>0.73929398148148096</c:v>
                </c:pt>
                <c:pt idx="12776">
                  <c:v>0.73935185185185204</c:v>
                </c:pt>
                <c:pt idx="12777" formatCode="h:mm:ss;@">
                  <c:v>0.73940972222222201</c:v>
                </c:pt>
                <c:pt idx="12778">
                  <c:v>0.73946759259259298</c:v>
                </c:pt>
                <c:pt idx="12779">
                  <c:v>0.73952546296296295</c:v>
                </c:pt>
                <c:pt idx="12780" formatCode="h:mm:ss;@">
                  <c:v>0.73958333333333304</c:v>
                </c:pt>
                <c:pt idx="12781">
                  <c:v>0.73964120370370401</c:v>
                </c:pt>
                <c:pt idx="12782">
                  <c:v>0.73969907407407398</c:v>
                </c:pt>
                <c:pt idx="12783" formatCode="h:mm:ss;@">
                  <c:v>0.73975694444444395</c:v>
                </c:pt>
                <c:pt idx="12784" formatCode="h:mm:ss;@">
                  <c:v>0.73981481481481504</c:v>
                </c:pt>
                <c:pt idx="12785">
                  <c:v>0.73987268518518501</c:v>
                </c:pt>
                <c:pt idx="12786">
                  <c:v>0.73993055555555598</c:v>
                </c:pt>
                <c:pt idx="12787" formatCode="h:mm:ss;@">
                  <c:v>0.73998842592592595</c:v>
                </c:pt>
                <c:pt idx="12788">
                  <c:v>0.74004629629629604</c:v>
                </c:pt>
                <c:pt idx="12789">
                  <c:v>0.74010416666666701</c:v>
                </c:pt>
                <c:pt idx="12790" formatCode="h:mm:ss;@">
                  <c:v>0.74016203703703698</c:v>
                </c:pt>
                <c:pt idx="12791">
                  <c:v>0.74021990740740695</c:v>
                </c:pt>
                <c:pt idx="12792">
                  <c:v>0.74027777777777803</c:v>
                </c:pt>
                <c:pt idx="12793" formatCode="h:mm:ss;@">
                  <c:v>0.74033564814814801</c:v>
                </c:pt>
                <c:pt idx="12794">
                  <c:v>0.74039351851851798</c:v>
                </c:pt>
                <c:pt idx="12795">
                  <c:v>0.74045138888888895</c:v>
                </c:pt>
                <c:pt idx="12796" formatCode="h:mm:ss;@">
                  <c:v>0.74050925925925903</c:v>
                </c:pt>
                <c:pt idx="12797">
                  <c:v>0.74056712962963001</c:v>
                </c:pt>
                <c:pt idx="12798">
                  <c:v>0.74062499999999998</c:v>
                </c:pt>
                <c:pt idx="12799" formatCode="h:mm:ss;@">
                  <c:v>0.74068287037036995</c:v>
                </c:pt>
                <c:pt idx="12800" formatCode="h:mm:ss;@">
                  <c:v>0.74074074074074103</c:v>
                </c:pt>
                <c:pt idx="12801">
                  <c:v>0.74079861111111101</c:v>
                </c:pt>
                <c:pt idx="12802">
                  <c:v>0.74085648148148098</c:v>
                </c:pt>
                <c:pt idx="12803" formatCode="h:mm:ss;@">
                  <c:v>0.74091435185185195</c:v>
                </c:pt>
                <c:pt idx="12804">
                  <c:v>0.74097222222222203</c:v>
                </c:pt>
                <c:pt idx="12805">
                  <c:v>0.741030092592593</c:v>
                </c:pt>
                <c:pt idx="12806" formatCode="h:mm:ss;@">
                  <c:v>0.74108796296296298</c:v>
                </c:pt>
                <c:pt idx="12807">
                  <c:v>0.74114583333333295</c:v>
                </c:pt>
                <c:pt idx="12808">
                  <c:v>0.74120370370370403</c:v>
                </c:pt>
                <c:pt idx="12809" formatCode="h:mm:ss;@">
                  <c:v>0.741261574074074</c:v>
                </c:pt>
                <c:pt idx="12810">
                  <c:v>0.74131944444444398</c:v>
                </c:pt>
                <c:pt idx="12811">
                  <c:v>0.74137731481481495</c:v>
                </c:pt>
                <c:pt idx="12812" formatCode="h:mm:ss;@">
                  <c:v>0.74143518518518503</c:v>
                </c:pt>
                <c:pt idx="12813">
                  <c:v>0.741493055555555</c:v>
                </c:pt>
                <c:pt idx="12814">
                  <c:v>0.74155092592592597</c:v>
                </c:pt>
                <c:pt idx="12815" formatCode="h:mm:ss;@">
                  <c:v>0.74160879629629595</c:v>
                </c:pt>
                <c:pt idx="12816" formatCode="h:mm:ss;@">
                  <c:v>0.74166666666666703</c:v>
                </c:pt>
                <c:pt idx="12817">
                  <c:v>0.741724537037037</c:v>
                </c:pt>
                <c:pt idx="12818">
                  <c:v>0.74178240740740697</c:v>
                </c:pt>
                <c:pt idx="12819" formatCode="h:mm:ss;@">
                  <c:v>0.74184027777777795</c:v>
                </c:pt>
                <c:pt idx="12820">
                  <c:v>0.74189814814814803</c:v>
                </c:pt>
                <c:pt idx="12821">
                  <c:v>0.741956018518518</c:v>
                </c:pt>
                <c:pt idx="12822" formatCode="h:mm:ss;@">
                  <c:v>0.74201388888888897</c:v>
                </c:pt>
                <c:pt idx="12823">
                  <c:v>0.74207175925925895</c:v>
                </c:pt>
                <c:pt idx="12824">
                  <c:v>0.74212962962963003</c:v>
                </c:pt>
                <c:pt idx="12825" formatCode="h:mm:ss;@">
                  <c:v>0.7421875</c:v>
                </c:pt>
                <c:pt idx="12826">
                  <c:v>0.74224537037036997</c:v>
                </c:pt>
                <c:pt idx="12827">
                  <c:v>0.74230324074074105</c:v>
                </c:pt>
                <c:pt idx="12828" formatCode="h:mm:ss;@">
                  <c:v>0.74236111111111103</c:v>
                </c:pt>
                <c:pt idx="12829">
                  <c:v>0.742418981481481</c:v>
                </c:pt>
                <c:pt idx="12830">
                  <c:v>0.74247685185185197</c:v>
                </c:pt>
                <c:pt idx="12831" formatCode="h:mm:ss;@">
                  <c:v>0.74253472222222205</c:v>
                </c:pt>
                <c:pt idx="12832" formatCode="h:mm:ss;@">
                  <c:v>0.74259259259259303</c:v>
                </c:pt>
                <c:pt idx="12833">
                  <c:v>0.742650462962963</c:v>
                </c:pt>
                <c:pt idx="12834">
                  <c:v>0.74270833333333297</c:v>
                </c:pt>
                <c:pt idx="12835" formatCode="h:mm:ss;@">
                  <c:v>0.74276620370370405</c:v>
                </c:pt>
                <c:pt idx="12836">
                  <c:v>0.74282407407407403</c:v>
                </c:pt>
                <c:pt idx="12837">
                  <c:v>0.742881944444444</c:v>
                </c:pt>
                <c:pt idx="12838" formatCode="h:mm:ss;@">
                  <c:v>0.74293981481481497</c:v>
                </c:pt>
                <c:pt idx="12839">
                  <c:v>0.74299768518518505</c:v>
                </c:pt>
                <c:pt idx="12840">
                  <c:v>0.74305555555555503</c:v>
                </c:pt>
                <c:pt idx="12841" formatCode="h:mm:ss;@">
                  <c:v>0.743113425925926</c:v>
                </c:pt>
                <c:pt idx="12842">
                  <c:v>0.74317129629629597</c:v>
                </c:pt>
                <c:pt idx="12843">
                  <c:v>0.74322916666666705</c:v>
                </c:pt>
                <c:pt idx="12844" formatCode="h:mm:ss;@">
                  <c:v>0.74328703703703702</c:v>
                </c:pt>
                <c:pt idx="12845">
                  <c:v>0.743344907407407</c:v>
                </c:pt>
                <c:pt idx="12846">
                  <c:v>0.74340277777777797</c:v>
                </c:pt>
                <c:pt idx="12847" formatCode="h:mm:ss;@">
                  <c:v>0.74346064814814805</c:v>
                </c:pt>
                <c:pt idx="12848" formatCode="h:mm:ss;@">
                  <c:v>0.74351851851851802</c:v>
                </c:pt>
                <c:pt idx="12849">
                  <c:v>0.74357638888888899</c:v>
                </c:pt>
                <c:pt idx="12850">
                  <c:v>0.74363425925925897</c:v>
                </c:pt>
                <c:pt idx="12851" formatCode="h:mm:ss;@">
                  <c:v>0.74369212962963005</c:v>
                </c:pt>
                <c:pt idx="12852">
                  <c:v>0.74375000000000002</c:v>
                </c:pt>
                <c:pt idx="12853">
                  <c:v>0.74380787037036999</c:v>
                </c:pt>
                <c:pt idx="12854" formatCode="h:mm:ss;@">
                  <c:v>0.74386574074074097</c:v>
                </c:pt>
                <c:pt idx="12855">
                  <c:v>0.74392361111111105</c:v>
                </c:pt>
                <c:pt idx="12856">
                  <c:v>0.74398148148148102</c:v>
                </c:pt>
                <c:pt idx="12857" formatCode="h:mm:ss;@">
                  <c:v>0.74403935185185199</c:v>
                </c:pt>
                <c:pt idx="12858">
                  <c:v>0.74409722222222197</c:v>
                </c:pt>
                <c:pt idx="12859">
                  <c:v>0.74415509259259205</c:v>
                </c:pt>
                <c:pt idx="12860" formatCode="h:mm:ss;@">
                  <c:v>0.74421296296296302</c:v>
                </c:pt>
                <c:pt idx="12861">
                  <c:v>0.74427083333333299</c:v>
                </c:pt>
                <c:pt idx="12862">
                  <c:v>0.74432870370370396</c:v>
                </c:pt>
                <c:pt idx="12863" formatCode="h:mm:ss;@">
                  <c:v>0.74438657407407405</c:v>
                </c:pt>
                <c:pt idx="12864" formatCode="h:mm:ss;@">
                  <c:v>0.74444444444444402</c:v>
                </c:pt>
                <c:pt idx="12865">
                  <c:v>0.74450231481481499</c:v>
                </c:pt>
                <c:pt idx="12866">
                  <c:v>0.74456018518518496</c:v>
                </c:pt>
                <c:pt idx="12867" formatCode="h:mm:ss;@">
                  <c:v>0.74461805555555505</c:v>
                </c:pt>
                <c:pt idx="12868">
                  <c:v>0.74467592592592602</c:v>
                </c:pt>
                <c:pt idx="12869">
                  <c:v>0.74473379629629599</c:v>
                </c:pt>
                <c:pt idx="12870" formatCode="h:mm:ss;@">
                  <c:v>0.74479166666666696</c:v>
                </c:pt>
                <c:pt idx="12871">
                  <c:v>0.74484953703703705</c:v>
                </c:pt>
                <c:pt idx="12872">
                  <c:v>0.74490740740740702</c:v>
                </c:pt>
                <c:pt idx="12873" formatCode="h:mm:ss;@">
                  <c:v>0.74496527777777799</c:v>
                </c:pt>
                <c:pt idx="12874">
                  <c:v>0.74502314814814796</c:v>
                </c:pt>
                <c:pt idx="12875">
                  <c:v>0.74508101851851805</c:v>
                </c:pt>
                <c:pt idx="12876" formatCode="h:mm:ss;@">
                  <c:v>0.74513888888888902</c:v>
                </c:pt>
                <c:pt idx="12877">
                  <c:v>0.74519675925925899</c:v>
                </c:pt>
                <c:pt idx="12878">
                  <c:v>0.74525462962962996</c:v>
                </c:pt>
                <c:pt idx="12879" formatCode="h:mm:ss;@">
                  <c:v>0.74531250000000004</c:v>
                </c:pt>
                <c:pt idx="12880" formatCode="h:mm:ss;@">
                  <c:v>0.74537037037037002</c:v>
                </c:pt>
                <c:pt idx="12881">
                  <c:v>0.74542824074074099</c:v>
                </c:pt>
                <c:pt idx="12882">
                  <c:v>0.74548611111111096</c:v>
                </c:pt>
                <c:pt idx="12883" formatCode="h:mm:ss;@">
                  <c:v>0.74554398148148104</c:v>
                </c:pt>
                <c:pt idx="12884">
                  <c:v>0.74560185185185202</c:v>
                </c:pt>
                <c:pt idx="12885">
                  <c:v>0.74565972222222199</c:v>
                </c:pt>
                <c:pt idx="12886" formatCode="h:mm:ss;@">
                  <c:v>0.74571759259259296</c:v>
                </c:pt>
                <c:pt idx="12887">
                  <c:v>0.74577546296296304</c:v>
                </c:pt>
                <c:pt idx="12888">
                  <c:v>0.74583333333333302</c:v>
                </c:pt>
                <c:pt idx="12889" formatCode="h:mm:ss;@">
                  <c:v>0.74589120370370399</c:v>
                </c:pt>
                <c:pt idx="12890">
                  <c:v>0.74594907407407396</c:v>
                </c:pt>
                <c:pt idx="12891">
                  <c:v>0.74600694444444404</c:v>
                </c:pt>
                <c:pt idx="12892" formatCode="h:mm:ss;@">
                  <c:v>0.74606481481481501</c:v>
                </c:pt>
                <c:pt idx="12893">
                  <c:v>0.74612268518518499</c:v>
                </c:pt>
                <c:pt idx="12894">
                  <c:v>0.74618055555555596</c:v>
                </c:pt>
                <c:pt idx="12895" formatCode="h:mm:ss;@">
                  <c:v>0.74623842592592604</c:v>
                </c:pt>
                <c:pt idx="12896" formatCode="h:mm:ss;@">
                  <c:v>0.74629629629629601</c:v>
                </c:pt>
                <c:pt idx="12897">
                  <c:v>0.74635416666666698</c:v>
                </c:pt>
                <c:pt idx="12898">
                  <c:v>0.74641203703703696</c:v>
                </c:pt>
                <c:pt idx="12899" formatCode="h:mm:ss;@">
                  <c:v>0.74646990740740704</c:v>
                </c:pt>
                <c:pt idx="12900">
                  <c:v>0.74652777777777801</c:v>
                </c:pt>
                <c:pt idx="12901">
                  <c:v>0.74658564814814798</c:v>
                </c:pt>
                <c:pt idx="12902" formatCode="h:mm:ss;@">
                  <c:v>0.74664351851851896</c:v>
                </c:pt>
                <c:pt idx="12903">
                  <c:v>0.74670138888888904</c:v>
                </c:pt>
                <c:pt idx="12904">
                  <c:v>0.74675925925925901</c:v>
                </c:pt>
                <c:pt idx="12905" formatCode="h:mm:ss;@">
                  <c:v>0.74681712962962998</c:v>
                </c:pt>
                <c:pt idx="12906">
                  <c:v>0.74687499999999996</c:v>
                </c:pt>
                <c:pt idx="12907">
                  <c:v>0.74693287037037004</c:v>
                </c:pt>
                <c:pt idx="12908" formatCode="h:mm:ss;@">
                  <c:v>0.74699074074074101</c:v>
                </c:pt>
                <c:pt idx="12909">
                  <c:v>0.74704861111111098</c:v>
                </c:pt>
                <c:pt idx="12910">
                  <c:v>0.74710648148148096</c:v>
                </c:pt>
                <c:pt idx="12911" formatCode="h:mm:ss;@">
                  <c:v>0.74716435185185204</c:v>
                </c:pt>
                <c:pt idx="12912" formatCode="h:mm:ss;@">
                  <c:v>0.74722222222222201</c:v>
                </c:pt>
                <c:pt idx="12913">
                  <c:v>0.74728009259259298</c:v>
                </c:pt>
                <c:pt idx="12914">
                  <c:v>0.74733796296296295</c:v>
                </c:pt>
                <c:pt idx="12915" formatCode="h:mm:ss;@">
                  <c:v>0.74739583333333304</c:v>
                </c:pt>
                <c:pt idx="12916">
                  <c:v>0.74745370370370401</c:v>
                </c:pt>
                <c:pt idx="12917">
                  <c:v>0.74751157407407398</c:v>
                </c:pt>
                <c:pt idx="12918" formatCode="h:mm:ss;@">
                  <c:v>0.74756944444444395</c:v>
                </c:pt>
                <c:pt idx="12919">
                  <c:v>0.74762731481481504</c:v>
                </c:pt>
                <c:pt idx="12920">
                  <c:v>0.74768518518518501</c:v>
                </c:pt>
                <c:pt idx="12921" formatCode="h:mm:ss;@">
                  <c:v>0.74774305555555598</c:v>
                </c:pt>
                <c:pt idx="12922">
                  <c:v>0.74780092592592595</c:v>
                </c:pt>
                <c:pt idx="12923">
                  <c:v>0.74785879629629604</c:v>
                </c:pt>
                <c:pt idx="12924" formatCode="h:mm:ss;@">
                  <c:v>0.74791666666666701</c:v>
                </c:pt>
                <c:pt idx="12925">
                  <c:v>0.74797453703703698</c:v>
                </c:pt>
                <c:pt idx="12926">
                  <c:v>0.74803240740740695</c:v>
                </c:pt>
                <c:pt idx="12927" formatCode="h:mm:ss;@">
                  <c:v>0.74809027777777803</c:v>
                </c:pt>
                <c:pt idx="12928" formatCode="h:mm:ss;@">
                  <c:v>0.74814814814814801</c:v>
                </c:pt>
                <c:pt idx="12929">
                  <c:v>0.74820601851851798</c:v>
                </c:pt>
                <c:pt idx="12930">
                  <c:v>0.74826388888888895</c:v>
                </c:pt>
                <c:pt idx="12931" formatCode="h:mm:ss;@">
                  <c:v>0.74832175925925903</c:v>
                </c:pt>
                <c:pt idx="12932">
                  <c:v>0.74837962962963001</c:v>
                </c:pt>
                <c:pt idx="12933">
                  <c:v>0.74843749999999998</c:v>
                </c:pt>
                <c:pt idx="12934" formatCode="h:mm:ss;@">
                  <c:v>0.74849537037036995</c:v>
                </c:pt>
                <c:pt idx="12935">
                  <c:v>0.74855324074074103</c:v>
                </c:pt>
                <c:pt idx="12936">
                  <c:v>0.74861111111111101</c:v>
                </c:pt>
                <c:pt idx="12937" formatCode="h:mm:ss;@">
                  <c:v>0.74866898148148098</c:v>
                </c:pt>
                <c:pt idx="12938">
                  <c:v>0.74872685185185195</c:v>
                </c:pt>
                <c:pt idx="12939">
                  <c:v>0.74878472222222203</c:v>
                </c:pt>
                <c:pt idx="12940" formatCode="h:mm:ss;@">
                  <c:v>0.748842592592593</c:v>
                </c:pt>
                <c:pt idx="12941">
                  <c:v>0.74890046296296298</c:v>
                </c:pt>
                <c:pt idx="12942">
                  <c:v>0.74895833333333295</c:v>
                </c:pt>
                <c:pt idx="12943" formatCode="h:mm:ss;@">
                  <c:v>0.74901620370370403</c:v>
                </c:pt>
                <c:pt idx="12944" formatCode="h:mm:ss;@">
                  <c:v>0.749074074074074</c:v>
                </c:pt>
                <c:pt idx="12945">
                  <c:v>0.74913194444444398</c:v>
                </c:pt>
                <c:pt idx="12946">
                  <c:v>0.74918981481481495</c:v>
                </c:pt>
                <c:pt idx="12947" formatCode="h:mm:ss;@">
                  <c:v>0.74924768518518503</c:v>
                </c:pt>
                <c:pt idx="12948">
                  <c:v>0.749305555555555</c:v>
                </c:pt>
                <c:pt idx="12949">
                  <c:v>0.74936342592592597</c:v>
                </c:pt>
                <c:pt idx="12950" formatCode="h:mm:ss;@">
                  <c:v>0.74942129629629595</c:v>
                </c:pt>
                <c:pt idx="12951">
                  <c:v>0.74947916666666703</c:v>
                </c:pt>
                <c:pt idx="12952">
                  <c:v>0.749537037037037</c:v>
                </c:pt>
                <c:pt idx="12953" formatCode="h:mm:ss;@">
                  <c:v>0.74959490740740697</c:v>
                </c:pt>
                <c:pt idx="12954">
                  <c:v>0.74965277777777795</c:v>
                </c:pt>
                <c:pt idx="12955">
                  <c:v>0.74971064814814803</c:v>
                </c:pt>
                <c:pt idx="12956" formatCode="h:mm:ss;@">
                  <c:v>0.749768518518518</c:v>
                </c:pt>
                <c:pt idx="12957">
                  <c:v>0.74982638888888897</c:v>
                </c:pt>
                <c:pt idx="12958">
                  <c:v>0.74988425925925895</c:v>
                </c:pt>
                <c:pt idx="12959" formatCode="h:mm:ss;@">
                  <c:v>0.74994212962963003</c:v>
                </c:pt>
                <c:pt idx="12960" formatCode="h:mm:ss;@">
                  <c:v>0.75</c:v>
                </c:pt>
                <c:pt idx="12961">
                  <c:v>0.75005787037036997</c:v>
                </c:pt>
                <c:pt idx="12962">
                  <c:v>0.75011574074074105</c:v>
                </c:pt>
                <c:pt idx="12963" formatCode="h:mm:ss;@">
                  <c:v>0.75017361111111103</c:v>
                </c:pt>
                <c:pt idx="12964">
                  <c:v>0.750231481481481</c:v>
                </c:pt>
                <c:pt idx="12965">
                  <c:v>0.75028935185185197</c:v>
                </c:pt>
                <c:pt idx="12966" formatCode="h:mm:ss;@">
                  <c:v>0.75034722222222205</c:v>
                </c:pt>
                <c:pt idx="12967">
                  <c:v>0.75040509259259303</c:v>
                </c:pt>
                <c:pt idx="12968">
                  <c:v>0.750462962962963</c:v>
                </c:pt>
                <c:pt idx="12969" formatCode="h:mm:ss;@">
                  <c:v>0.75052083333333297</c:v>
                </c:pt>
                <c:pt idx="12970">
                  <c:v>0.75057870370370405</c:v>
                </c:pt>
                <c:pt idx="12971">
                  <c:v>0.75063657407407403</c:v>
                </c:pt>
                <c:pt idx="12972" formatCode="h:mm:ss;@">
                  <c:v>0.750694444444444</c:v>
                </c:pt>
                <c:pt idx="12973">
                  <c:v>0.75075231481481497</c:v>
                </c:pt>
                <c:pt idx="12974">
                  <c:v>0.75081018518518505</c:v>
                </c:pt>
                <c:pt idx="12975" formatCode="h:mm:ss;@">
                  <c:v>0.75086805555555503</c:v>
                </c:pt>
                <c:pt idx="12976" formatCode="h:mm:ss;@">
                  <c:v>0.750925925925926</c:v>
                </c:pt>
                <c:pt idx="12977">
                  <c:v>0.75098379629629597</c:v>
                </c:pt>
                <c:pt idx="12978">
                  <c:v>0.75104166666666705</c:v>
                </c:pt>
                <c:pt idx="12979" formatCode="h:mm:ss;@">
                  <c:v>0.75109953703703702</c:v>
                </c:pt>
                <c:pt idx="12980">
                  <c:v>0.751157407407407</c:v>
                </c:pt>
                <c:pt idx="12981">
                  <c:v>0.75121527777777797</c:v>
                </c:pt>
                <c:pt idx="12982" formatCode="h:mm:ss;@">
                  <c:v>0.75127314814814805</c:v>
                </c:pt>
                <c:pt idx="12983">
                  <c:v>0.75133101851851802</c:v>
                </c:pt>
                <c:pt idx="12984">
                  <c:v>0.75138888888888899</c:v>
                </c:pt>
                <c:pt idx="12985" formatCode="h:mm:ss;@">
                  <c:v>0.75144675925925897</c:v>
                </c:pt>
                <c:pt idx="12986">
                  <c:v>0.75150462962963005</c:v>
                </c:pt>
                <c:pt idx="12987">
                  <c:v>0.75156250000000002</c:v>
                </c:pt>
                <c:pt idx="12988" formatCode="h:mm:ss;@">
                  <c:v>0.75162037037036999</c:v>
                </c:pt>
                <c:pt idx="12989">
                  <c:v>0.75167824074074097</c:v>
                </c:pt>
                <c:pt idx="12990">
                  <c:v>0.75173611111111105</c:v>
                </c:pt>
                <c:pt idx="12991" formatCode="h:mm:ss;@">
                  <c:v>0.75179398148148102</c:v>
                </c:pt>
                <c:pt idx="12992" formatCode="h:mm:ss;@">
                  <c:v>0.75185185185185199</c:v>
                </c:pt>
                <c:pt idx="12993">
                  <c:v>0.75190972222222197</c:v>
                </c:pt>
                <c:pt idx="12994">
                  <c:v>0.75196759259259205</c:v>
                </c:pt>
                <c:pt idx="12995" formatCode="h:mm:ss;@">
                  <c:v>0.75202546296296302</c:v>
                </c:pt>
                <c:pt idx="12996">
                  <c:v>0.75208333333333299</c:v>
                </c:pt>
                <c:pt idx="12997">
                  <c:v>0.75214120370370396</c:v>
                </c:pt>
                <c:pt idx="12998" formatCode="h:mm:ss;@">
                  <c:v>0.75219907407407405</c:v>
                </c:pt>
                <c:pt idx="12999">
                  <c:v>0.75225694444444402</c:v>
                </c:pt>
                <c:pt idx="13000">
                  <c:v>0.75231481481481499</c:v>
                </c:pt>
                <c:pt idx="13001" formatCode="h:mm:ss;@">
                  <c:v>0.75237268518518496</c:v>
                </c:pt>
                <c:pt idx="13002">
                  <c:v>0.75243055555555505</c:v>
                </c:pt>
                <c:pt idx="13003">
                  <c:v>0.75248842592592602</c:v>
                </c:pt>
                <c:pt idx="13004" formatCode="h:mm:ss;@">
                  <c:v>0.75254629629629599</c:v>
                </c:pt>
                <c:pt idx="13005">
                  <c:v>0.75260416666666696</c:v>
                </c:pt>
                <c:pt idx="13006">
                  <c:v>0.75266203703703705</c:v>
                </c:pt>
                <c:pt idx="13007" formatCode="h:mm:ss;@">
                  <c:v>0.75271990740740702</c:v>
                </c:pt>
                <c:pt idx="13008" formatCode="h:mm:ss;@">
                  <c:v>0.75277777777777799</c:v>
                </c:pt>
                <c:pt idx="13009">
                  <c:v>0.75283564814814796</c:v>
                </c:pt>
                <c:pt idx="13010">
                  <c:v>0.75289351851851805</c:v>
                </c:pt>
                <c:pt idx="13011" formatCode="h:mm:ss;@">
                  <c:v>0.75295138888888902</c:v>
                </c:pt>
                <c:pt idx="13012">
                  <c:v>0.75300925925925899</c:v>
                </c:pt>
                <c:pt idx="13013">
                  <c:v>0.75306712962962996</c:v>
                </c:pt>
                <c:pt idx="13014" formatCode="h:mm:ss;@">
                  <c:v>0.75312500000000004</c:v>
                </c:pt>
                <c:pt idx="13015">
                  <c:v>0.75318287037037002</c:v>
                </c:pt>
                <c:pt idx="13016">
                  <c:v>0.75324074074074099</c:v>
                </c:pt>
                <c:pt idx="13017" formatCode="h:mm:ss;@">
                  <c:v>0.75329861111111096</c:v>
                </c:pt>
                <c:pt idx="13018">
                  <c:v>0.75335648148148104</c:v>
                </c:pt>
                <c:pt idx="13019">
                  <c:v>0.75341435185185202</c:v>
                </c:pt>
                <c:pt idx="13020" formatCode="h:mm:ss;@">
                  <c:v>0.75347222222222199</c:v>
                </c:pt>
                <c:pt idx="13021">
                  <c:v>0.75353009259259296</c:v>
                </c:pt>
                <c:pt idx="13022">
                  <c:v>0.75358796296296304</c:v>
                </c:pt>
                <c:pt idx="13023" formatCode="h:mm:ss;@">
                  <c:v>0.75364583333333302</c:v>
                </c:pt>
                <c:pt idx="13024" formatCode="h:mm:ss;@">
                  <c:v>0.75370370370370399</c:v>
                </c:pt>
                <c:pt idx="13025">
                  <c:v>0.75376157407407396</c:v>
                </c:pt>
                <c:pt idx="13026">
                  <c:v>0.75381944444444404</c:v>
                </c:pt>
                <c:pt idx="13027" formatCode="h:mm:ss;@">
                  <c:v>0.75387731481481501</c:v>
                </c:pt>
                <c:pt idx="13028">
                  <c:v>0.75393518518518499</c:v>
                </c:pt>
                <c:pt idx="13029">
                  <c:v>0.75399305555555596</c:v>
                </c:pt>
                <c:pt idx="13030" formatCode="h:mm:ss;@">
                  <c:v>0.75405092592592604</c:v>
                </c:pt>
                <c:pt idx="13031">
                  <c:v>0.75410879629629601</c:v>
                </c:pt>
                <c:pt idx="13032">
                  <c:v>0.75416666666666698</c:v>
                </c:pt>
                <c:pt idx="13033" formatCode="h:mm:ss;@">
                  <c:v>0.75422453703703696</c:v>
                </c:pt>
                <c:pt idx="13034">
                  <c:v>0.75428240740740704</c:v>
                </c:pt>
                <c:pt idx="13035">
                  <c:v>0.75434027777777801</c:v>
                </c:pt>
                <c:pt idx="13036" formatCode="h:mm:ss;@">
                  <c:v>0.75439814814814798</c:v>
                </c:pt>
                <c:pt idx="13037">
                  <c:v>0.75445601851851896</c:v>
                </c:pt>
                <c:pt idx="13038">
                  <c:v>0.75451388888888904</c:v>
                </c:pt>
                <c:pt idx="13039" formatCode="h:mm:ss;@">
                  <c:v>0.75457175925925901</c:v>
                </c:pt>
                <c:pt idx="13040" formatCode="h:mm:ss;@">
                  <c:v>0.75462962962962998</c:v>
                </c:pt>
                <c:pt idx="13041">
                  <c:v>0.75468749999999996</c:v>
                </c:pt>
                <c:pt idx="13042">
                  <c:v>0.75474537037037004</c:v>
                </c:pt>
                <c:pt idx="13043" formatCode="h:mm:ss;@">
                  <c:v>0.75480324074074101</c:v>
                </c:pt>
                <c:pt idx="13044">
                  <c:v>0.75486111111111098</c:v>
                </c:pt>
                <c:pt idx="13045">
                  <c:v>0.75491898148148096</c:v>
                </c:pt>
                <c:pt idx="13046" formatCode="h:mm:ss;@">
                  <c:v>0.75497685185185204</c:v>
                </c:pt>
                <c:pt idx="13047">
                  <c:v>0.75503472222222201</c:v>
                </c:pt>
                <c:pt idx="13048">
                  <c:v>0.75509259259259298</c:v>
                </c:pt>
                <c:pt idx="13049" formatCode="h:mm:ss;@">
                  <c:v>0.75515046296296295</c:v>
                </c:pt>
                <c:pt idx="13050">
                  <c:v>0.75520833333333304</c:v>
                </c:pt>
                <c:pt idx="13051">
                  <c:v>0.75526620370370401</c:v>
                </c:pt>
                <c:pt idx="13052" formatCode="h:mm:ss;@">
                  <c:v>0.75532407407407398</c:v>
                </c:pt>
                <c:pt idx="13053">
                  <c:v>0.75538194444444395</c:v>
                </c:pt>
                <c:pt idx="13054">
                  <c:v>0.75543981481481504</c:v>
                </c:pt>
                <c:pt idx="13055" formatCode="h:mm:ss;@">
                  <c:v>0.75549768518518501</c:v>
                </c:pt>
                <c:pt idx="13056" formatCode="h:mm:ss;@">
                  <c:v>0.75555555555555598</c:v>
                </c:pt>
                <c:pt idx="13057">
                  <c:v>0.75561342592592595</c:v>
                </c:pt>
                <c:pt idx="13058">
                  <c:v>0.75567129629629604</c:v>
                </c:pt>
                <c:pt idx="13059" formatCode="h:mm:ss;@">
                  <c:v>0.75572916666666701</c:v>
                </c:pt>
                <c:pt idx="13060">
                  <c:v>0.75578703703703698</c:v>
                </c:pt>
                <c:pt idx="13061">
                  <c:v>0.75584490740740695</c:v>
                </c:pt>
                <c:pt idx="13062" formatCode="h:mm:ss;@">
                  <c:v>0.75590277777777803</c:v>
                </c:pt>
                <c:pt idx="13063">
                  <c:v>0.75596064814814801</c:v>
                </c:pt>
                <c:pt idx="13064">
                  <c:v>0.75601851851851798</c:v>
                </c:pt>
                <c:pt idx="13065" formatCode="h:mm:ss;@">
                  <c:v>0.75607638888888895</c:v>
                </c:pt>
                <c:pt idx="13066">
                  <c:v>0.75613425925925903</c:v>
                </c:pt>
                <c:pt idx="13067">
                  <c:v>0.75619212962963001</c:v>
                </c:pt>
                <c:pt idx="13068" formatCode="h:mm:ss;@">
                  <c:v>0.75624999999999998</c:v>
                </c:pt>
                <c:pt idx="13069">
                  <c:v>0.75630787037036995</c:v>
                </c:pt>
                <c:pt idx="13070">
                  <c:v>0.75636574074074103</c:v>
                </c:pt>
                <c:pt idx="13071" formatCode="h:mm:ss;@">
                  <c:v>0.75642361111111101</c:v>
                </c:pt>
                <c:pt idx="13072" formatCode="h:mm:ss;@">
                  <c:v>0.75648148148148098</c:v>
                </c:pt>
                <c:pt idx="13073">
                  <c:v>0.75653935185185195</c:v>
                </c:pt>
                <c:pt idx="13074">
                  <c:v>0.75659722222222203</c:v>
                </c:pt>
                <c:pt idx="13075" formatCode="h:mm:ss;@">
                  <c:v>0.756655092592593</c:v>
                </c:pt>
                <c:pt idx="13076">
                  <c:v>0.75671296296296298</c:v>
                </c:pt>
                <c:pt idx="13077">
                  <c:v>0.75677083333333295</c:v>
                </c:pt>
                <c:pt idx="13078" formatCode="h:mm:ss;@">
                  <c:v>0.75682870370370403</c:v>
                </c:pt>
                <c:pt idx="13079">
                  <c:v>0.756886574074074</c:v>
                </c:pt>
                <c:pt idx="13080">
                  <c:v>0.75694444444444398</c:v>
                </c:pt>
                <c:pt idx="13081" formatCode="h:mm:ss;@">
                  <c:v>0.75700231481481495</c:v>
                </c:pt>
                <c:pt idx="13082">
                  <c:v>0.75706018518518503</c:v>
                </c:pt>
                <c:pt idx="13083">
                  <c:v>0.757118055555555</c:v>
                </c:pt>
                <c:pt idx="13084" formatCode="h:mm:ss;@">
                  <c:v>0.75717592592592597</c:v>
                </c:pt>
                <c:pt idx="13085">
                  <c:v>0.75723379629629595</c:v>
                </c:pt>
                <c:pt idx="13086">
                  <c:v>0.75729166666666703</c:v>
                </c:pt>
                <c:pt idx="13087" formatCode="h:mm:ss;@">
                  <c:v>0.757349537037037</c:v>
                </c:pt>
                <c:pt idx="13088" formatCode="h:mm:ss;@">
                  <c:v>0.75740740740740697</c:v>
                </c:pt>
                <c:pt idx="13089">
                  <c:v>0.75746527777777795</c:v>
                </c:pt>
                <c:pt idx="13090">
                  <c:v>0.75752314814814803</c:v>
                </c:pt>
                <c:pt idx="13091" formatCode="h:mm:ss;@">
                  <c:v>0.757581018518518</c:v>
                </c:pt>
                <c:pt idx="13092">
                  <c:v>0.75763888888888897</c:v>
                </c:pt>
                <c:pt idx="13093">
                  <c:v>0.75769675925925895</c:v>
                </c:pt>
                <c:pt idx="13094" formatCode="h:mm:ss;@">
                  <c:v>0.75775462962963003</c:v>
                </c:pt>
                <c:pt idx="13095">
                  <c:v>0.7578125</c:v>
                </c:pt>
                <c:pt idx="13096">
                  <c:v>0.75787037037036997</c:v>
                </c:pt>
                <c:pt idx="13097" formatCode="h:mm:ss;@">
                  <c:v>0.75792824074074105</c:v>
                </c:pt>
                <c:pt idx="13098">
                  <c:v>0.75798611111111103</c:v>
                </c:pt>
                <c:pt idx="13099">
                  <c:v>0.758043981481481</c:v>
                </c:pt>
                <c:pt idx="13100" formatCode="h:mm:ss;@">
                  <c:v>0.75810185185185197</c:v>
                </c:pt>
                <c:pt idx="13101">
                  <c:v>0.75815972222222205</c:v>
                </c:pt>
                <c:pt idx="13102">
                  <c:v>0.75821759259259303</c:v>
                </c:pt>
                <c:pt idx="13103" formatCode="h:mm:ss;@">
                  <c:v>0.758275462962963</c:v>
                </c:pt>
                <c:pt idx="13104" formatCode="h:mm:ss;@">
                  <c:v>0.75833333333333297</c:v>
                </c:pt>
                <c:pt idx="13105">
                  <c:v>0.75839120370370405</c:v>
                </c:pt>
                <c:pt idx="13106">
                  <c:v>0.75844907407407403</c:v>
                </c:pt>
                <c:pt idx="13107" formatCode="h:mm:ss;@">
                  <c:v>0.758506944444444</c:v>
                </c:pt>
                <c:pt idx="13108">
                  <c:v>0.75856481481481497</c:v>
                </c:pt>
                <c:pt idx="13109">
                  <c:v>0.75862268518518505</c:v>
                </c:pt>
                <c:pt idx="13110" formatCode="h:mm:ss;@">
                  <c:v>0.75868055555555503</c:v>
                </c:pt>
                <c:pt idx="13111">
                  <c:v>0.758738425925926</c:v>
                </c:pt>
                <c:pt idx="13112">
                  <c:v>0.75879629629629597</c:v>
                </c:pt>
                <c:pt idx="13113" formatCode="h:mm:ss;@">
                  <c:v>0.75885416666666705</c:v>
                </c:pt>
                <c:pt idx="13114">
                  <c:v>0.75891203703703702</c:v>
                </c:pt>
                <c:pt idx="13115">
                  <c:v>0.758969907407407</c:v>
                </c:pt>
                <c:pt idx="13116" formatCode="h:mm:ss;@">
                  <c:v>0.75902777777777797</c:v>
                </c:pt>
                <c:pt idx="13117">
                  <c:v>0.75908564814814805</c:v>
                </c:pt>
                <c:pt idx="13118">
                  <c:v>0.75914351851851802</c:v>
                </c:pt>
                <c:pt idx="13119" formatCode="h:mm:ss;@">
                  <c:v>0.75920138888888899</c:v>
                </c:pt>
                <c:pt idx="13120" formatCode="h:mm:ss;@">
                  <c:v>0.75925925925925897</c:v>
                </c:pt>
                <c:pt idx="13121">
                  <c:v>0.75931712962963005</c:v>
                </c:pt>
                <c:pt idx="13122">
                  <c:v>0.75937500000000002</c:v>
                </c:pt>
                <c:pt idx="13123" formatCode="h:mm:ss;@">
                  <c:v>0.75943287037036999</c:v>
                </c:pt>
                <c:pt idx="13124">
                  <c:v>0.75949074074074097</c:v>
                </c:pt>
                <c:pt idx="13125">
                  <c:v>0.75954861111111105</c:v>
                </c:pt>
                <c:pt idx="13126" formatCode="h:mm:ss;@">
                  <c:v>0.75960648148148102</c:v>
                </c:pt>
                <c:pt idx="13127">
                  <c:v>0.75966435185185199</c:v>
                </c:pt>
                <c:pt idx="13128">
                  <c:v>0.75972222222222197</c:v>
                </c:pt>
                <c:pt idx="13129" formatCode="h:mm:ss;@">
                  <c:v>0.75978009259259205</c:v>
                </c:pt>
                <c:pt idx="13130">
                  <c:v>0.75983796296296302</c:v>
                </c:pt>
                <c:pt idx="13131">
                  <c:v>0.75989583333333299</c:v>
                </c:pt>
                <c:pt idx="13132" formatCode="h:mm:ss;@">
                  <c:v>0.75995370370370396</c:v>
                </c:pt>
                <c:pt idx="13133">
                  <c:v>0.76001157407407405</c:v>
                </c:pt>
                <c:pt idx="13134">
                  <c:v>0.76006944444444402</c:v>
                </c:pt>
                <c:pt idx="13135" formatCode="h:mm:ss;@">
                  <c:v>0.76012731481481499</c:v>
                </c:pt>
                <c:pt idx="13136" formatCode="h:mm:ss;@">
                  <c:v>0.76018518518518496</c:v>
                </c:pt>
                <c:pt idx="13137">
                  <c:v>0.76024305555555505</c:v>
                </c:pt>
                <c:pt idx="13138">
                  <c:v>0.76030092592592602</c:v>
                </c:pt>
                <c:pt idx="13139" formatCode="h:mm:ss;@">
                  <c:v>0.76035879629629599</c:v>
                </c:pt>
                <c:pt idx="13140">
                  <c:v>0.76041666666666696</c:v>
                </c:pt>
                <c:pt idx="13141">
                  <c:v>0.76047453703703705</c:v>
                </c:pt>
                <c:pt idx="13142" formatCode="h:mm:ss;@">
                  <c:v>0.76053240740740702</c:v>
                </c:pt>
                <c:pt idx="13143">
                  <c:v>0.76059027777777799</c:v>
                </c:pt>
                <c:pt idx="13144">
                  <c:v>0.76064814814814796</c:v>
                </c:pt>
                <c:pt idx="13145" formatCode="h:mm:ss;@">
                  <c:v>0.76070601851851805</c:v>
                </c:pt>
                <c:pt idx="13146">
                  <c:v>0.76076388888888902</c:v>
                </c:pt>
                <c:pt idx="13147">
                  <c:v>0.76082175925925899</c:v>
                </c:pt>
                <c:pt idx="13148" formatCode="h:mm:ss;@">
                  <c:v>0.76087962962962996</c:v>
                </c:pt>
                <c:pt idx="13149">
                  <c:v>0.76093750000000004</c:v>
                </c:pt>
                <c:pt idx="13150">
                  <c:v>0.76099537037037002</c:v>
                </c:pt>
                <c:pt idx="13151" formatCode="h:mm:ss;@">
                  <c:v>0.76105324074074099</c:v>
                </c:pt>
                <c:pt idx="13152" formatCode="h:mm:ss;@">
                  <c:v>0.76111111111111096</c:v>
                </c:pt>
                <c:pt idx="13153">
                  <c:v>0.76116898148148104</c:v>
                </c:pt>
                <c:pt idx="13154">
                  <c:v>0.76122685185185202</c:v>
                </c:pt>
                <c:pt idx="13155" formatCode="h:mm:ss;@">
                  <c:v>0.76128472222222199</c:v>
                </c:pt>
                <c:pt idx="13156">
                  <c:v>0.76134259259259296</c:v>
                </c:pt>
                <c:pt idx="13157">
                  <c:v>0.76140046296296304</c:v>
                </c:pt>
                <c:pt idx="13158" formatCode="h:mm:ss;@">
                  <c:v>0.76145833333333302</c:v>
                </c:pt>
                <c:pt idx="13159">
                  <c:v>0.76151620370370399</c:v>
                </c:pt>
                <c:pt idx="13160">
                  <c:v>0.76157407407407396</c:v>
                </c:pt>
                <c:pt idx="13161" formatCode="h:mm:ss;@">
                  <c:v>0.76163194444444404</c:v>
                </c:pt>
                <c:pt idx="13162">
                  <c:v>0.76168981481481501</c:v>
                </c:pt>
                <c:pt idx="13163">
                  <c:v>0.76174768518518499</c:v>
                </c:pt>
                <c:pt idx="13164" formatCode="h:mm:ss;@">
                  <c:v>0.76180555555555596</c:v>
                </c:pt>
                <c:pt idx="13165">
                  <c:v>0.76186342592592604</c:v>
                </c:pt>
                <c:pt idx="13166">
                  <c:v>0.76192129629629601</c:v>
                </c:pt>
                <c:pt idx="13167" formatCode="h:mm:ss;@">
                  <c:v>0.76197916666666698</c:v>
                </c:pt>
                <c:pt idx="13168" formatCode="h:mm:ss;@">
                  <c:v>0.76203703703703696</c:v>
                </c:pt>
                <c:pt idx="13169">
                  <c:v>0.76209490740740704</c:v>
                </c:pt>
                <c:pt idx="13170">
                  <c:v>0.76215277777777801</c:v>
                </c:pt>
                <c:pt idx="13171" formatCode="h:mm:ss;@">
                  <c:v>0.76221064814814798</c:v>
                </c:pt>
                <c:pt idx="13172">
                  <c:v>0.76226851851851896</c:v>
                </c:pt>
                <c:pt idx="13173">
                  <c:v>0.76232638888888904</c:v>
                </c:pt>
                <c:pt idx="13174" formatCode="h:mm:ss;@">
                  <c:v>0.76238425925925901</c:v>
                </c:pt>
                <c:pt idx="13175">
                  <c:v>0.76244212962962998</c:v>
                </c:pt>
                <c:pt idx="13176">
                  <c:v>0.76249999999999996</c:v>
                </c:pt>
                <c:pt idx="13177" formatCode="h:mm:ss;@">
                  <c:v>0.76255787037037004</c:v>
                </c:pt>
                <c:pt idx="13178">
                  <c:v>0.76261574074074101</c:v>
                </c:pt>
                <c:pt idx="13179">
                  <c:v>0.76267361111111098</c:v>
                </c:pt>
                <c:pt idx="13180" formatCode="h:mm:ss;@">
                  <c:v>0.76273148148148096</c:v>
                </c:pt>
                <c:pt idx="13181">
                  <c:v>0.76278935185185204</c:v>
                </c:pt>
                <c:pt idx="13182">
                  <c:v>0.76284722222222201</c:v>
                </c:pt>
                <c:pt idx="13183" formatCode="h:mm:ss;@">
                  <c:v>0.76290509259259298</c:v>
                </c:pt>
                <c:pt idx="13184" formatCode="h:mm:ss;@">
                  <c:v>0.76296296296296295</c:v>
                </c:pt>
                <c:pt idx="13185">
                  <c:v>0.76302083333333304</c:v>
                </c:pt>
                <c:pt idx="13186">
                  <c:v>0.76307870370370401</c:v>
                </c:pt>
                <c:pt idx="13187" formatCode="h:mm:ss;@">
                  <c:v>0.76313657407407398</c:v>
                </c:pt>
                <c:pt idx="13188">
                  <c:v>0.76319444444444395</c:v>
                </c:pt>
                <c:pt idx="13189">
                  <c:v>0.76325231481481504</c:v>
                </c:pt>
                <c:pt idx="13190" formatCode="h:mm:ss;@">
                  <c:v>0.76331018518518501</c:v>
                </c:pt>
                <c:pt idx="13191">
                  <c:v>0.76336805555555598</c:v>
                </c:pt>
                <c:pt idx="13192">
                  <c:v>0.76342592592592595</c:v>
                </c:pt>
                <c:pt idx="13193" formatCode="h:mm:ss;@">
                  <c:v>0.76348379629629604</c:v>
                </c:pt>
                <c:pt idx="13194">
                  <c:v>0.76354166666666701</c:v>
                </c:pt>
                <c:pt idx="13195">
                  <c:v>0.76359953703703698</c:v>
                </c:pt>
                <c:pt idx="13196" formatCode="h:mm:ss;@">
                  <c:v>0.76365740740740695</c:v>
                </c:pt>
                <c:pt idx="13197">
                  <c:v>0.76371527777777803</c:v>
                </c:pt>
                <c:pt idx="13198">
                  <c:v>0.76377314814814801</c:v>
                </c:pt>
                <c:pt idx="13199" formatCode="h:mm:ss;@">
                  <c:v>0.76383101851851798</c:v>
                </c:pt>
                <c:pt idx="13200" formatCode="h:mm:ss;@">
                  <c:v>0.76388888888888895</c:v>
                </c:pt>
                <c:pt idx="13201">
                  <c:v>0.76394675925925903</c:v>
                </c:pt>
                <c:pt idx="13202">
                  <c:v>0.76400462962963001</c:v>
                </c:pt>
                <c:pt idx="13203" formatCode="h:mm:ss;@">
                  <c:v>0.76406249999999998</c:v>
                </c:pt>
                <c:pt idx="13204">
                  <c:v>0.76412037037036995</c:v>
                </c:pt>
                <c:pt idx="13205">
                  <c:v>0.76417824074074103</c:v>
                </c:pt>
                <c:pt idx="13206" formatCode="h:mm:ss;@">
                  <c:v>0.76423611111111101</c:v>
                </c:pt>
                <c:pt idx="13207">
                  <c:v>0.76429398148148098</c:v>
                </c:pt>
                <c:pt idx="13208">
                  <c:v>0.76435185185185195</c:v>
                </c:pt>
                <c:pt idx="13209" formatCode="h:mm:ss;@">
                  <c:v>0.76440972222222203</c:v>
                </c:pt>
                <c:pt idx="13210">
                  <c:v>0.764467592592593</c:v>
                </c:pt>
                <c:pt idx="13211">
                  <c:v>0.76452546296296298</c:v>
                </c:pt>
                <c:pt idx="13212" formatCode="h:mm:ss;@">
                  <c:v>0.76458333333333295</c:v>
                </c:pt>
                <c:pt idx="13213">
                  <c:v>0.76464120370370403</c:v>
                </c:pt>
                <c:pt idx="13214">
                  <c:v>0.764699074074074</c:v>
                </c:pt>
                <c:pt idx="13215" formatCode="h:mm:ss;@">
                  <c:v>0.76475694444444398</c:v>
                </c:pt>
                <c:pt idx="13216" formatCode="h:mm:ss;@">
                  <c:v>0.76481481481481495</c:v>
                </c:pt>
                <c:pt idx="13217">
                  <c:v>0.76487268518518503</c:v>
                </c:pt>
                <c:pt idx="13218">
                  <c:v>0.764930555555555</c:v>
                </c:pt>
                <c:pt idx="13219" formatCode="h:mm:ss;@">
                  <c:v>0.76498842592592597</c:v>
                </c:pt>
                <c:pt idx="13220">
                  <c:v>0.76504629629629595</c:v>
                </c:pt>
                <c:pt idx="13221">
                  <c:v>0.76510416666666703</c:v>
                </c:pt>
                <c:pt idx="13222" formatCode="h:mm:ss;@">
                  <c:v>0.765162037037037</c:v>
                </c:pt>
                <c:pt idx="13223">
                  <c:v>0.76521990740740697</c:v>
                </c:pt>
                <c:pt idx="13224">
                  <c:v>0.76527777777777795</c:v>
                </c:pt>
                <c:pt idx="13225" formatCode="h:mm:ss;@">
                  <c:v>0.76533564814814803</c:v>
                </c:pt>
                <c:pt idx="13226">
                  <c:v>0.765393518518518</c:v>
                </c:pt>
                <c:pt idx="13227">
                  <c:v>0.76545138888888897</c:v>
                </c:pt>
                <c:pt idx="13228" formatCode="h:mm:ss;@">
                  <c:v>0.76550925925925895</c:v>
                </c:pt>
                <c:pt idx="13229">
                  <c:v>0.76556712962963003</c:v>
                </c:pt>
                <c:pt idx="13230">
                  <c:v>0.765625</c:v>
                </c:pt>
                <c:pt idx="13231" formatCode="h:mm:ss;@">
                  <c:v>0.76568287037036997</c:v>
                </c:pt>
                <c:pt idx="13232" formatCode="h:mm:ss;@">
                  <c:v>0.76574074074074105</c:v>
                </c:pt>
                <c:pt idx="13233">
                  <c:v>0.76579861111111103</c:v>
                </c:pt>
                <c:pt idx="13234">
                  <c:v>0.765856481481481</c:v>
                </c:pt>
                <c:pt idx="13235" formatCode="h:mm:ss;@">
                  <c:v>0.76591435185185197</c:v>
                </c:pt>
                <c:pt idx="13236">
                  <c:v>0.76597222222222205</c:v>
                </c:pt>
                <c:pt idx="13237">
                  <c:v>0.76603009259259303</c:v>
                </c:pt>
                <c:pt idx="13238" formatCode="h:mm:ss;@">
                  <c:v>0.766087962962963</c:v>
                </c:pt>
                <c:pt idx="13239">
                  <c:v>0.76614583333333297</c:v>
                </c:pt>
                <c:pt idx="13240">
                  <c:v>0.76620370370370405</c:v>
                </c:pt>
                <c:pt idx="13241" formatCode="h:mm:ss;@">
                  <c:v>0.76626157407407403</c:v>
                </c:pt>
                <c:pt idx="13242">
                  <c:v>0.766319444444444</c:v>
                </c:pt>
                <c:pt idx="13243">
                  <c:v>0.76637731481481497</c:v>
                </c:pt>
                <c:pt idx="13244" formatCode="h:mm:ss;@">
                  <c:v>0.76643518518518505</c:v>
                </c:pt>
                <c:pt idx="13245">
                  <c:v>0.76649305555555503</c:v>
                </c:pt>
                <c:pt idx="13246">
                  <c:v>0.766550925925926</c:v>
                </c:pt>
                <c:pt idx="13247" formatCode="h:mm:ss;@">
                  <c:v>0.76660879629629597</c:v>
                </c:pt>
                <c:pt idx="13248" formatCode="h:mm:ss;@">
                  <c:v>0.76666666666666705</c:v>
                </c:pt>
                <c:pt idx="13249">
                  <c:v>0.76672453703703702</c:v>
                </c:pt>
                <c:pt idx="13250">
                  <c:v>0.766782407407407</c:v>
                </c:pt>
                <c:pt idx="13251" formatCode="h:mm:ss;@">
                  <c:v>0.76684027777777797</c:v>
                </c:pt>
                <c:pt idx="13252">
                  <c:v>0.76689814814814805</c:v>
                </c:pt>
                <c:pt idx="13253">
                  <c:v>0.76695601851851802</c:v>
                </c:pt>
                <c:pt idx="13254" formatCode="h:mm:ss;@">
                  <c:v>0.76701388888888899</c:v>
                </c:pt>
                <c:pt idx="13255">
                  <c:v>0.76707175925925897</c:v>
                </c:pt>
                <c:pt idx="13256">
                  <c:v>0.76712962962963005</c:v>
                </c:pt>
                <c:pt idx="13257" formatCode="h:mm:ss;@">
                  <c:v>0.76718750000000002</c:v>
                </c:pt>
                <c:pt idx="13258">
                  <c:v>0.76724537037036999</c:v>
                </c:pt>
                <c:pt idx="13259">
                  <c:v>0.76730324074074097</c:v>
                </c:pt>
                <c:pt idx="13260" formatCode="h:mm:ss;@">
                  <c:v>0.76736111111111105</c:v>
                </c:pt>
                <c:pt idx="13261">
                  <c:v>0.76741898148148102</c:v>
                </c:pt>
                <c:pt idx="13262">
                  <c:v>0.76747685185185199</c:v>
                </c:pt>
                <c:pt idx="13263" formatCode="h:mm:ss;@">
                  <c:v>0.76753472222222197</c:v>
                </c:pt>
                <c:pt idx="13264" formatCode="h:mm:ss;@">
                  <c:v>0.76759259259259205</c:v>
                </c:pt>
                <c:pt idx="13265">
                  <c:v>0.76765046296296302</c:v>
                </c:pt>
                <c:pt idx="13266">
                  <c:v>0.76770833333333299</c:v>
                </c:pt>
                <c:pt idx="13267" formatCode="h:mm:ss;@">
                  <c:v>0.76776620370370396</c:v>
                </c:pt>
                <c:pt idx="13268">
                  <c:v>0.76782407407407405</c:v>
                </c:pt>
                <c:pt idx="13269">
                  <c:v>0.76788194444444402</c:v>
                </c:pt>
                <c:pt idx="13270" formatCode="h:mm:ss;@">
                  <c:v>0.76793981481481499</c:v>
                </c:pt>
                <c:pt idx="13271">
                  <c:v>0.76799768518518496</c:v>
                </c:pt>
                <c:pt idx="13272">
                  <c:v>0.76805555555555505</c:v>
                </c:pt>
                <c:pt idx="13273" formatCode="h:mm:ss;@">
                  <c:v>0.76811342592592602</c:v>
                </c:pt>
                <c:pt idx="13274">
                  <c:v>0.76817129629629599</c:v>
                </c:pt>
                <c:pt idx="13275">
                  <c:v>0.76822916666666696</c:v>
                </c:pt>
                <c:pt idx="13276" formatCode="h:mm:ss;@">
                  <c:v>0.76828703703703705</c:v>
                </c:pt>
                <c:pt idx="13277">
                  <c:v>0.76834490740740702</c:v>
                </c:pt>
                <c:pt idx="13278">
                  <c:v>0.76840277777777799</c:v>
                </c:pt>
                <c:pt idx="13279" formatCode="h:mm:ss;@">
                  <c:v>0.76846064814814796</c:v>
                </c:pt>
                <c:pt idx="13280" formatCode="h:mm:ss;@">
                  <c:v>0.76851851851851805</c:v>
                </c:pt>
                <c:pt idx="13281">
                  <c:v>0.76857638888888902</c:v>
                </c:pt>
                <c:pt idx="13282">
                  <c:v>0.76863425925925899</c:v>
                </c:pt>
                <c:pt idx="13283" formatCode="h:mm:ss;@">
                  <c:v>0.76869212962962996</c:v>
                </c:pt>
                <c:pt idx="13284">
                  <c:v>0.76875000000000004</c:v>
                </c:pt>
                <c:pt idx="13285">
                  <c:v>0.76880787037037002</c:v>
                </c:pt>
                <c:pt idx="13286" formatCode="h:mm:ss;@">
                  <c:v>0.76886574074074099</c:v>
                </c:pt>
                <c:pt idx="13287">
                  <c:v>0.76892361111111096</c:v>
                </c:pt>
                <c:pt idx="13288">
                  <c:v>0.76898148148148104</c:v>
                </c:pt>
                <c:pt idx="13289" formatCode="h:mm:ss;@">
                  <c:v>0.76903935185185202</c:v>
                </c:pt>
                <c:pt idx="13290">
                  <c:v>0.76909722222222199</c:v>
                </c:pt>
                <c:pt idx="13291">
                  <c:v>0.76915509259259296</c:v>
                </c:pt>
                <c:pt idx="13292" formatCode="h:mm:ss;@">
                  <c:v>0.76921296296296304</c:v>
                </c:pt>
                <c:pt idx="13293">
                  <c:v>0.76927083333333302</c:v>
                </c:pt>
                <c:pt idx="13294">
                  <c:v>0.76932870370370399</c:v>
                </c:pt>
                <c:pt idx="13295" formatCode="h:mm:ss;@">
                  <c:v>0.76938657407407396</c:v>
                </c:pt>
                <c:pt idx="13296" formatCode="h:mm:ss;@">
                  <c:v>0.76944444444444404</c:v>
                </c:pt>
                <c:pt idx="13297">
                  <c:v>0.76950231481481501</c:v>
                </c:pt>
                <c:pt idx="13298">
                  <c:v>0.76956018518518499</c:v>
                </c:pt>
                <c:pt idx="13299" formatCode="h:mm:ss;@">
                  <c:v>0.76961805555555596</c:v>
                </c:pt>
                <c:pt idx="13300">
                  <c:v>0.76967592592592604</c:v>
                </c:pt>
                <c:pt idx="13301">
                  <c:v>0.76973379629629601</c:v>
                </c:pt>
                <c:pt idx="13302" formatCode="h:mm:ss;@">
                  <c:v>0.76979166666666698</c:v>
                </c:pt>
                <c:pt idx="13303">
                  <c:v>0.76984953703703696</c:v>
                </c:pt>
                <c:pt idx="13304">
                  <c:v>0.76990740740740704</c:v>
                </c:pt>
                <c:pt idx="13305" formatCode="h:mm:ss;@">
                  <c:v>0.76996527777777801</c:v>
                </c:pt>
                <c:pt idx="13306">
                  <c:v>0.77002314814814798</c:v>
                </c:pt>
                <c:pt idx="13307">
                  <c:v>0.77008101851851896</c:v>
                </c:pt>
                <c:pt idx="13308" formatCode="h:mm:ss;@">
                  <c:v>0.77013888888888904</c:v>
                </c:pt>
                <c:pt idx="13309">
                  <c:v>0.77019675925925901</c:v>
                </c:pt>
                <c:pt idx="13310">
                  <c:v>0.77025462962962998</c:v>
                </c:pt>
                <c:pt idx="13311" formatCode="h:mm:ss;@">
                  <c:v>0.77031249999999996</c:v>
                </c:pt>
                <c:pt idx="13312" formatCode="h:mm:ss;@">
                  <c:v>0.77037037037037004</c:v>
                </c:pt>
                <c:pt idx="13313">
                  <c:v>0.77042824074074101</c:v>
                </c:pt>
                <c:pt idx="13314">
                  <c:v>0.77048611111111098</c:v>
                </c:pt>
                <c:pt idx="13315" formatCode="h:mm:ss;@">
                  <c:v>0.77054398148148096</c:v>
                </c:pt>
                <c:pt idx="13316">
                  <c:v>0.77060185185185204</c:v>
                </c:pt>
                <c:pt idx="13317">
                  <c:v>0.77065972222222201</c:v>
                </c:pt>
                <c:pt idx="13318" formatCode="h:mm:ss;@">
                  <c:v>0.77071759259259298</c:v>
                </c:pt>
                <c:pt idx="13319">
                  <c:v>0.77077546296296295</c:v>
                </c:pt>
                <c:pt idx="13320">
                  <c:v>0.77083333333333304</c:v>
                </c:pt>
                <c:pt idx="13321" formatCode="h:mm:ss;@">
                  <c:v>0.77089120370370401</c:v>
                </c:pt>
                <c:pt idx="13322">
                  <c:v>0.77094907407407398</c:v>
                </c:pt>
                <c:pt idx="13323">
                  <c:v>0.77100694444444395</c:v>
                </c:pt>
                <c:pt idx="13324" formatCode="h:mm:ss;@">
                  <c:v>0.77106481481481504</c:v>
                </c:pt>
                <c:pt idx="13325">
                  <c:v>0.77112268518518501</c:v>
                </c:pt>
                <c:pt idx="13326">
                  <c:v>0.77118055555555598</c:v>
                </c:pt>
                <c:pt idx="13327" formatCode="h:mm:ss;@">
                  <c:v>0.77123842592592595</c:v>
                </c:pt>
                <c:pt idx="13328" formatCode="h:mm:ss;@">
                  <c:v>0.77129629629629604</c:v>
                </c:pt>
                <c:pt idx="13329">
                  <c:v>0.77135416666666701</c:v>
                </c:pt>
                <c:pt idx="13330">
                  <c:v>0.77141203703703698</c:v>
                </c:pt>
                <c:pt idx="13331" formatCode="h:mm:ss;@">
                  <c:v>0.77146990740740695</c:v>
                </c:pt>
                <c:pt idx="13332">
                  <c:v>0.77152777777777803</c:v>
                </c:pt>
                <c:pt idx="13333">
                  <c:v>0.77158564814814801</c:v>
                </c:pt>
                <c:pt idx="13334" formatCode="h:mm:ss;@">
                  <c:v>0.77164351851851798</c:v>
                </c:pt>
                <c:pt idx="13335">
                  <c:v>0.77170138888888895</c:v>
                </c:pt>
                <c:pt idx="13336">
                  <c:v>0.77175925925925903</c:v>
                </c:pt>
                <c:pt idx="13337" formatCode="h:mm:ss;@">
                  <c:v>0.77181712962963001</c:v>
                </c:pt>
                <c:pt idx="13338">
                  <c:v>0.77187499999999998</c:v>
                </c:pt>
                <c:pt idx="13339">
                  <c:v>0.77193287037036995</c:v>
                </c:pt>
                <c:pt idx="13340" formatCode="h:mm:ss;@">
                  <c:v>0.77199074074074103</c:v>
                </c:pt>
                <c:pt idx="13341">
                  <c:v>0.77204861111111101</c:v>
                </c:pt>
                <c:pt idx="13342">
                  <c:v>0.77210648148148098</c:v>
                </c:pt>
                <c:pt idx="13343" formatCode="h:mm:ss;@">
                  <c:v>0.77216435185185195</c:v>
                </c:pt>
                <c:pt idx="13344" formatCode="h:mm:ss;@">
                  <c:v>0.77222222222222203</c:v>
                </c:pt>
                <c:pt idx="13345">
                  <c:v>0.772280092592593</c:v>
                </c:pt>
                <c:pt idx="13346">
                  <c:v>0.77233796296296298</c:v>
                </c:pt>
                <c:pt idx="13347" formatCode="h:mm:ss;@">
                  <c:v>0.77239583333333295</c:v>
                </c:pt>
                <c:pt idx="13348">
                  <c:v>0.77245370370370403</c:v>
                </c:pt>
                <c:pt idx="13349">
                  <c:v>0.772511574074074</c:v>
                </c:pt>
                <c:pt idx="13350" formatCode="h:mm:ss;@">
                  <c:v>0.77256944444444398</c:v>
                </c:pt>
                <c:pt idx="13351">
                  <c:v>0.77262731481481495</c:v>
                </c:pt>
                <c:pt idx="13352">
                  <c:v>0.77268518518518503</c:v>
                </c:pt>
                <c:pt idx="13353" formatCode="h:mm:ss;@">
                  <c:v>0.772743055555555</c:v>
                </c:pt>
                <c:pt idx="13354">
                  <c:v>0.77280092592592597</c:v>
                </c:pt>
                <c:pt idx="13355">
                  <c:v>0.77285879629629595</c:v>
                </c:pt>
                <c:pt idx="13356" formatCode="h:mm:ss;@">
                  <c:v>0.77291666666666703</c:v>
                </c:pt>
                <c:pt idx="13357">
                  <c:v>0.772974537037037</c:v>
                </c:pt>
                <c:pt idx="13358">
                  <c:v>0.77303240740740697</c:v>
                </c:pt>
                <c:pt idx="13359" formatCode="h:mm:ss;@">
                  <c:v>0.77309027777777795</c:v>
                </c:pt>
                <c:pt idx="13360" formatCode="h:mm:ss;@">
                  <c:v>0.77314814814814803</c:v>
                </c:pt>
                <c:pt idx="13361">
                  <c:v>0.773206018518518</c:v>
                </c:pt>
                <c:pt idx="13362">
                  <c:v>0.77326388888888897</c:v>
                </c:pt>
                <c:pt idx="13363" formatCode="h:mm:ss;@">
                  <c:v>0.77332175925925895</c:v>
                </c:pt>
                <c:pt idx="13364">
                  <c:v>0.77337962962963003</c:v>
                </c:pt>
                <c:pt idx="13365">
                  <c:v>0.7734375</c:v>
                </c:pt>
                <c:pt idx="13366" formatCode="h:mm:ss;@">
                  <c:v>0.77349537037036997</c:v>
                </c:pt>
                <c:pt idx="13367">
                  <c:v>0.77355324074074105</c:v>
                </c:pt>
                <c:pt idx="13368">
                  <c:v>0.77361111111111103</c:v>
                </c:pt>
                <c:pt idx="13369" formatCode="h:mm:ss;@">
                  <c:v>0.773668981481481</c:v>
                </c:pt>
                <c:pt idx="13370">
                  <c:v>0.77372685185185197</c:v>
                </c:pt>
                <c:pt idx="13371">
                  <c:v>0.77378472222222205</c:v>
                </c:pt>
                <c:pt idx="13372" formatCode="h:mm:ss;@">
                  <c:v>0.77384259259259303</c:v>
                </c:pt>
                <c:pt idx="13373">
                  <c:v>0.773900462962963</c:v>
                </c:pt>
                <c:pt idx="13374">
                  <c:v>0.77395833333333297</c:v>
                </c:pt>
                <c:pt idx="13375" formatCode="h:mm:ss;@">
                  <c:v>0.77401620370370405</c:v>
                </c:pt>
                <c:pt idx="13376" formatCode="h:mm:ss;@">
                  <c:v>0.77407407407407403</c:v>
                </c:pt>
                <c:pt idx="13377">
                  <c:v>0.774131944444444</c:v>
                </c:pt>
                <c:pt idx="13378">
                  <c:v>0.77418981481481497</c:v>
                </c:pt>
                <c:pt idx="13379" formatCode="h:mm:ss;@">
                  <c:v>0.77424768518518505</c:v>
                </c:pt>
                <c:pt idx="13380">
                  <c:v>0.77430555555555503</c:v>
                </c:pt>
                <c:pt idx="13381">
                  <c:v>0.774363425925926</c:v>
                </c:pt>
                <c:pt idx="13382" formatCode="h:mm:ss;@">
                  <c:v>0.77442129629629597</c:v>
                </c:pt>
                <c:pt idx="13383">
                  <c:v>0.77447916666666705</c:v>
                </c:pt>
                <c:pt idx="13384">
                  <c:v>0.77453703703703702</c:v>
                </c:pt>
                <c:pt idx="13385" formatCode="h:mm:ss;@">
                  <c:v>0.774594907407407</c:v>
                </c:pt>
                <c:pt idx="13386">
                  <c:v>0.77465277777777797</c:v>
                </c:pt>
                <c:pt idx="13387">
                  <c:v>0.77471064814814805</c:v>
                </c:pt>
                <c:pt idx="13388" formatCode="h:mm:ss;@">
                  <c:v>0.77476851851851802</c:v>
                </c:pt>
                <c:pt idx="13389">
                  <c:v>0.77482638888888899</c:v>
                </c:pt>
                <c:pt idx="13390">
                  <c:v>0.77488425925925897</c:v>
                </c:pt>
                <c:pt idx="13391" formatCode="h:mm:ss;@">
                  <c:v>0.77494212962963005</c:v>
                </c:pt>
                <c:pt idx="13392" formatCode="h:mm:ss;@">
                  <c:v>0.77500000000000002</c:v>
                </c:pt>
                <c:pt idx="13393">
                  <c:v>0.77505787037036999</c:v>
                </c:pt>
                <c:pt idx="13394">
                  <c:v>0.77511574074074097</c:v>
                </c:pt>
                <c:pt idx="13395" formatCode="h:mm:ss;@">
                  <c:v>0.77517361111111105</c:v>
                </c:pt>
                <c:pt idx="13396">
                  <c:v>0.77523148148148102</c:v>
                </c:pt>
                <c:pt idx="13397">
                  <c:v>0.77528935185185199</c:v>
                </c:pt>
                <c:pt idx="13398" formatCode="h:mm:ss;@">
                  <c:v>0.77534722222222197</c:v>
                </c:pt>
                <c:pt idx="13399">
                  <c:v>0.77540509259259205</c:v>
                </c:pt>
                <c:pt idx="13400">
                  <c:v>0.77546296296296302</c:v>
                </c:pt>
                <c:pt idx="13401" formatCode="h:mm:ss;@">
                  <c:v>0.77552083333333299</c:v>
                </c:pt>
                <c:pt idx="13402">
                  <c:v>0.77557870370370396</c:v>
                </c:pt>
                <c:pt idx="13403">
                  <c:v>0.77563657407407405</c:v>
                </c:pt>
                <c:pt idx="13404" formatCode="h:mm:ss;@">
                  <c:v>0.77569444444444402</c:v>
                </c:pt>
                <c:pt idx="13405">
                  <c:v>0.77575231481481499</c:v>
                </c:pt>
                <c:pt idx="13406">
                  <c:v>0.77581018518518496</c:v>
                </c:pt>
                <c:pt idx="13407" formatCode="h:mm:ss;@">
                  <c:v>0.77586805555555505</c:v>
                </c:pt>
                <c:pt idx="13408" formatCode="h:mm:ss;@">
                  <c:v>0.77592592592592602</c:v>
                </c:pt>
                <c:pt idx="13409">
                  <c:v>0.77598379629629599</c:v>
                </c:pt>
                <c:pt idx="13410">
                  <c:v>0.77604166666666696</c:v>
                </c:pt>
                <c:pt idx="13411" formatCode="h:mm:ss;@">
                  <c:v>0.77609953703703705</c:v>
                </c:pt>
                <c:pt idx="13412">
                  <c:v>0.77615740740740702</c:v>
                </c:pt>
                <c:pt idx="13413">
                  <c:v>0.77621527777777799</c:v>
                </c:pt>
                <c:pt idx="13414" formatCode="h:mm:ss;@">
                  <c:v>0.77627314814814796</c:v>
                </c:pt>
                <c:pt idx="13415">
                  <c:v>0.77633101851851805</c:v>
                </c:pt>
                <c:pt idx="13416">
                  <c:v>0.77638888888888902</c:v>
                </c:pt>
                <c:pt idx="13417" formatCode="h:mm:ss;@">
                  <c:v>0.77644675925925899</c:v>
                </c:pt>
                <c:pt idx="13418">
                  <c:v>0.77650462962962996</c:v>
                </c:pt>
                <c:pt idx="13419">
                  <c:v>0.77656250000000004</c:v>
                </c:pt>
                <c:pt idx="13420" formatCode="h:mm:ss;@">
                  <c:v>0.77662037037037002</c:v>
                </c:pt>
                <c:pt idx="13421">
                  <c:v>0.77667824074074099</c:v>
                </c:pt>
                <c:pt idx="13422">
                  <c:v>0.77673611111111096</c:v>
                </c:pt>
                <c:pt idx="13423" formatCode="h:mm:ss;@">
                  <c:v>0.77679398148148104</c:v>
                </c:pt>
                <c:pt idx="13424" formatCode="h:mm:ss;@">
                  <c:v>0.77685185185185202</c:v>
                </c:pt>
                <c:pt idx="13425">
                  <c:v>0.77690972222222199</c:v>
                </c:pt>
                <c:pt idx="13426">
                  <c:v>0.77696759259259296</c:v>
                </c:pt>
                <c:pt idx="13427" formatCode="h:mm:ss;@">
                  <c:v>0.77702546296296304</c:v>
                </c:pt>
                <c:pt idx="13428">
                  <c:v>0.77708333333333302</c:v>
                </c:pt>
                <c:pt idx="13429">
                  <c:v>0.77714120370370399</c:v>
                </c:pt>
                <c:pt idx="13430" formatCode="h:mm:ss;@">
                  <c:v>0.77719907407407396</c:v>
                </c:pt>
                <c:pt idx="13431">
                  <c:v>0.77725694444444404</c:v>
                </c:pt>
                <c:pt idx="13432">
                  <c:v>0.77731481481481501</c:v>
                </c:pt>
                <c:pt idx="13433" formatCode="h:mm:ss;@">
                  <c:v>0.77737268518518499</c:v>
                </c:pt>
                <c:pt idx="13434">
                  <c:v>0.77743055555555596</c:v>
                </c:pt>
                <c:pt idx="13435">
                  <c:v>0.77748842592592604</c:v>
                </c:pt>
                <c:pt idx="13436" formatCode="h:mm:ss;@">
                  <c:v>0.77754629629629601</c:v>
                </c:pt>
                <c:pt idx="13437">
                  <c:v>0.77760416666666698</c:v>
                </c:pt>
                <c:pt idx="13438">
                  <c:v>0.77766203703703696</c:v>
                </c:pt>
                <c:pt idx="13439" formatCode="h:mm:ss;@">
                  <c:v>0.77771990740740704</c:v>
                </c:pt>
                <c:pt idx="13440" formatCode="h:mm:ss;@">
                  <c:v>0.77777777777777801</c:v>
                </c:pt>
                <c:pt idx="13441">
                  <c:v>0.77783564814814798</c:v>
                </c:pt>
                <c:pt idx="13442">
                  <c:v>0.77789351851851896</c:v>
                </c:pt>
                <c:pt idx="13443" formatCode="h:mm:ss;@">
                  <c:v>0.77795138888888904</c:v>
                </c:pt>
                <c:pt idx="13444">
                  <c:v>0.77800925925925901</c:v>
                </c:pt>
                <c:pt idx="13445">
                  <c:v>0.77806712962962998</c:v>
                </c:pt>
                <c:pt idx="13446" formatCode="h:mm:ss;@">
                  <c:v>0.77812499999999996</c:v>
                </c:pt>
                <c:pt idx="13447">
                  <c:v>0.77818287037037004</c:v>
                </c:pt>
                <c:pt idx="13448">
                  <c:v>0.77824074074074101</c:v>
                </c:pt>
                <c:pt idx="13449" formatCode="h:mm:ss;@">
                  <c:v>0.77829861111111098</c:v>
                </c:pt>
                <c:pt idx="13450">
                  <c:v>0.77835648148148096</c:v>
                </c:pt>
                <c:pt idx="13451">
                  <c:v>0.77841435185185204</c:v>
                </c:pt>
                <c:pt idx="13452" formatCode="h:mm:ss;@">
                  <c:v>0.77847222222222201</c:v>
                </c:pt>
                <c:pt idx="13453">
                  <c:v>0.77853009259259298</c:v>
                </c:pt>
                <c:pt idx="13454">
                  <c:v>0.77858796296296295</c:v>
                </c:pt>
                <c:pt idx="13455" formatCode="h:mm:ss;@">
                  <c:v>0.77864583333333304</c:v>
                </c:pt>
                <c:pt idx="13456" formatCode="h:mm:ss;@">
                  <c:v>0.77870370370370401</c:v>
                </c:pt>
                <c:pt idx="13457">
                  <c:v>0.77876157407407398</c:v>
                </c:pt>
                <c:pt idx="13458">
                  <c:v>0.77881944444444395</c:v>
                </c:pt>
                <c:pt idx="13459" formatCode="h:mm:ss;@">
                  <c:v>0.77887731481481504</c:v>
                </c:pt>
                <c:pt idx="13460">
                  <c:v>0.77893518518518501</c:v>
                </c:pt>
                <c:pt idx="13461">
                  <c:v>0.77899305555555598</c:v>
                </c:pt>
                <c:pt idx="13462" formatCode="h:mm:ss;@">
                  <c:v>0.77905092592592595</c:v>
                </c:pt>
                <c:pt idx="13463">
                  <c:v>0.77910879629629604</c:v>
                </c:pt>
                <c:pt idx="13464">
                  <c:v>0.77916666666666701</c:v>
                </c:pt>
                <c:pt idx="13465" formatCode="h:mm:ss;@">
                  <c:v>0.77922453703703698</c:v>
                </c:pt>
                <c:pt idx="13466">
                  <c:v>0.77928240740740695</c:v>
                </c:pt>
                <c:pt idx="13467">
                  <c:v>0.77934027777777803</c:v>
                </c:pt>
                <c:pt idx="13468" formatCode="h:mm:ss;@">
                  <c:v>0.77939814814814801</c:v>
                </c:pt>
                <c:pt idx="13469">
                  <c:v>0.77945601851851798</c:v>
                </c:pt>
                <c:pt idx="13470">
                  <c:v>0.77951388888888895</c:v>
                </c:pt>
                <c:pt idx="13471" formatCode="h:mm:ss;@">
                  <c:v>0.77957175925925903</c:v>
                </c:pt>
                <c:pt idx="13472" formatCode="h:mm:ss;@">
                  <c:v>0.77962962962963001</c:v>
                </c:pt>
                <c:pt idx="13473">
                  <c:v>0.77968749999999998</c:v>
                </c:pt>
                <c:pt idx="13474">
                  <c:v>0.77974537037036995</c:v>
                </c:pt>
                <c:pt idx="13475" formatCode="h:mm:ss;@">
                  <c:v>0.77980324074074103</c:v>
                </c:pt>
                <c:pt idx="13476">
                  <c:v>0.77986111111111101</c:v>
                </c:pt>
                <c:pt idx="13477">
                  <c:v>0.77991898148148098</c:v>
                </c:pt>
                <c:pt idx="13478" formatCode="h:mm:ss;@">
                  <c:v>0.77997685185185195</c:v>
                </c:pt>
                <c:pt idx="13479">
                  <c:v>0.78003472222222203</c:v>
                </c:pt>
                <c:pt idx="13480">
                  <c:v>0.780092592592593</c:v>
                </c:pt>
                <c:pt idx="13481" formatCode="h:mm:ss;@">
                  <c:v>0.78015046296296298</c:v>
                </c:pt>
                <c:pt idx="13482">
                  <c:v>0.78020833333333295</c:v>
                </c:pt>
                <c:pt idx="13483">
                  <c:v>0.78026620370370403</c:v>
                </c:pt>
                <c:pt idx="13484" formatCode="h:mm:ss;@">
                  <c:v>0.780324074074074</c:v>
                </c:pt>
                <c:pt idx="13485">
                  <c:v>0.78038194444444398</c:v>
                </c:pt>
                <c:pt idx="13486">
                  <c:v>0.78043981481481495</c:v>
                </c:pt>
                <c:pt idx="13487" formatCode="h:mm:ss;@">
                  <c:v>0.78049768518518503</c:v>
                </c:pt>
                <c:pt idx="13488" formatCode="h:mm:ss;@">
                  <c:v>0.780555555555555</c:v>
                </c:pt>
                <c:pt idx="13489">
                  <c:v>0.78061342592592597</c:v>
                </c:pt>
                <c:pt idx="13490">
                  <c:v>0.78067129629629595</c:v>
                </c:pt>
                <c:pt idx="13491" formatCode="h:mm:ss;@">
                  <c:v>0.78072916666666703</c:v>
                </c:pt>
                <c:pt idx="13492">
                  <c:v>0.780787037037037</c:v>
                </c:pt>
                <c:pt idx="13493">
                  <c:v>0.78084490740740697</c:v>
                </c:pt>
                <c:pt idx="13494" formatCode="h:mm:ss;@">
                  <c:v>0.78090277777777795</c:v>
                </c:pt>
                <c:pt idx="13495">
                  <c:v>0.78096064814814803</c:v>
                </c:pt>
                <c:pt idx="13496">
                  <c:v>0.781018518518518</c:v>
                </c:pt>
                <c:pt idx="13497" formatCode="h:mm:ss;@">
                  <c:v>0.78107638888888897</c:v>
                </c:pt>
                <c:pt idx="13498">
                  <c:v>0.78113425925925895</c:v>
                </c:pt>
                <c:pt idx="13499">
                  <c:v>0.78119212962963003</c:v>
                </c:pt>
                <c:pt idx="13500" formatCode="h:mm:ss;@">
                  <c:v>0.78125</c:v>
                </c:pt>
                <c:pt idx="13501">
                  <c:v>0.78130787037036997</c:v>
                </c:pt>
                <c:pt idx="13502">
                  <c:v>0.78136574074074105</c:v>
                </c:pt>
                <c:pt idx="13503" formatCode="h:mm:ss;@">
                  <c:v>0.78142361111111103</c:v>
                </c:pt>
                <c:pt idx="13504" formatCode="h:mm:ss;@">
                  <c:v>0.781481481481481</c:v>
                </c:pt>
                <c:pt idx="13505">
                  <c:v>0.78153935185185197</c:v>
                </c:pt>
                <c:pt idx="13506">
                  <c:v>0.78159722222222205</c:v>
                </c:pt>
                <c:pt idx="13507" formatCode="h:mm:ss;@">
                  <c:v>0.78165509259259303</c:v>
                </c:pt>
                <c:pt idx="13508">
                  <c:v>0.781712962962963</c:v>
                </c:pt>
                <c:pt idx="13509">
                  <c:v>0.78177083333333297</c:v>
                </c:pt>
                <c:pt idx="13510" formatCode="h:mm:ss;@">
                  <c:v>0.78182870370370405</c:v>
                </c:pt>
                <c:pt idx="13511">
                  <c:v>0.78188657407407403</c:v>
                </c:pt>
                <c:pt idx="13512">
                  <c:v>0.781944444444444</c:v>
                </c:pt>
                <c:pt idx="13513" formatCode="h:mm:ss;@">
                  <c:v>0.78200231481481497</c:v>
                </c:pt>
                <c:pt idx="13514">
                  <c:v>0.78206018518518505</c:v>
                </c:pt>
                <c:pt idx="13515">
                  <c:v>0.78211805555555503</c:v>
                </c:pt>
                <c:pt idx="13516" formatCode="h:mm:ss;@">
                  <c:v>0.782175925925926</c:v>
                </c:pt>
                <c:pt idx="13517">
                  <c:v>0.78223379629629597</c:v>
                </c:pt>
                <c:pt idx="13518">
                  <c:v>0.78229166666666705</c:v>
                </c:pt>
                <c:pt idx="13519" formatCode="h:mm:ss;@">
                  <c:v>0.78234953703703702</c:v>
                </c:pt>
                <c:pt idx="13520" formatCode="h:mm:ss;@">
                  <c:v>0.782407407407407</c:v>
                </c:pt>
                <c:pt idx="13521">
                  <c:v>0.78246527777777797</c:v>
                </c:pt>
                <c:pt idx="13522">
                  <c:v>0.78252314814814805</c:v>
                </c:pt>
                <c:pt idx="13523" formatCode="h:mm:ss;@">
                  <c:v>0.78258101851851802</c:v>
                </c:pt>
                <c:pt idx="13524">
                  <c:v>0.78263888888888899</c:v>
                </c:pt>
                <c:pt idx="13525">
                  <c:v>0.78269675925925897</c:v>
                </c:pt>
                <c:pt idx="13526" formatCode="h:mm:ss;@">
                  <c:v>0.78275462962963005</c:v>
                </c:pt>
                <c:pt idx="13527">
                  <c:v>0.78281250000000002</c:v>
                </c:pt>
                <c:pt idx="13528">
                  <c:v>0.78287037037036999</c:v>
                </c:pt>
                <c:pt idx="13529" formatCode="h:mm:ss;@">
                  <c:v>0.78292824074074097</c:v>
                </c:pt>
                <c:pt idx="13530">
                  <c:v>0.78298611111111105</c:v>
                </c:pt>
                <c:pt idx="13531">
                  <c:v>0.78304398148148102</c:v>
                </c:pt>
                <c:pt idx="13532" formatCode="h:mm:ss;@">
                  <c:v>0.78310185185185199</c:v>
                </c:pt>
                <c:pt idx="13533">
                  <c:v>0.78315972222222197</c:v>
                </c:pt>
                <c:pt idx="13534">
                  <c:v>0.78321759259259205</c:v>
                </c:pt>
                <c:pt idx="13535" formatCode="h:mm:ss;@">
                  <c:v>0.78327546296296302</c:v>
                </c:pt>
                <c:pt idx="13536" formatCode="h:mm:ss;@">
                  <c:v>0.78333333333333299</c:v>
                </c:pt>
                <c:pt idx="13537">
                  <c:v>0.78339120370370396</c:v>
                </c:pt>
                <c:pt idx="13538">
                  <c:v>0.78344907407407405</c:v>
                </c:pt>
                <c:pt idx="13539" formatCode="h:mm:ss;@">
                  <c:v>0.78350694444444402</c:v>
                </c:pt>
                <c:pt idx="13540">
                  <c:v>0.78356481481481499</c:v>
                </c:pt>
                <c:pt idx="13541">
                  <c:v>0.78362268518518496</c:v>
                </c:pt>
                <c:pt idx="13542" formatCode="h:mm:ss;@">
                  <c:v>0.78368055555555505</c:v>
                </c:pt>
                <c:pt idx="13543">
                  <c:v>0.78373842592592602</c:v>
                </c:pt>
                <c:pt idx="13544">
                  <c:v>0.78379629629629599</c:v>
                </c:pt>
                <c:pt idx="13545" formatCode="h:mm:ss;@">
                  <c:v>0.78385416666666696</c:v>
                </c:pt>
                <c:pt idx="13546">
                  <c:v>0.78391203703703705</c:v>
                </c:pt>
                <c:pt idx="13547">
                  <c:v>0.78396990740740702</c:v>
                </c:pt>
                <c:pt idx="13548" formatCode="h:mm:ss;@">
                  <c:v>0.78402777777777799</c:v>
                </c:pt>
                <c:pt idx="13549">
                  <c:v>0.78408564814814796</c:v>
                </c:pt>
                <c:pt idx="13550">
                  <c:v>0.78414351851851805</c:v>
                </c:pt>
                <c:pt idx="13551" formatCode="h:mm:ss;@">
                  <c:v>0.78420138888888902</c:v>
                </c:pt>
                <c:pt idx="13552" formatCode="h:mm:ss;@">
                  <c:v>0.78425925925925899</c:v>
                </c:pt>
                <c:pt idx="13553">
                  <c:v>0.78431712962962996</c:v>
                </c:pt>
                <c:pt idx="13554">
                  <c:v>0.78437500000000004</c:v>
                </c:pt>
                <c:pt idx="13555" formatCode="h:mm:ss;@">
                  <c:v>0.78443287037037002</c:v>
                </c:pt>
                <c:pt idx="13556">
                  <c:v>0.78449074074074099</c:v>
                </c:pt>
                <c:pt idx="13557">
                  <c:v>0.78454861111111096</c:v>
                </c:pt>
                <c:pt idx="13558" formatCode="h:mm:ss;@">
                  <c:v>0.78460648148148104</c:v>
                </c:pt>
                <c:pt idx="13559">
                  <c:v>0.78466435185185202</c:v>
                </c:pt>
                <c:pt idx="13560">
                  <c:v>0.78472222222222199</c:v>
                </c:pt>
                <c:pt idx="13561" formatCode="h:mm:ss;@">
                  <c:v>0.78478009259259296</c:v>
                </c:pt>
                <c:pt idx="13562">
                  <c:v>0.78483796296296304</c:v>
                </c:pt>
                <c:pt idx="13563">
                  <c:v>0.78489583333333302</c:v>
                </c:pt>
                <c:pt idx="13564" formatCode="h:mm:ss;@">
                  <c:v>0.78495370370370399</c:v>
                </c:pt>
                <c:pt idx="13565">
                  <c:v>0.78501157407407396</c:v>
                </c:pt>
                <c:pt idx="13566">
                  <c:v>0.78506944444444404</c:v>
                </c:pt>
                <c:pt idx="13567" formatCode="h:mm:ss;@">
                  <c:v>0.78512731481481501</c:v>
                </c:pt>
                <c:pt idx="13568" formatCode="h:mm:ss;@">
                  <c:v>0.78518518518518499</c:v>
                </c:pt>
                <c:pt idx="13569">
                  <c:v>0.78524305555555596</c:v>
                </c:pt>
                <c:pt idx="13570">
                  <c:v>0.78530092592592604</c:v>
                </c:pt>
                <c:pt idx="13571" formatCode="h:mm:ss;@">
                  <c:v>0.78535879629629601</c:v>
                </c:pt>
                <c:pt idx="13572">
                  <c:v>0.78541666666666698</c:v>
                </c:pt>
                <c:pt idx="13573">
                  <c:v>0.78547453703703696</c:v>
                </c:pt>
                <c:pt idx="13574" formatCode="h:mm:ss;@">
                  <c:v>0.78553240740740704</c:v>
                </c:pt>
                <c:pt idx="13575">
                  <c:v>0.78559027777777801</c:v>
                </c:pt>
                <c:pt idx="13576">
                  <c:v>0.78564814814814798</c:v>
                </c:pt>
                <c:pt idx="13577" formatCode="h:mm:ss;@">
                  <c:v>0.78570601851851896</c:v>
                </c:pt>
                <c:pt idx="13578">
                  <c:v>0.78576388888888904</c:v>
                </c:pt>
                <c:pt idx="13579">
                  <c:v>0.78582175925925901</c:v>
                </c:pt>
                <c:pt idx="13580" formatCode="h:mm:ss;@">
                  <c:v>0.78587962962962998</c:v>
                </c:pt>
                <c:pt idx="13581">
                  <c:v>0.78593749999999996</c:v>
                </c:pt>
                <c:pt idx="13582">
                  <c:v>0.78599537037037004</c:v>
                </c:pt>
                <c:pt idx="13583" formatCode="h:mm:ss;@">
                  <c:v>0.78605324074074101</c:v>
                </c:pt>
                <c:pt idx="13584" formatCode="h:mm:ss;@">
                  <c:v>0.78611111111111098</c:v>
                </c:pt>
                <c:pt idx="13585">
                  <c:v>0.78616898148148096</c:v>
                </c:pt>
                <c:pt idx="13586">
                  <c:v>0.78622685185185204</c:v>
                </c:pt>
                <c:pt idx="13587" formatCode="h:mm:ss;@">
                  <c:v>0.78628472222222201</c:v>
                </c:pt>
                <c:pt idx="13588">
                  <c:v>0.78634259259259298</c:v>
                </c:pt>
                <c:pt idx="13589">
                  <c:v>0.78640046296296295</c:v>
                </c:pt>
                <c:pt idx="13590" formatCode="h:mm:ss;@">
                  <c:v>0.78645833333333304</c:v>
                </c:pt>
                <c:pt idx="13591">
                  <c:v>0.78651620370370401</c:v>
                </c:pt>
                <c:pt idx="13592">
                  <c:v>0.78657407407407398</c:v>
                </c:pt>
                <c:pt idx="13593" formatCode="h:mm:ss;@">
                  <c:v>0.78663194444444395</c:v>
                </c:pt>
                <c:pt idx="13594">
                  <c:v>0.78668981481481504</c:v>
                </c:pt>
                <c:pt idx="13595">
                  <c:v>0.78674768518518501</c:v>
                </c:pt>
                <c:pt idx="13596" formatCode="h:mm:ss;@">
                  <c:v>0.78680555555555598</c:v>
                </c:pt>
                <c:pt idx="13597">
                  <c:v>0.78686342592592595</c:v>
                </c:pt>
                <c:pt idx="13598">
                  <c:v>0.78692129629629604</c:v>
                </c:pt>
                <c:pt idx="13599" formatCode="h:mm:ss;@">
                  <c:v>0.78697916666666701</c:v>
                </c:pt>
                <c:pt idx="13600" formatCode="h:mm:ss;@">
                  <c:v>0.78703703703703698</c:v>
                </c:pt>
                <c:pt idx="13601">
                  <c:v>0.78709490740740695</c:v>
                </c:pt>
                <c:pt idx="13602">
                  <c:v>0.78715277777777803</c:v>
                </c:pt>
                <c:pt idx="13603" formatCode="h:mm:ss;@">
                  <c:v>0.78721064814814801</c:v>
                </c:pt>
                <c:pt idx="13604">
                  <c:v>0.78726851851851798</c:v>
                </c:pt>
                <c:pt idx="13605">
                  <c:v>0.78732638888888895</c:v>
                </c:pt>
                <c:pt idx="13606" formatCode="h:mm:ss;@">
                  <c:v>0.78738425925925903</c:v>
                </c:pt>
                <c:pt idx="13607">
                  <c:v>0.78744212962963001</c:v>
                </c:pt>
                <c:pt idx="13608">
                  <c:v>0.78749999999999998</c:v>
                </c:pt>
                <c:pt idx="13609" formatCode="h:mm:ss;@">
                  <c:v>0.78755787037036995</c:v>
                </c:pt>
                <c:pt idx="13610">
                  <c:v>0.78761574074074103</c:v>
                </c:pt>
                <c:pt idx="13611">
                  <c:v>0.78767361111111101</c:v>
                </c:pt>
                <c:pt idx="13612" formatCode="h:mm:ss;@">
                  <c:v>0.78773148148148098</c:v>
                </c:pt>
                <c:pt idx="13613">
                  <c:v>0.78778935185185195</c:v>
                </c:pt>
                <c:pt idx="13614">
                  <c:v>0.78784722222222203</c:v>
                </c:pt>
                <c:pt idx="13615" formatCode="h:mm:ss;@">
                  <c:v>0.787905092592593</c:v>
                </c:pt>
                <c:pt idx="13616" formatCode="h:mm:ss;@">
                  <c:v>0.78796296296296298</c:v>
                </c:pt>
                <c:pt idx="13617">
                  <c:v>0.78802083333333295</c:v>
                </c:pt>
                <c:pt idx="13618">
                  <c:v>0.78807870370370403</c:v>
                </c:pt>
                <c:pt idx="13619" formatCode="h:mm:ss;@">
                  <c:v>0.788136574074074</c:v>
                </c:pt>
                <c:pt idx="13620">
                  <c:v>0.78819444444444398</c:v>
                </c:pt>
                <c:pt idx="13621">
                  <c:v>0.78825231481481495</c:v>
                </c:pt>
                <c:pt idx="13622" formatCode="h:mm:ss;@">
                  <c:v>0.78831018518518503</c:v>
                </c:pt>
                <c:pt idx="13623">
                  <c:v>0.788368055555555</c:v>
                </c:pt>
                <c:pt idx="13624">
                  <c:v>0.78842592592592597</c:v>
                </c:pt>
                <c:pt idx="13625" formatCode="h:mm:ss;@">
                  <c:v>0.78848379629629595</c:v>
                </c:pt>
                <c:pt idx="13626">
                  <c:v>0.78854166666666703</c:v>
                </c:pt>
                <c:pt idx="13627">
                  <c:v>0.788599537037037</c:v>
                </c:pt>
                <c:pt idx="13628" formatCode="h:mm:ss;@">
                  <c:v>0.78865740740740697</c:v>
                </c:pt>
                <c:pt idx="13629">
                  <c:v>0.78871527777777795</c:v>
                </c:pt>
                <c:pt idx="13630">
                  <c:v>0.78877314814814803</c:v>
                </c:pt>
                <c:pt idx="13631" formatCode="h:mm:ss;@">
                  <c:v>0.788831018518518</c:v>
                </c:pt>
                <c:pt idx="13632" formatCode="h:mm:ss;@">
                  <c:v>0.78888888888888897</c:v>
                </c:pt>
                <c:pt idx="13633">
                  <c:v>0.78894675925925895</c:v>
                </c:pt>
                <c:pt idx="13634">
                  <c:v>0.78900462962963003</c:v>
                </c:pt>
                <c:pt idx="13635" formatCode="h:mm:ss;@">
                  <c:v>0.7890625</c:v>
                </c:pt>
                <c:pt idx="13636">
                  <c:v>0.78912037037036997</c:v>
                </c:pt>
                <c:pt idx="13637">
                  <c:v>0.78917824074074105</c:v>
                </c:pt>
                <c:pt idx="13638" formatCode="h:mm:ss;@">
                  <c:v>0.78923611111111103</c:v>
                </c:pt>
                <c:pt idx="13639">
                  <c:v>0.789293981481481</c:v>
                </c:pt>
                <c:pt idx="13640">
                  <c:v>0.78935185185185197</c:v>
                </c:pt>
                <c:pt idx="13641" formatCode="h:mm:ss;@">
                  <c:v>0.78940972222222205</c:v>
                </c:pt>
                <c:pt idx="13642">
                  <c:v>0.78946759259259303</c:v>
                </c:pt>
                <c:pt idx="13643">
                  <c:v>0.789525462962963</c:v>
                </c:pt>
                <c:pt idx="13644" formatCode="h:mm:ss;@">
                  <c:v>0.78958333333333297</c:v>
                </c:pt>
                <c:pt idx="13645">
                  <c:v>0.78964120370370405</c:v>
                </c:pt>
                <c:pt idx="13646">
                  <c:v>0.78969907407407403</c:v>
                </c:pt>
                <c:pt idx="13647" formatCode="h:mm:ss;@">
                  <c:v>0.789756944444444</c:v>
                </c:pt>
                <c:pt idx="13648" formatCode="h:mm:ss;@">
                  <c:v>0.78981481481481497</c:v>
                </c:pt>
                <c:pt idx="13649">
                  <c:v>0.78987268518518505</c:v>
                </c:pt>
                <c:pt idx="13650">
                  <c:v>0.78993055555555503</c:v>
                </c:pt>
                <c:pt idx="13651" formatCode="h:mm:ss;@">
                  <c:v>0.789988425925926</c:v>
                </c:pt>
                <c:pt idx="13652">
                  <c:v>0.79004629629629597</c:v>
                </c:pt>
                <c:pt idx="13653">
                  <c:v>0.79010416666666705</c:v>
                </c:pt>
                <c:pt idx="13654" formatCode="h:mm:ss;@">
                  <c:v>0.79016203703703702</c:v>
                </c:pt>
                <c:pt idx="13655">
                  <c:v>0.790219907407407</c:v>
                </c:pt>
                <c:pt idx="13656">
                  <c:v>0.79027777777777797</c:v>
                </c:pt>
                <c:pt idx="13657" formatCode="h:mm:ss;@">
                  <c:v>0.79033564814814805</c:v>
                </c:pt>
                <c:pt idx="13658">
                  <c:v>0.79039351851851802</c:v>
                </c:pt>
                <c:pt idx="13659">
                  <c:v>0.79045138888888899</c:v>
                </c:pt>
                <c:pt idx="13660" formatCode="h:mm:ss;@">
                  <c:v>0.79050925925925897</c:v>
                </c:pt>
                <c:pt idx="13661">
                  <c:v>0.79056712962963005</c:v>
                </c:pt>
                <c:pt idx="13662">
                  <c:v>0.79062500000000002</c:v>
                </c:pt>
                <c:pt idx="13663" formatCode="h:mm:ss;@">
                  <c:v>0.79068287037036999</c:v>
                </c:pt>
                <c:pt idx="13664" formatCode="h:mm:ss;@">
                  <c:v>0.79074074074074097</c:v>
                </c:pt>
                <c:pt idx="13665">
                  <c:v>0.79079861111111105</c:v>
                </c:pt>
                <c:pt idx="13666">
                  <c:v>0.79085648148148102</c:v>
                </c:pt>
                <c:pt idx="13667" formatCode="h:mm:ss;@">
                  <c:v>0.79091435185185199</c:v>
                </c:pt>
                <c:pt idx="13668">
                  <c:v>0.79097222222222197</c:v>
                </c:pt>
                <c:pt idx="13669">
                  <c:v>0.79103009259259205</c:v>
                </c:pt>
                <c:pt idx="13670" formatCode="h:mm:ss;@">
                  <c:v>0.79108796296296302</c:v>
                </c:pt>
                <c:pt idx="13671">
                  <c:v>0.79114583333333299</c:v>
                </c:pt>
                <c:pt idx="13672">
                  <c:v>0.79120370370370396</c:v>
                </c:pt>
                <c:pt idx="13673" formatCode="h:mm:ss;@">
                  <c:v>0.79126157407407405</c:v>
                </c:pt>
                <c:pt idx="13674">
                  <c:v>0.79131944444444402</c:v>
                </c:pt>
                <c:pt idx="13675">
                  <c:v>0.79137731481481499</c:v>
                </c:pt>
                <c:pt idx="13676" formatCode="h:mm:ss;@">
                  <c:v>0.79143518518518496</c:v>
                </c:pt>
                <c:pt idx="13677">
                  <c:v>0.79149305555555505</c:v>
                </c:pt>
                <c:pt idx="13678">
                  <c:v>0.79155092592592602</c:v>
                </c:pt>
                <c:pt idx="13679" formatCode="h:mm:ss;@">
                  <c:v>0.79160879629629599</c:v>
                </c:pt>
                <c:pt idx="13680" formatCode="h:mm:ss;@">
                  <c:v>0.79166666666666696</c:v>
                </c:pt>
                <c:pt idx="13681">
                  <c:v>0.79172453703703705</c:v>
                </c:pt>
                <c:pt idx="13682">
                  <c:v>0.79178240740740702</c:v>
                </c:pt>
                <c:pt idx="13683" formatCode="h:mm:ss;@">
                  <c:v>0.79184027777777799</c:v>
                </c:pt>
                <c:pt idx="13684">
                  <c:v>0.79189814814814796</c:v>
                </c:pt>
                <c:pt idx="13685">
                  <c:v>0.79195601851851805</c:v>
                </c:pt>
                <c:pt idx="13686" formatCode="h:mm:ss;@">
                  <c:v>0.79201388888888902</c:v>
                </c:pt>
                <c:pt idx="13687">
                  <c:v>0.79207175925925899</c:v>
                </c:pt>
                <c:pt idx="13688">
                  <c:v>0.79212962962962996</c:v>
                </c:pt>
                <c:pt idx="13689" formatCode="h:mm:ss;@">
                  <c:v>0.79218750000000004</c:v>
                </c:pt>
                <c:pt idx="13690">
                  <c:v>0.79224537037037002</c:v>
                </c:pt>
                <c:pt idx="13691">
                  <c:v>0.79230324074074099</c:v>
                </c:pt>
                <c:pt idx="13692" formatCode="h:mm:ss;@">
                  <c:v>0.79236111111111096</c:v>
                </c:pt>
                <c:pt idx="13693">
                  <c:v>0.79241898148148104</c:v>
                </c:pt>
                <c:pt idx="13694">
                  <c:v>0.79247685185185202</c:v>
                </c:pt>
                <c:pt idx="13695" formatCode="h:mm:ss;@">
                  <c:v>0.79253472222222199</c:v>
                </c:pt>
                <c:pt idx="13696" formatCode="h:mm:ss;@">
                  <c:v>0.79259259259259296</c:v>
                </c:pt>
                <c:pt idx="13697">
                  <c:v>0.79265046296296304</c:v>
                </c:pt>
                <c:pt idx="13698">
                  <c:v>0.79270833333333302</c:v>
                </c:pt>
                <c:pt idx="13699" formatCode="h:mm:ss;@">
                  <c:v>0.79276620370370399</c:v>
                </c:pt>
                <c:pt idx="13700">
                  <c:v>0.79282407407407396</c:v>
                </c:pt>
                <c:pt idx="13701">
                  <c:v>0.79288194444444404</c:v>
                </c:pt>
                <c:pt idx="13702" formatCode="h:mm:ss;@">
                  <c:v>0.79293981481481501</c:v>
                </c:pt>
                <c:pt idx="13703">
                  <c:v>0.79299768518518499</c:v>
                </c:pt>
                <c:pt idx="13704">
                  <c:v>0.79305555555555596</c:v>
                </c:pt>
                <c:pt idx="13705" formatCode="h:mm:ss;@">
                  <c:v>0.79311342592592604</c:v>
                </c:pt>
                <c:pt idx="13706">
                  <c:v>0.79317129629629601</c:v>
                </c:pt>
                <c:pt idx="13707">
                  <c:v>0.79322916666666698</c:v>
                </c:pt>
                <c:pt idx="13708" formatCode="h:mm:ss;@">
                  <c:v>0.79328703703703696</c:v>
                </c:pt>
                <c:pt idx="13709">
                  <c:v>0.79334490740740704</c:v>
                </c:pt>
                <c:pt idx="13710">
                  <c:v>0.79340277777777801</c:v>
                </c:pt>
                <c:pt idx="13711" formatCode="h:mm:ss;@">
                  <c:v>0.79346064814814798</c:v>
                </c:pt>
                <c:pt idx="13712" formatCode="h:mm:ss;@">
                  <c:v>0.79351851851851796</c:v>
                </c:pt>
                <c:pt idx="13713">
                  <c:v>0.79357638888888904</c:v>
                </c:pt>
                <c:pt idx="13714">
                  <c:v>0.79363425925925901</c:v>
                </c:pt>
                <c:pt idx="13715" formatCode="h:mm:ss;@">
                  <c:v>0.79369212962962998</c:v>
                </c:pt>
                <c:pt idx="13716">
                  <c:v>0.79374999999999996</c:v>
                </c:pt>
                <c:pt idx="13717">
                  <c:v>0.79380787037037004</c:v>
                </c:pt>
                <c:pt idx="13718" formatCode="h:mm:ss;@">
                  <c:v>0.79386574074074101</c:v>
                </c:pt>
                <c:pt idx="13719">
                  <c:v>0.79392361111111098</c:v>
                </c:pt>
                <c:pt idx="13720">
                  <c:v>0.79398148148148096</c:v>
                </c:pt>
                <c:pt idx="13721" formatCode="h:mm:ss;@">
                  <c:v>0.79403935185185204</c:v>
                </c:pt>
                <c:pt idx="13722">
                  <c:v>0.79409722222222201</c:v>
                </c:pt>
                <c:pt idx="13723">
                  <c:v>0.79415509259259298</c:v>
                </c:pt>
                <c:pt idx="13724" formatCode="h:mm:ss;@">
                  <c:v>0.79421296296296295</c:v>
                </c:pt>
                <c:pt idx="13725">
                  <c:v>0.79427083333333304</c:v>
                </c:pt>
                <c:pt idx="13726">
                  <c:v>0.79432870370370401</c:v>
                </c:pt>
                <c:pt idx="13727" formatCode="h:mm:ss;@">
                  <c:v>0.79438657407407398</c:v>
                </c:pt>
                <c:pt idx="13728" formatCode="h:mm:ss;@">
                  <c:v>0.79444444444444395</c:v>
                </c:pt>
                <c:pt idx="13729">
                  <c:v>0.79450231481481504</c:v>
                </c:pt>
                <c:pt idx="13730">
                  <c:v>0.79456018518518501</c:v>
                </c:pt>
                <c:pt idx="13731" formatCode="h:mm:ss;@">
                  <c:v>0.79461805555555598</c:v>
                </c:pt>
                <c:pt idx="13732">
                  <c:v>0.79467592592592595</c:v>
                </c:pt>
                <c:pt idx="13733">
                  <c:v>0.79473379629629604</c:v>
                </c:pt>
                <c:pt idx="13734" formatCode="h:mm:ss;@">
                  <c:v>0.79479166666666701</c:v>
                </c:pt>
                <c:pt idx="13735">
                  <c:v>0.79484953703703698</c:v>
                </c:pt>
                <c:pt idx="13736">
                  <c:v>0.79490740740740695</c:v>
                </c:pt>
                <c:pt idx="13737" formatCode="h:mm:ss;@">
                  <c:v>0.79496527777777803</c:v>
                </c:pt>
                <c:pt idx="13738">
                  <c:v>0.79502314814814801</c:v>
                </c:pt>
                <c:pt idx="13739">
                  <c:v>0.79508101851851798</c:v>
                </c:pt>
                <c:pt idx="13740" formatCode="h:mm:ss;@">
                  <c:v>0.79513888888888895</c:v>
                </c:pt>
                <c:pt idx="13741">
                  <c:v>0.79519675925925903</c:v>
                </c:pt>
                <c:pt idx="13742">
                  <c:v>0.79525462962963001</c:v>
                </c:pt>
                <c:pt idx="13743" formatCode="h:mm:ss;@">
                  <c:v>0.79531249999999998</c:v>
                </c:pt>
                <c:pt idx="13744" formatCode="h:mm:ss;@">
                  <c:v>0.79537037037036995</c:v>
                </c:pt>
                <c:pt idx="13745">
                  <c:v>0.79542824074074103</c:v>
                </c:pt>
                <c:pt idx="13746">
                  <c:v>0.79548611111111101</c:v>
                </c:pt>
                <c:pt idx="13747" formatCode="h:mm:ss;@">
                  <c:v>0.79554398148148098</c:v>
                </c:pt>
                <c:pt idx="13748">
                  <c:v>0.79560185185185195</c:v>
                </c:pt>
                <c:pt idx="13749">
                  <c:v>0.79565972222222203</c:v>
                </c:pt>
                <c:pt idx="13750" formatCode="h:mm:ss;@">
                  <c:v>0.795717592592593</c:v>
                </c:pt>
                <c:pt idx="13751">
                  <c:v>0.79577546296296298</c:v>
                </c:pt>
                <c:pt idx="13752">
                  <c:v>0.79583333333333295</c:v>
                </c:pt>
                <c:pt idx="13753" formatCode="h:mm:ss;@">
                  <c:v>0.79589120370370403</c:v>
                </c:pt>
                <c:pt idx="13754">
                  <c:v>0.795949074074074</c:v>
                </c:pt>
                <c:pt idx="13755">
                  <c:v>0.79600694444444398</c:v>
                </c:pt>
                <c:pt idx="13756" formatCode="h:mm:ss;@">
                  <c:v>0.79606481481481495</c:v>
                </c:pt>
                <c:pt idx="13757">
                  <c:v>0.79612268518518503</c:v>
                </c:pt>
                <c:pt idx="13758">
                  <c:v>0.796180555555555</c:v>
                </c:pt>
                <c:pt idx="13759" formatCode="h:mm:ss;@">
                  <c:v>0.79623842592592597</c:v>
                </c:pt>
                <c:pt idx="13760" formatCode="h:mm:ss;@">
                  <c:v>0.79629629629629595</c:v>
                </c:pt>
                <c:pt idx="13761">
                  <c:v>0.79635416666666703</c:v>
                </c:pt>
                <c:pt idx="13762">
                  <c:v>0.796412037037037</c:v>
                </c:pt>
                <c:pt idx="13763" formatCode="h:mm:ss;@">
                  <c:v>0.79646990740740697</c:v>
                </c:pt>
                <c:pt idx="13764">
                  <c:v>0.79652777777777795</c:v>
                </c:pt>
                <c:pt idx="13765">
                  <c:v>0.79658564814814803</c:v>
                </c:pt>
                <c:pt idx="13766" formatCode="h:mm:ss;@">
                  <c:v>0.796643518518518</c:v>
                </c:pt>
                <c:pt idx="13767">
                  <c:v>0.79670138888888897</c:v>
                </c:pt>
                <c:pt idx="13768">
                  <c:v>0.79675925925925895</c:v>
                </c:pt>
                <c:pt idx="13769" formatCode="h:mm:ss;@">
                  <c:v>0.79681712962963003</c:v>
                </c:pt>
                <c:pt idx="13770">
                  <c:v>0.796875</c:v>
                </c:pt>
                <c:pt idx="13771">
                  <c:v>0.79693287037036997</c:v>
                </c:pt>
                <c:pt idx="13772" formatCode="h:mm:ss;@">
                  <c:v>0.79699074074074105</c:v>
                </c:pt>
                <c:pt idx="13773">
                  <c:v>0.79704861111111103</c:v>
                </c:pt>
                <c:pt idx="13774">
                  <c:v>0.797106481481481</c:v>
                </c:pt>
                <c:pt idx="13775" formatCode="h:mm:ss;@">
                  <c:v>0.79716435185185197</c:v>
                </c:pt>
                <c:pt idx="13776" formatCode="h:mm:ss;@">
                  <c:v>0.79722222222222205</c:v>
                </c:pt>
                <c:pt idx="13777">
                  <c:v>0.79728009259259303</c:v>
                </c:pt>
                <c:pt idx="13778">
                  <c:v>0.797337962962963</c:v>
                </c:pt>
                <c:pt idx="13779" formatCode="h:mm:ss;@">
                  <c:v>0.79739583333333297</c:v>
                </c:pt>
                <c:pt idx="13780">
                  <c:v>0.79745370370370405</c:v>
                </c:pt>
                <c:pt idx="13781">
                  <c:v>0.79751157407407403</c:v>
                </c:pt>
                <c:pt idx="13782" formatCode="h:mm:ss;@">
                  <c:v>0.797569444444444</c:v>
                </c:pt>
                <c:pt idx="13783">
                  <c:v>0.79762731481481497</c:v>
                </c:pt>
                <c:pt idx="13784">
                  <c:v>0.79768518518518505</c:v>
                </c:pt>
                <c:pt idx="13785" formatCode="h:mm:ss;@">
                  <c:v>0.79774305555555503</c:v>
                </c:pt>
                <c:pt idx="13786">
                  <c:v>0.797800925925926</c:v>
                </c:pt>
                <c:pt idx="13787">
                  <c:v>0.79785879629629597</c:v>
                </c:pt>
                <c:pt idx="13788" formatCode="h:mm:ss;@">
                  <c:v>0.79791666666666705</c:v>
                </c:pt>
                <c:pt idx="13789">
                  <c:v>0.79797453703703702</c:v>
                </c:pt>
                <c:pt idx="13790">
                  <c:v>0.798032407407407</c:v>
                </c:pt>
                <c:pt idx="13791" formatCode="h:mm:ss;@">
                  <c:v>0.79809027777777797</c:v>
                </c:pt>
                <c:pt idx="13792" formatCode="h:mm:ss;@">
                  <c:v>0.79814814814814805</c:v>
                </c:pt>
                <c:pt idx="13793">
                  <c:v>0.79820601851851802</c:v>
                </c:pt>
                <c:pt idx="13794">
                  <c:v>0.79826388888888899</c:v>
                </c:pt>
                <c:pt idx="13795" formatCode="h:mm:ss;@">
                  <c:v>0.79832175925925897</c:v>
                </c:pt>
                <c:pt idx="13796">
                  <c:v>0.79837962962963005</c:v>
                </c:pt>
                <c:pt idx="13797">
                  <c:v>0.79843750000000002</c:v>
                </c:pt>
                <c:pt idx="13798" formatCode="h:mm:ss;@">
                  <c:v>0.79849537037036999</c:v>
                </c:pt>
                <c:pt idx="13799">
                  <c:v>0.79855324074074097</c:v>
                </c:pt>
                <c:pt idx="13800">
                  <c:v>0.79861111111111105</c:v>
                </c:pt>
                <c:pt idx="13801" formatCode="h:mm:ss;@">
                  <c:v>0.79866898148148102</c:v>
                </c:pt>
                <c:pt idx="13802">
                  <c:v>0.79872685185185199</c:v>
                </c:pt>
                <c:pt idx="13803">
                  <c:v>0.79878472222222197</c:v>
                </c:pt>
                <c:pt idx="13804" formatCode="h:mm:ss;@">
                  <c:v>0.79884259259259205</c:v>
                </c:pt>
                <c:pt idx="13805">
                  <c:v>0.79890046296296302</c:v>
                </c:pt>
                <c:pt idx="13806">
                  <c:v>0.79895833333333299</c:v>
                </c:pt>
                <c:pt idx="13807" formatCode="h:mm:ss;@">
                  <c:v>0.79901620370370396</c:v>
                </c:pt>
                <c:pt idx="13808" formatCode="h:mm:ss;@">
                  <c:v>0.79907407407407405</c:v>
                </c:pt>
                <c:pt idx="13809">
                  <c:v>0.79913194444444402</c:v>
                </c:pt>
                <c:pt idx="13810">
                  <c:v>0.79918981481481499</c:v>
                </c:pt>
                <c:pt idx="13811" formatCode="h:mm:ss;@">
                  <c:v>0.79924768518518496</c:v>
                </c:pt>
                <c:pt idx="13812">
                  <c:v>0.79930555555555505</c:v>
                </c:pt>
                <c:pt idx="13813">
                  <c:v>0.79936342592592602</c:v>
                </c:pt>
                <c:pt idx="13814" formatCode="h:mm:ss;@">
                  <c:v>0.79942129629629599</c:v>
                </c:pt>
                <c:pt idx="13815">
                  <c:v>0.79947916666666696</c:v>
                </c:pt>
                <c:pt idx="13816">
                  <c:v>0.79953703703703705</c:v>
                </c:pt>
                <c:pt idx="13817" formatCode="h:mm:ss;@">
                  <c:v>0.79959490740740702</c:v>
                </c:pt>
                <c:pt idx="13818">
                  <c:v>0.79965277777777799</c:v>
                </c:pt>
                <c:pt idx="13819">
                  <c:v>0.79971064814814796</c:v>
                </c:pt>
                <c:pt idx="13820" formatCode="h:mm:ss;@">
                  <c:v>0.79976851851851805</c:v>
                </c:pt>
                <c:pt idx="13821">
                  <c:v>0.79982638888888902</c:v>
                </c:pt>
                <c:pt idx="13822">
                  <c:v>0.79988425925925899</c:v>
                </c:pt>
                <c:pt idx="13823" formatCode="h:mm:ss;@">
                  <c:v>0.79994212962962996</c:v>
                </c:pt>
                <c:pt idx="13824" formatCode="h:mm:ss;@">
                  <c:v>0.8</c:v>
                </c:pt>
                <c:pt idx="13825">
                  <c:v>0.80005787037037002</c:v>
                </c:pt>
                <c:pt idx="13826">
                  <c:v>0.80011574074074099</c:v>
                </c:pt>
                <c:pt idx="13827" formatCode="h:mm:ss;@">
                  <c:v>0.80017361111111096</c:v>
                </c:pt>
                <c:pt idx="13828">
                  <c:v>0.80023148148148104</c:v>
                </c:pt>
                <c:pt idx="13829">
                  <c:v>0.80028935185185202</c:v>
                </c:pt>
                <c:pt idx="13830" formatCode="h:mm:ss;@">
                  <c:v>0.80034722222222199</c:v>
                </c:pt>
                <c:pt idx="13831">
                  <c:v>0.80040509259259296</c:v>
                </c:pt>
                <c:pt idx="13832">
                  <c:v>0.80046296296296304</c:v>
                </c:pt>
                <c:pt idx="13833" formatCode="h:mm:ss;@">
                  <c:v>0.80052083333333302</c:v>
                </c:pt>
                <c:pt idx="13834">
                  <c:v>0.80057870370370399</c:v>
                </c:pt>
                <c:pt idx="13835">
                  <c:v>0.80063657407407396</c:v>
                </c:pt>
                <c:pt idx="13836" formatCode="h:mm:ss;@">
                  <c:v>0.80069444444444404</c:v>
                </c:pt>
                <c:pt idx="13837">
                  <c:v>0.80075231481481501</c:v>
                </c:pt>
                <c:pt idx="13838">
                  <c:v>0.80081018518518499</c:v>
                </c:pt>
                <c:pt idx="13839" formatCode="h:mm:ss;@">
                  <c:v>0.80086805555555596</c:v>
                </c:pt>
                <c:pt idx="13840" formatCode="h:mm:ss;@">
                  <c:v>0.80092592592592604</c:v>
                </c:pt>
                <c:pt idx="13841">
                  <c:v>0.80098379629629601</c:v>
                </c:pt>
                <c:pt idx="13842">
                  <c:v>0.80104166666666698</c:v>
                </c:pt>
                <c:pt idx="13843" formatCode="h:mm:ss;@">
                  <c:v>0.80109953703703696</c:v>
                </c:pt>
                <c:pt idx="13844">
                  <c:v>0.80115740740740704</c:v>
                </c:pt>
                <c:pt idx="13845">
                  <c:v>0.80121527777777801</c:v>
                </c:pt>
                <c:pt idx="13846" formatCode="h:mm:ss;@">
                  <c:v>0.80127314814814798</c:v>
                </c:pt>
                <c:pt idx="13847">
                  <c:v>0.80133101851851796</c:v>
                </c:pt>
                <c:pt idx="13848">
                  <c:v>0.80138888888888904</c:v>
                </c:pt>
                <c:pt idx="13849" formatCode="h:mm:ss;@">
                  <c:v>0.80144675925925901</c:v>
                </c:pt>
                <c:pt idx="13850">
                  <c:v>0.80150462962962998</c:v>
                </c:pt>
                <c:pt idx="13851">
                  <c:v>0.80156249999999996</c:v>
                </c:pt>
                <c:pt idx="13852" formatCode="h:mm:ss;@">
                  <c:v>0.80162037037037004</c:v>
                </c:pt>
                <c:pt idx="13853">
                  <c:v>0.80167824074074101</c:v>
                </c:pt>
                <c:pt idx="13854">
                  <c:v>0.80173611111111098</c:v>
                </c:pt>
                <c:pt idx="13855" formatCode="h:mm:ss;@">
                  <c:v>0.80179398148148096</c:v>
                </c:pt>
                <c:pt idx="13856" formatCode="h:mm:ss;@">
                  <c:v>0.80185185185185204</c:v>
                </c:pt>
                <c:pt idx="13857">
                  <c:v>0.80190972222222201</c:v>
                </c:pt>
                <c:pt idx="13858">
                  <c:v>0.80196759259259298</c:v>
                </c:pt>
                <c:pt idx="13859" formatCode="h:mm:ss;@">
                  <c:v>0.80202546296296295</c:v>
                </c:pt>
                <c:pt idx="13860">
                  <c:v>0.80208333333333304</c:v>
                </c:pt>
                <c:pt idx="13861">
                  <c:v>0.80214120370370401</c:v>
                </c:pt>
                <c:pt idx="13862" formatCode="h:mm:ss;@">
                  <c:v>0.80219907407407398</c:v>
                </c:pt>
                <c:pt idx="13863">
                  <c:v>0.80225694444444395</c:v>
                </c:pt>
                <c:pt idx="13864">
                  <c:v>0.80231481481481504</c:v>
                </c:pt>
                <c:pt idx="13865" formatCode="h:mm:ss;@">
                  <c:v>0.80237268518518501</c:v>
                </c:pt>
                <c:pt idx="13866">
                  <c:v>0.80243055555555598</c:v>
                </c:pt>
                <c:pt idx="13867">
                  <c:v>0.80248842592592595</c:v>
                </c:pt>
                <c:pt idx="13868" formatCode="h:mm:ss;@">
                  <c:v>0.80254629629629604</c:v>
                </c:pt>
                <c:pt idx="13869">
                  <c:v>0.80260416666666701</c:v>
                </c:pt>
                <c:pt idx="13870">
                  <c:v>0.80266203703703698</c:v>
                </c:pt>
                <c:pt idx="13871" formatCode="h:mm:ss;@">
                  <c:v>0.80271990740740695</c:v>
                </c:pt>
                <c:pt idx="13872" formatCode="h:mm:ss;@">
                  <c:v>0.80277777777777803</c:v>
                </c:pt>
                <c:pt idx="13873">
                  <c:v>0.80283564814814801</c:v>
                </c:pt>
                <c:pt idx="13874">
                  <c:v>0.80289351851851798</c:v>
                </c:pt>
                <c:pt idx="13875" formatCode="h:mm:ss;@">
                  <c:v>0.80295138888888895</c:v>
                </c:pt>
                <c:pt idx="13876">
                  <c:v>0.80300925925925903</c:v>
                </c:pt>
                <c:pt idx="13877">
                  <c:v>0.80306712962963001</c:v>
                </c:pt>
                <c:pt idx="13878" formatCode="h:mm:ss;@">
                  <c:v>0.80312499999999998</c:v>
                </c:pt>
                <c:pt idx="13879">
                  <c:v>0.80318287037036995</c:v>
                </c:pt>
                <c:pt idx="13880">
                  <c:v>0.80324074074074103</c:v>
                </c:pt>
                <c:pt idx="13881" formatCode="h:mm:ss;@">
                  <c:v>0.80329861111111101</c:v>
                </c:pt>
                <c:pt idx="13882">
                  <c:v>0.80335648148148098</c:v>
                </c:pt>
                <c:pt idx="13883">
                  <c:v>0.80341435185185195</c:v>
                </c:pt>
                <c:pt idx="13884" formatCode="h:mm:ss;@">
                  <c:v>0.80347222222222203</c:v>
                </c:pt>
                <c:pt idx="13885">
                  <c:v>0.803530092592593</c:v>
                </c:pt>
                <c:pt idx="13886">
                  <c:v>0.80358796296296298</c:v>
                </c:pt>
                <c:pt idx="13887" formatCode="h:mm:ss;@">
                  <c:v>0.80364583333333295</c:v>
                </c:pt>
                <c:pt idx="13888" formatCode="h:mm:ss;@">
                  <c:v>0.80370370370370403</c:v>
                </c:pt>
                <c:pt idx="13889">
                  <c:v>0.803761574074074</c:v>
                </c:pt>
                <c:pt idx="13890">
                  <c:v>0.80381944444444398</c:v>
                </c:pt>
                <c:pt idx="13891" formatCode="h:mm:ss;@">
                  <c:v>0.80387731481481495</c:v>
                </c:pt>
                <c:pt idx="13892">
                  <c:v>0.80393518518518503</c:v>
                </c:pt>
                <c:pt idx="13893">
                  <c:v>0.803993055555555</c:v>
                </c:pt>
                <c:pt idx="13894" formatCode="h:mm:ss;@">
                  <c:v>0.80405092592592597</c:v>
                </c:pt>
                <c:pt idx="13895">
                  <c:v>0.80410879629629595</c:v>
                </c:pt>
                <c:pt idx="13896">
                  <c:v>0.80416666666666703</c:v>
                </c:pt>
                <c:pt idx="13897" formatCode="h:mm:ss;@">
                  <c:v>0.804224537037037</c:v>
                </c:pt>
                <c:pt idx="13898">
                  <c:v>0.80428240740740697</c:v>
                </c:pt>
                <c:pt idx="13899">
                  <c:v>0.80434027777777795</c:v>
                </c:pt>
                <c:pt idx="13900" formatCode="h:mm:ss;@">
                  <c:v>0.80439814814814803</c:v>
                </c:pt>
                <c:pt idx="13901">
                  <c:v>0.804456018518518</c:v>
                </c:pt>
                <c:pt idx="13902">
                  <c:v>0.80451388888888897</c:v>
                </c:pt>
                <c:pt idx="13903" formatCode="h:mm:ss;@">
                  <c:v>0.80457175925925895</c:v>
                </c:pt>
                <c:pt idx="13904" formatCode="h:mm:ss;@">
                  <c:v>0.80462962962963003</c:v>
                </c:pt>
                <c:pt idx="13905">
                  <c:v>0.8046875</c:v>
                </c:pt>
                <c:pt idx="13906">
                  <c:v>0.80474537037036997</c:v>
                </c:pt>
                <c:pt idx="13907" formatCode="h:mm:ss;@">
                  <c:v>0.80480324074074105</c:v>
                </c:pt>
                <c:pt idx="13908">
                  <c:v>0.80486111111111103</c:v>
                </c:pt>
                <c:pt idx="13909">
                  <c:v>0.804918981481481</c:v>
                </c:pt>
                <c:pt idx="13910" formatCode="h:mm:ss;@">
                  <c:v>0.80497685185185197</c:v>
                </c:pt>
                <c:pt idx="13911">
                  <c:v>0.80503472222222205</c:v>
                </c:pt>
                <c:pt idx="13912">
                  <c:v>0.80509259259259303</c:v>
                </c:pt>
                <c:pt idx="13913" formatCode="h:mm:ss;@">
                  <c:v>0.805150462962963</c:v>
                </c:pt>
                <c:pt idx="13914">
                  <c:v>0.80520833333333297</c:v>
                </c:pt>
                <c:pt idx="13915">
                  <c:v>0.80526620370370405</c:v>
                </c:pt>
                <c:pt idx="13916" formatCode="h:mm:ss;@">
                  <c:v>0.80532407407407403</c:v>
                </c:pt>
                <c:pt idx="13917">
                  <c:v>0.805381944444444</c:v>
                </c:pt>
                <c:pt idx="13918">
                  <c:v>0.80543981481481497</c:v>
                </c:pt>
                <c:pt idx="13919" formatCode="h:mm:ss;@">
                  <c:v>0.80549768518518505</c:v>
                </c:pt>
                <c:pt idx="13920" formatCode="h:mm:ss;@">
                  <c:v>0.80555555555555503</c:v>
                </c:pt>
                <c:pt idx="13921">
                  <c:v>0.805613425925926</c:v>
                </c:pt>
                <c:pt idx="13922">
                  <c:v>0.80567129629629597</c:v>
                </c:pt>
                <c:pt idx="13923" formatCode="h:mm:ss;@">
                  <c:v>0.80572916666666705</c:v>
                </c:pt>
                <c:pt idx="13924">
                  <c:v>0.80578703703703702</c:v>
                </c:pt>
                <c:pt idx="13925">
                  <c:v>0.805844907407407</c:v>
                </c:pt>
                <c:pt idx="13926" formatCode="h:mm:ss;@">
                  <c:v>0.80590277777777797</c:v>
                </c:pt>
                <c:pt idx="13927">
                  <c:v>0.80596064814814805</c:v>
                </c:pt>
                <c:pt idx="13928">
                  <c:v>0.80601851851851802</c:v>
                </c:pt>
                <c:pt idx="13929" formatCode="h:mm:ss;@">
                  <c:v>0.80607638888888899</c:v>
                </c:pt>
                <c:pt idx="13930">
                  <c:v>0.80613425925925897</c:v>
                </c:pt>
                <c:pt idx="13931">
                  <c:v>0.80619212962963005</c:v>
                </c:pt>
                <c:pt idx="13932" formatCode="h:mm:ss;@">
                  <c:v>0.80625000000000002</c:v>
                </c:pt>
                <c:pt idx="13933">
                  <c:v>0.80630787037036999</c:v>
                </c:pt>
                <c:pt idx="13934">
                  <c:v>0.80636574074074097</c:v>
                </c:pt>
                <c:pt idx="13935" formatCode="h:mm:ss;@">
                  <c:v>0.80642361111111105</c:v>
                </c:pt>
                <c:pt idx="13936" formatCode="h:mm:ss;@">
                  <c:v>0.80648148148148102</c:v>
                </c:pt>
                <c:pt idx="13937">
                  <c:v>0.80653935185185199</c:v>
                </c:pt>
                <c:pt idx="13938">
                  <c:v>0.80659722222222197</c:v>
                </c:pt>
                <c:pt idx="13939" formatCode="h:mm:ss;@">
                  <c:v>0.80665509259259205</c:v>
                </c:pt>
                <c:pt idx="13940">
                  <c:v>0.80671296296296302</c:v>
                </c:pt>
                <c:pt idx="13941">
                  <c:v>0.80677083333333299</c:v>
                </c:pt>
                <c:pt idx="13942" formatCode="h:mm:ss;@">
                  <c:v>0.80682870370370396</c:v>
                </c:pt>
                <c:pt idx="13943">
                  <c:v>0.80688657407407405</c:v>
                </c:pt>
                <c:pt idx="13944">
                  <c:v>0.80694444444444402</c:v>
                </c:pt>
                <c:pt idx="13945" formatCode="h:mm:ss;@">
                  <c:v>0.80700231481481499</c:v>
                </c:pt>
                <c:pt idx="13946">
                  <c:v>0.80706018518518496</c:v>
                </c:pt>
                <c:pt idx="13947">
                  <c:v>0.80711805555555505</c:v>
                </c:pt>
                <c:pt idx="13948" formatCode="h:mm:ss;@">
                  <c:v>0.80717592592592602</c:v>
                </c:pt>
                <c:pt idx="13949">
                  <c:v>0.80723379629629599</c:v>
                </c:pt>
                <c:pt idx="13950">
                  <c:v>0.80729166666666696</c:v>
                </c:pt>
                <c:pt idx="13951" formatCode="h:mm:ss;@">
                  <c:v>0.80734953703703705</c:v>
                </c:pt>
                <c:pt idx="13952" formatCode="h:mm:ss;@">
                  <c:v>0.80740740740740702</c:v>
                </c:pt>
                <c:pt idx="13953">
                  <c:v>0.80746527777777799</c:v>
                </c:pt>
                <c:pt idx="13954">
                  <c:v>0.80752314814814796</c:v>
                </c:pt>
                <c:pt idx="13955" formatCode="h:mm:ss;@">
                  <c:v>0.80758101851851805</c:v>
                </c:pt>
                <c:pt idx="13956">
                  <c:v>0.80763888888888902</c:v>
                </c:pt>
                <c:pt idx="13957">
                  <c:v>0.80769675925925899</c:v>
                </c:pt>
                <c:pt idx="13958" formatCode="h:mm:ss;@">
                  <c:v>0.80775462962962996</c:v>
                </c:pt>
                <c:pt idx="13959">
                  <c:v>0.80781250000000004</c:v>
                </c:pt>
                <c:pt idx="13960">
                  <c:v>0.80787037037037002</c:v>
                </c:pt>
                <c:pt idx="13961" formatCode="h:mm:ss;@">
                  <c:v>0.80792824074074099</c:v>
                </c:pt>
                <c:pt idx="13962">
                  <c:v>0.80798611111111096</c:v>
                </c:pt>
                <c:pt idx="13963">
                  <c:v>0.80804398148148104</c:v>
                </c:pt>
                <c:pt idx="13964" formatCode="h:mm:ss;@">
                  <c:v>0.80810185185185202</c:v>
                </c:pt>
                <c:pt idx="13965">
                  <c:v>0.80815972222222199</c:v>
                </c:pt>
                <c:pt idx="13966">
                  <c:v>0.80821759259259296</c:v>
                </c:pt>
                <c:pt idx="13967" formatCode="h:mm:ss;@">
                  <c:v>0.80827546296296304</c:v>
                </c:pt>
                <c:pt idx="13968" formatCode="h:mm:ss;@">
                  <c:v>0.80833333333333302</c:v>
                </c:pt>
                <c:pt idx="13969">
                  <c:v>0.80839120370370399</c:v>
                </c:pt>
                <c:pt idx="13970">
                  <c:v>0.80844907407407396</c:v>
                </c:pt>
                <c:pt idx="13971" formatCode="h:mm:ss;@">
                  <c:v>0.80850694444444404</c:v>
                </c:pt>
                <c:pt idx="13972">
                  <c:v>0.80856481481481501</c:v>
                </c:pt>
                <c:pt idx="13973">
                  <c:v>0.80862268518518499</c:v>
                </c:pt>
                <c:pt idx="13974" formatCode="h:mm:ss;@">
                  <c:v>0.80868055555555596</c:v>
                </c:pt>
                <c:pt idx="13975">
                  <c:v>0.80873842592592604</c:v>
                </c:pt>
                <c:pt idx="13976">
                  <c:v>0.80879629629629601</c:v>
                </c:pt>
                <c:pt idx="13977" formatCode="h:mm:ss;@">
                  <c:v>0.80885416666666698</c:v>
                </c:pt>
                <c:pt idx="13978">
                  <c:v>0.80891203703703696</c:v>
                </c:pt>
                <c:pt idx="13979">
                  <c:v>0.80896990740740704</c:v>
                </c:pt>
                <c:pt idx="13980" formatCode="h:mm:ss;@">
                  <c:v>0.80902777777777801</c:v>
                </c:pt>
                <c:pt idx="13981">
                  <c:v>0.80908564814814798</c:v>
                </c:pt>
                <c:pt idx="13982">
                  <c:v>0.80914351851851796</c:v>
                </c:pt>
                <c:pt idx="13983" formatCode="h:mm:ss;@">
                  <c:v>0.80920138888888904</c:v>
                </c:pt>
                <c:pt idx="13984" formatCode="h:mm:ss;@">
                  <c:v>0.80925925925925901</c:v>
                </c:pt>
                <c:pt idx="13985">
                  <c:v>0.80931712962962998</c:v>
                </c:pt>
                <c:pt idx="13986">
                  <c:v>0.80937499999999996</c:v>
                </c:pt>
                <c:pt idx="13987" formatCode="h:mm:ss;@">
                  <c:v>0.80943287037037004</c:v>
                </c:pt>
                <c:pt idx="13988">
                  <c:v>0.80949074074074101</c:v>
                </c:pt>
                <c:pt idx="13989">
                  <c:v>0.80954861111111098</c:v>
                </c:pt>
                <c:pt idx="13990" formatCode="h:mm:ss;@">
                  <c:v>0.80960648148148096</c:v>
                </c:pt>
                <c:pt idx="13991">
                  <c:v>0.80966435185185204</c:v>
                </c:pt>
                <c:pt idx="13992">
                  <c:v>0.80972222222222201</c:v>
                </c:pt>
                <c:pt idx="13993" formatCode="h:mm:ss;@">
                  <c:v>0.80978009259259298</c:v>
                </c:pt>
                <c:pt idx="13994">
                  <c:v>0.80983796296296295</c:v>
                </c:pt>
                <c:pt idx="13995">
                  <c:v>0.80989583333333304</c:v>
                </c:pt>
                <c:pt idx="13996" formatCode="h:mm:ss;@">
                  <c:v>0.80995370370370401</c:v>
                </c:pt>
                <c:pt idx="13997">
                  <c:v>0.81001157407407398</c:v>
                </c:pt>
                <c:pt idx="13998">
                  <c:v>0.81006944444444395</c:v>
                </c:pt>
                <c:pt idx="13999" formatCode="h:mm:ss;@">
                  <c:v>0.81012731481481504</c:v>
                </c:pt>
                <c:pt idx="14000" formatCode="h:mm:ss;@">
                  <c:v>0.81018518518518501</c:v>
                </c:pt>
                <c:pt idx="14001">
                  <c:v>0.81024305555555598</c:v>
                </c:pt>
                <c:pt idx="14002">
                  <c:v>0.81030092592592595</c:v>
                </c:pt>
                <c:pt idx="14003" formatCode="h:mm:ss;@">
                  <c:v>0.81035879629629604</c:v>
                </c:pt>
                <c:pt idx="14004">
                  <c:v>0.81041666666666701</c:v>
                </c:pt>
                <c:pt idx="14005">
                  <c:v>0.81047453703703698</c:v>
                </c:pt>
                <c:pt idx="14006" formatCode="h:mm:ss;@">
                  <c:v>0.81053240740740695</c:v>
                </c:pt>
                <c:pt idx="14007">
                  <c:v>0.81059027777777803</c:v>
                </c:pt>
                <c:pt idx="14008">
                  <c:v>0.81064814814814801</c:v>
                </c:pt>
                <c:pt idx="14009" formatCode="h:mm:ss;@">
                  <c:v>0.81070601851851798</c:v>
                </c:pt>
                <c:pt idx="14010">
                  <c:v>0.81076388888888895</c:v>
                </c:pt>
                <c:pt idx="14011">
                  <c:v>0.81082175925925903</c:v>
                </c:pt>
                <c:pt idx="14012" formatCode="h:mm:ss;@">
                  <c:v>0.81087962962963001</c:v>
                </c:pt>
                <c:pt idx="14013">
                  <c:v>0.81093749999999998</c:v>
                </c:pt>
                <c:pt idx="14014">
                  <c:v>0.81099537037036995</c:v>
                </c:pt>
                <c:pt idx="14015" formatCode="h:mm:ss;@">
                  <c:v>0.81105324074074103</c:v>
                </c:pt>
                <c:pt idx="14016" formatCode="h:mm:ss;@">
                  <c:v>0.81111111111111101</c:v>
                </c:pt>
                <c:pt idx="14017">
                  <c:v>0.81116898148148098</c:v>
                </c:pt>
                <c:pt idx="14018">
                  <c:v>0.81122685185185195</c:v>
                </c:pt>
                <c:pt idx="14019" formatCode="h:mm:ss;@">
                  <c:v>0.81128472222222203</c:v>
                </c:pt>
                <c:pt idx="14020">
                  <c:v>0.811342592592593</c:v>
                </c:pt>
                <c:pt idx="14021">
                  <c:v>0.81140046296296298</c:v>
                </c:pt>
                <c:pt idx="14022" formatCode="h:mm:ss;@">
                  <c:v>0.81145833333333295</c:v>
                </c:pt>
                <c:pt idx="14023">
                  <c:v>0.81151620370370403</c:v>
                </c:pt>
                <c:pt idx="14024">
                  <c:v>0.811574074074074</c:v>
                </c:pt>
                <c:pt idx="14025" formatCode="h:mm:ss;@">
                  <c:v>0.81163194444444398</c:v>
                </c:pt>
                <c:pt idx="14026">
                  <c:v>0.81168981481481495</c:v>
                </c:pt>
                <c:pt idx="14027">
                  <c:v>0.81174768518518503</c:v>
                </c:pt>
                <c:pt idx="14028" formatCode="h:mm:ss;@">
                  <c:v>0.811805555555555</c:v>
                </c:pt>
                <c:pt idx="14029">
                  <c:v>0.81186342592592597</c:v>
                </c:pt>
                <c:pt idx="14030">
                  <c:v>0.81192129629629595</c:v>
                </c:pt>
                <c:pt idx="14031" formatCode="h:mm:ss;@">
                  <c:v>0.81197916666666703</c:v>
                </c:pt>
                <c:pt idx="14032" formatCode="h:mm:ss;@">
                  <c:v>0.812037037037037</c:v>
                </c:pt>
                <c:pt idx="14033">
                  <c:v>0.81209490740740697</c:v>
                </c:pt>
                <c:pt idx="14034">
                  <c:v>0.81215277777777795</c:v>
                </c:pt>
                <c:pt idx="14035" formatCode="h:mm:ss;@">
                  <c:v>0.81221064814814803</c:v>
                </c:pt>
                <c:pt idx="14036">
                  <c:v>0.812268518518518</c:v>
                </c:pt>
                <c:pt idx="14037">
                  <c:v>0.81232638888888897</c:v>
                </c:pt>
                <c:pt idx="14038" formatCode="h:mm:ss;@">
                  <c:v>0.81238425925925895</c:v>
                </c:pt>
                <c:pt idx="14039">
                  <c:v>0.81244212962963003</c:v>
                </c:pt>
                <c:pt idx="14040">
                  <c:v>0.8125</c:v>
                </c:pt>
                <c:pt idx="14041" formatCode="h:mm:ss;@">
                  <c:v>0.81255787037036997</c:v>
                </c:pt>
                <c:pt idx="14042">
                  <c:v>0.81261574074074105</c:v>
                </c:pt>
                <c:pt idx="14043">
                  <c:v>0.81267361111111103</c:v>
                </c:pt>
                <c:pt idx="14044" formatCode="h:mm:ss;@">
                  <c:v>0.812731481481481</c:v>
                </c:pt>
                <c:pt idx="14045">
                  <c:v>0.81278935185185197</c:v>
                </c:pt>
                <c:pt idx="14046">
                  <c:v>0.81284722222222205</c:v>
                </c:pt>
                <c:pt idx="14047" formatCode="h:mm:ss;@">
                  <c:v>0.81290509259259303</c:v>
                </c:pt>
                <c:pt idx="14048" formatCode="h:mm:ss;@">
                  <c:v>0.812962962962963</c:v>
                </c:pt>
                <c:pt idx="14049">
                  <c:v>0.81302083333333297</c:v>
                </c:pt>
                <c:pt idx="14050">
                  <c:v>0.81307870370370405</c:v>
                </c:pt>
                <c:pt idx="14051" formatCode="h:mm:ss;@">
                  <c:v>0.81313657407407403</c:v>
                </c:pt>
                <c:pt idx="14052">
                  <c:v>0.813194444444444</c:v>
                </c:pt>
                <c:pt idx="14053">
                  <c:v>0.81325231481481497</c:v>
                </c:pt>
                <c:pt idx="14054" formatCode="h:mm:ss;@">
                  <c:v>0.81331018518518505</c:v>
                </c:pt>
                <c:pt idx="14055">
                  <c:v>0.81336805555555503</c:v>
                </c:pt>
                <c:pt idx="14056">
                  <c:v>0.813425925925926</c:v>
                </c:pt>
                <c:pt idx="14057" formatCode="h:mm:ss;@">
                  <c:v>0.81348379629629597</c:v>
                </c:pt>
                <c:pt idx="14058">
                  <c:v>0.81354166666666705</c:v>
                </c:pt>
                <c:pt idx="14059">
                  <c:v>0.81359953703703702</c:v>
                </c:pt>
                <c:pt idx="14060" formatCode="h:mm:ss;@">
                  <c:v>0.813657407407407</c:v>
                </c:pt>
                <c:pt idx="14061">
                  <c:v>0.81371527777777797</c:v>
                </c:pt>
                <c:pt idx="14062">
                  <c:v>0.81377314814814805</c:v>
                </c:pt>
                <c:pt idx="14063" formatCode="h:mm:ss;@">
                  <c:v>0.81383101851851802</c:v>
                </c:pt>
                <c:pt idx="14064" formatCode="h:mm:ss;@">
                  <c:v>0.81388888888888899</c:v>
                </c:pt>
                <c:pt idx="14065">
                  <c:v>0.81394675925925897</c:v>
                </c:pt>
                <c:pt idx="14066">
                  <c:v>0.81400462962963005</c:v>
                </c:pt>
                <c:pt idx="14067" formatCode="h:mm:ss;@">
                  <c:v>0.81406250000000002</c:v>
                </c:pt>
                <c:pt idx="14068">
                  <c:v>0.81412037037036999</c:v>
                </c:pt>
                <c:pt idx="14069">
                  <c:v>0.81417824074074097</c:v>
                </c:pt>
                <c:pt idx="14070" formatCode="h:mm:ss;@">
                  <c:v>0.81423611111111105</c:v>
                </c:pt>
                <c:pt idx="14071">
                  <c:v>0.81429398148148102</c:v>
                </c:pt>
                <c:pt idx="14072">
                  <c:v>0.81435185185185199</c:v>
                </c:pt>
                <c:pt idx="14073" formatCode="h:mm:ss;@">
                  <c:v>0.81440972222222197</c:v>
                </c:pt>
                <c:pt idx="14074">
                  <c:v>0.81446759259259205</c:v>
                </c:pt>
                <c:pt idx="14075">
                  <c:v>0.81452546296296302</c:v>
                </c:pt>
                <c:pt idx="14076" formatCode="h:mm:ss;@">
                  <c:v>0.81458333333333299</c:v>
                </c:pt>
                <c:pt idx="14077">
                  <c:v>0.81464120370370396</c:v>
                </c:pt>
                <c:pt idx="14078">
                  <c:v>0.81469907407407405</c:v>
                </c:pt>
                <c:pt idx="14079" formatCode="h:mm:ss;@">
                  <c:v>0.81475694444444402</c:v>
                </c:pt>
                <c:pt idx="14080" formatCode="h:mm:ss;@">
                  <c:v>0.81481481481481499</c:v>
                </c:pt>
                <c:pt idx="14081">
                  <c:v>0.81487268518518496</c:v>
                </c:pt>
                <c:pt idx="14082">
                  <c:v>0.81493055555555505</c:v>
                </c:pt>
                <c:pt idx="14083" formatCode="h:mm:ss;@">
                  <c:v>0.81498842592592602</c:v>
                </c:pt>
                <c:pt idx="14084">
                  <c:v>0.81504629629629599</c:v>
                </c:pt>
                <c:pt idx="14085">
                  <c:v>0.81510416666666696</c:v>
                </c:pt>
                <c:pt idx="14086" formatCode="h:mm:ss;@">
                  <c:v>0.81516203703703705</c:v>
                </c:pt>
                <c:pt idx="14087">
                  <c:v>0.81521990740740702</c:v>
                </c:pt>
                <c:pt idx="14088">
                  <c:v>0.81527777777777799</c:v>
                </c:pt>
                <c:pt idx="14089" formatCode="h:mm:ss;@">
                  <c:v>0.81533564814814796</c:v>
                </c:pt>
                <c:pt idx="14090">
                  <c:v>0.81539351851851805</c:v>
                </c:pt>
                <c:pt idx="14091">
                  <c:v>0.81545138888888902</c:v>
                </c:pt>
                <c:pt idx="14092" formatCode="h:mm:ss;@">
                  <c:v>0.81550925925925899</c:v>
                </c:pt>
                <c:pt idx="14093">
                  <c:v>0.81556712962962996</c:v>
                </c:pt>
                <c:pt idx="14094">
                  <c:v>0.81562500000000004</c:v>
                </c:pt>
                <c:pt idx="14095" formatCode="h:mm:ss;@">
                  <c:v>0.81568287037037002</c:v>
                </c:pt>
                <c:pt idx="14096" formatCode="h:mm:ss;@">
                  <c:v>0.81574074074074099</c:v>
                </c:pt>
                <c:pt idx="14097">
                  <c:v>0.81579861111111096</c:v>
                </c:pt>
                <c:pt idx="14098">
                  <c:v>0.81585648148148104</c:v>
                </c:pt>
                <c:pt idx="14099" formatCode="h:mm:ss;@">
                  <c:v>0.81591435185185202</c:v>
                </c:pt>
                <c:pt idx="14100">
                  <c:v>0.81597222222222199</c:v>
                </c:pt>
                <c:pt idx="14101">
                  <c:v>0.81603009259259296</c:v>
                </c:pt>
                <c:pt idx="14102" formatCode="h:mm:ss;@">
                  <c:v>0.81608796296296304</c:v>
                </c:pt>
                <c:pt idx="14103">
                  <c:v>0.81614583333333302</c:v>
                </c:pt>
                <c:pt idx="14104">
                  <c:v>0.81620370370370399</c:v>
                </c:pt>
                <c:pt idx="14105" formatCode="h:mm:ss;@">
                  <c:v>0.81626157407407396</c:v>
                </c:pt>
                <c:pt idx="14106">
                  <c:v>0.81631944444444404</c:v>
                </c:pt>
                <c:pt idx="14107">
                  <c:v>0.81637731481481501</c:v>
                </c:pt>
                <c:pt idx="14108" formatCode="h:mm:ss;@">
                  <c:v>0.81643518518518499</c:v>
                </c:pt>
                <c:pt idx="14109">
                  <c:v>0.81649305555555596</c:v>
                </c:pt>
                <c:pt idx="14110">
                  <c:v>0.81655092592592604</c:v>
                </c:pt>
                <c:pt idx="14111" formatCode="h:mm:ss;@">
                  <c:v>0.81660879629629601</c:v>
                </c:pt>
                <c:pt idx="14112" formatCode="h:mm:ss;@">
                  <c:v>0.81666666666666698</c:v>
                </c:pt>
                <c:pt idx="14113">
                  <c:v>0.81672453703703696</c:v>
                </c:pt>
                <c:pt idx="14114">
                  <c:v>0.81678240740740704</c:v>
                </c:pt>
                <c:pt idx="14115" formatCode="h:mm:ss;@">
                  <c:v>0.81684027777777801</c:v>
                </c:pt>
                <c:pt idx="14116">
                  <c:v>0.81689814814814798</c:v>
                </c:pt>
                <c:pt idx="14117">
                  <c:v>0.81695601851851796</c:v>
                </c:pt>
                <c:pt idx="14118" formatCode="h:mm:ss;@">
                  <c:v>0.81701388888888904</c:v>
                </c:pt>
                <c:pt idx="14119">
                  <c:v>0.81707175925925901</c:v>
                </c:pt>
                <c:pt idx="14120">
                  <c:v>0.81712962962962998</c:v>
                </c:pt>
                <c:pt idx="14121" formatCode="h:mm:ss;@">
                  <c:v>0.81718749999999996</c:v>
                </c:pt>
                <c:pt idx="14122">
                  <c:v>0.81724537037037004</c:v>
                </c:pt>
                <c:pt idx="14123">
                  <c:v>0.81730324074074101</c:v>
                </c:pt>
                <c:pt idx="14124" formatCode="h:mm:ss;@">
                  <c:v>0.81736111111111098</c:v>
                </c:pt>
                <c:pt idx="14125">
                  <c:v>0.81741898148148096</c:v>
                </c:pt>
                <c:pt idx="14126">
                  <c:v>0.81747685185185204</c:v>
                </c:pt>
                <c:pt idx="14127" formatCode="h:mm:ss;@">
                  <c:v>0.81753472222222201</c:v>
                </c:pt>
                <c:pt idx="14128" formatCode="h:mm:ss;@">
                  <c:v>0.81759259259259298</c:v>
                </c:pt>
                <c:pt idx="14129">
                  <c:v>0.81765046296296295</c:v>
                </c:pt>
                <c:pt idx="14130">
                  <c:v>0.81770833333333304</c:v>
                </c:pt>
                <c:pt idx="14131" formatCode="h:mm:ss;@">
                  <c:v>0.81776620370370401</c:v>
                </c:pt>
                <c:pt idx="14132">
                  <c:v>0.81782407407407398</c:v>
                </c:pt>
                <c:pt idx="14133">
                  <c:v>0.81788194444444395</c:v>
                </c:pt>
                <c:pt idx="14134" formatCode="h:mm:ss;@">
                  <c:v>0.81793981481481504</c:v>
                </c:pt>
                <c:pt idx="14135">
                  <c:v>0.81799768518518501</c:v>
                </c:pt>
                <c:pt idx="14136">
                  <c:v>0.81805555555555598</c:v>
                </c:pt>
                <c:pt idx="14137" formatCode="h:mm:ss;@">
                  <c:v>0.81811342592592595</c:v>
                </c:pt>
                <c:pt idx="14138">
                  <c:v>0.81817129629629604</c:v>
                </c:pt>
                <c:pt idx="14139">
                  <c:v>0.81822916666666701</c:v>
                </c:pt>
                <c:pt idx="14140" formatCode="h:mm:ss;@">
                  <c:v>0.81828703703703698</c:v>
                </c:pt>
                <c:pt idx="14141">
                  <c:v>0.81834490740740695</c:v>
                </c:pt>
                <c:pt idx="14142">
                  <c:v>0.81840277777777803</c:v>
                </c:pt>
                <c:pt idx="14143" formatCode="h:mm:ss;@">
                  <c:v>0.81846064814814801</c:v>
                </c:pt>
                <c:pt idx="14144" formatCode="h:mm:ss;@">
                  <c:v>0.81851851851851798</c:v>
                </c:pt>
                <c:pt idx="14145">
                  <c:v>0.81857638888888895</c:v>
                </c:pt>
                <c:pt idx="14146">
                  <c:v>0.81863425925925903</c:v>
                </c:pt>
                <c:pt idx="14147" formatCode="h:mm:ss;@">
                  <c:v>0.81869212962963001</c:v>
                </c:pt>
                <c:pt idx="14148">
                  <c:v>0.81874999999999998</c:v>
                </c:pt>
                <c:pt idx="14149">
                  <c:v>0.81880787037036995</c:v>
                </c:pt>
                <c:pt idx="14150" formatCode="h:mm:ss;@">
                  <c:v>0.81886574074074103</c:v>
                </c:pt>
                <c:pt idx="14151">
                  <c:v>0.81892361111111101</c:v>
                </c:pt>
                <c:pt idx="14152">
                  <c:v>0.81898148148148098</c:v>
                </c:pt>
                <c:pt idx="14153" formatCode="h:mm:ss;@">
                  <c:v>0.81903935185185195</c:v>
                </c:pt>
                <c:pt idx="14154">
                  <c:v>0.81909722222222203</c:v>
                </c:pt>
                <c:pt idx="14155">
                  <c:v>0.819155092592593</c:v>
                </c:pt>
                <c:pt idx="14156" formatCode="h:mm:ss;@">
                  <c:v>0.81921296296296298</c:v>
                </c:pt>
                <c:pt idx="14157">
                  <c:v>0.81927083333333295</c:v>
                </c:pt>
                <c:pt idx="14158">
                  <c:v>0.81932870370370403</c:v>
                </c:pt>
                <c:pt idx="14159" formatCode="h:mm:ss;@">
                  <c:v>0.819386574074074</c:v>
                </c:pt>
                <c:pt idx="14160" formatCode="h:mm:ss;@">
                  <c:v>0.81944444444444398</c:v>
                </c:pt>
                <c:pt idx="14161">
                  <c:v>0.81950231481481495</c:v>
                </c:pt>
                <c:pt idx="14162">
                  <c:v>0.81956018518518503</c:v>
                </c:pt>
                <c:pt idx="14163" formatCode="h:mm:ss;@">
                  <c:v>0.819618055555555</c:v>
                </c:pt>
                <c:pt idx="14164">
                  <c:v>0.81967592592592597</c:v>
                </c:pt>
                <c:pt idx="14165">
                  <c:v>0.81973379629629595</c:v>
                </c:pt>
                <c:pt idx="14166" formatCode="h:mm:ss;@">
                  <c:v>0.81979166666666703</c:v>
                </c:pt>
                <c:pt idx="14167">
                  <c:v>0.819849537037037</c:v>
                </c:pt>
                <c:pt idx="14168">
                  <c:v>0.81990740740740697</c:v>
                </c:pt>
                <c:pt idx="14169" formatCode="h:mm:ss;@">
                  <c:v>0.81996527777777795</c:v>
                </c:pt>
                <c:pt idx="14170">
                  <c:v>0.82002314814814803</c:v>
                </c:pt>
                <c:pt idx="14171">
                  <c:v>0.820081018518518</c:v>
                </c:pt>
                <c:pt idx="14172" formatCode="h:mm:ss;@">
                  <c:v>0.82013888888888897</c:v>
                </c:pt>
                <c:pt idx="14173">
                  <c:v>0.82019675925925895</c:v>
                </c:pt>
                <c:pt idx="14174">
                  <c:v>0.82025462962963003</c:v>
                </c:pt>
                <c:pt idx="14175" formatCode="h:mm:ss;@">
                  <c:v>0.8203125</c:v>
                </c:pt>
                <c:pt idx="14176" formatCode="h:mm:ss;@">
                  <c:v>0.82037037037036997</c:v>
                </c:pt>
                <c:pt idx="14177">
                  <c:v>0.82042824074074105</c:v>
                </c:pt>
                <c:pt idx="14178">
                  <c:v>0.82048611111111103</c:v>
                </c:pt>
                <c:pt idx="14179" formatCode="h:mm:ss;@">
                  <c:v>0.820543981481481</c:v>
                </c:pt>
                <c:pt idx="14180">
                  <c:v>0.82060185185185197</c:v>
                </c:pt>
                <c:pt idx="14181">
                  <c:v>0.82065972222222205</c:v>
                </c:pt>
                <c:pt idx="14182" formatCode="h:mm:ss;@">
                  <c:v>0.82071759259259303</c:v>
                </c:pt>
                <c:pt idx="14183">
                  <c:v>0.820775462962963</c:v>
                </c:pt>
                <c:pt idx="14184">
                  <c:v>0.82083333333333297</c:v>
                </c:pt>
                <c:pt idx="14185" formatCode="h:mm:ss;@">
                  <c:v>0.82089120370370405</c:v>
                </c:pt>
                <c:pt idx="14186">
                  <c:v>0.82094907407407403</c:v>
                </c:pt>
                <c:pt idx="14187">
                  <c:v>0.821006944444444</c:v>
                </c:pt>
                <c:pt idx="14188" formatCode="h:mm:ss;@">
                  <c:v>0.82106481481481497</c:v>
                </c:pt>
                <c:pt idx="14189">
                  <c:v>0.82112268518518505</c:v>
                </c:pt>
                <c:pt idx="14190">
                  <c:v>0.82118055555555503</c:v>
                </c:pt>
                <c:pt idx="14191" formatCode="h:mm:ss;@">
                  <c:v>0.821238425925926</c:v>
                </c:pt>
                <c:pt idx="14192" formatCode="h:mm:ss;@">
                  <c:v>0.82129629629629597</c:v>
                </c:pt>
                <c:pt idx="14193">
                  <c:v>0.82135416666666705</c:v>
                </c:pt>
                <c:pt idx="14194">
                  <c:v>0.82141203703703702</c:v>
                </c:pt>
                <c:pt idx="14195" formatCode="h:mm:ss;@">
                  <c:v>0.821469907407407</c:v>
                </c:pt>
                <c:pt idx="14196">
                  <c:v>0.82152777777777797</c:v>
                </c:pt>
                <c:pt idx="14197">
                  <c:v>0.82158564814814805</c:v>
                </c:pt>
                <c:pt idx="14198" formatCode="h:mm:ss;@">
                  <c:v>0.82164351851851802</c:v>
                </c:pt>
                <c:pt idx="14199">
                  <c:v>0.82170138888888899</c:v>
                </c:pt>
                <c:pt idx="14200">
                  <c:v>0.82175925925925897</c:v>
                </c:pt>
                <c:pt idx="14201" formatCode="h:mm:ss;@">
                  <c:v>0.82181712962963005</c:v>
                </c:pt>
                <c:pt idx="14202">
                  <c:v>0.82187500000000002</c:v>
                </c:pt>
                <c:pt idx="14203">
                  <c:v>0.82193287037036999</c:v>
                </c:pt>
                <c:pt idx="14204" formatCode="h:mm:ss;@">
                  <c:v>0.82199074074074097</c:v>
                </c:pt>
                <c:pt idx="14205">
                  <c:v>0.82204861111111105</c:v>
                </c:pt>
                <c:pt idx="14206">
                  <c:v>0.82210648148148102</c:v>
                </c:pt>
                <c:pt idx="14207" formatCode="h:mm:ss;@">
                  <c:v>0.82216435185185199</c:v>
                </c:pt>
                <c:pt idx="14208" formatCode="h:mm:ss;@">
                  <c:v>0.82222222222222197</c:v>
                </c:pt>
                <c:pt idx="14209">
                  <c:v>0.82228009259259205</c:v>
                </c:pt>
                <c:pt idx="14210">
                  <c:v>0.82233796296296302</c:v>
                </c:pt>
                <c:pt idx="14211" formatCode="h:mm:ss;@">
                  <c:v>0.82239583333333299</c:v>
                </c:pt>
                <c:pt idx="14212">
                  <c:v>0.82245370370370396</c:v>
                </c:pt>
                <c:pt idx="14213">
                  <c:v>0.82251157407407405</c:v>
                </c:pt>
                <c:pt idx="14214" formatCode="h:mm:ss;@">
                  <c:v>0.82256944444444402</c:v>
                </c:pt>
                <c:pt idx="14215">
                  <c:v>0.82262731481481499</c:v>
                </c:pt>
                <c:pt idx="14216">
                  <c:v>0.82268518518518496</c:v>
                </c:pt>
                <c:pt idx="14217" formatCode="h:mm:ss;@">
                  <c:v>0.82274305555555505</c:v>
                </c:pt>
                <c:pt idx="14218">
                  <c:v>0.82280092592592602</c:v>
                </c:pt>
                <c:pt idx="14219">
                  <c:v>0.82285879629629599</c:v>
                </c:pt>
                <c:pt idx="14220" formatCode="h:mm:ss;@">
                  <c:v>0.82291666666666696</c:v>
                </c:pt>
                <c:pt idx="14221">
                  <c:v>0.82297453703703705</c:v>
                </c:pt>
                <c:pt idx="14222">
                  <c:v>0.82303240740740702</c:v>
                </c:pt>
                <c:pt idx="14223" formatCode="h:mm:ss;@">
                  <c:v>0.82309027777777799</c:v>
                </c:pt>
                <c:pt idx="14224" formatCode="h:mm:ss;@">
                  <c:v>0.82314814814814796</c:v>
                </c:pt>
                <c:pt idx="14225">
                  <c:v>0.82320601851851805</c:v>
                </c:pt>
                <c:pt idx="14226">
                  <c:v>0.82326388888888902</c:v>
                </c:pt>
                <c:pt idx="14227" formatCode="h:mm:ss;@">
                  <c:v>0.82332175925925899</c:v>
                </c:pt>
                <c:pt idx="14228">
                  <c:v>0.82337962962962996</c:v>
                </c:pt>
                <c:pt idx="14229">
                  <c:v>0.82343750000000004</c:v>
                </c:pt>
                <c:pt idx="14230" formatCode="h:mm:ss;@">
                  <c:v>0.82349537037037002</c:v>
                </c:pt>
                <c:pt idx="14231">
                  <c:v>0.82355324074074099</c:v>
                </c:pt>
                <c:pt idx="14232">
                  <c:v>0.82361111111111096</c:v>
                </c:pt>
                <c:pt idx="14233" formatCode="h:mm:ss;@">
                  <c:v>0.82366898148148104</c:v>
                </c:pt>
                <c:pt idx="14234">
                  <c:v>0.82372685185185202</c:v>
                </c:pt>
                <c:pt idx="14235">
                  <c:v>0.82378472222222199</c:v>
                </c:pt>
                <c:pt idx="14236" formatCode="h:mm:ss;@">
                  <c:v>0.82384259259259296</c:v>
                </c:pt>
                <c:pt idx="14237">
                  <c:v>0.82390046296296304</c:v>
                </c:pt>
                <c:pt idx="14238">
                  <c:v>0.82395833333333302</c:v>
                </c:pt>
                <c:pt idx="14239" formatCode="h:mm:ss;@">
                  <c:v>0.82401620370370399</c:v>
                </c:pt>
                <c:pt idx="14240" formatCode="h:mm:ss;@">
                  <c:v>0.82407407407407396</c:v>
                </c:pt>
                <c:pt idx="14241">
                  <c:v>0.82413194444444404</c:v>
                </c:pt>
                <c:pt idx="14242">
                  <c:v>0.82418981481481501</c:v>
                </c:pt>
                <c:pt idx="14243" formatCode="h:mm:ss;@">
                  <c:v>0.82424768518518499</c:v>
                </c:pt>
                <c:pt idx="14244">
                  <c:v>0.82430555555555596</c:v>
                </c:pt>
                <c:pt idx="14245">
                  <c:v>0.82436342592592604</c:v>
                </c:pt>
                <c:pt idx="14246" formatCode="h:mm:ss;@">
                  <c:v>0.82442129629629601</c:v>
                </c:pt>
                <c:pt idx="14247">
                  <c:v>0.82447916666666698</c:v>
                </c:pt>
                <c:pt idx="14248">
                  <c:v>0.82453703703703696</c:v>
                </c:pt>
                <c:pt idx="14249" formatCode="h:mm:ss;@">
                  <c:v>0.82459490740740704</c:v>
                </c:pt>
                <c:pt idx="14250">
                  <c:v>0.82465277777777801</c:v>
                </c:pt>
                <c:pt idx="14251">
                  <c:v>0.82471064814814798</c:v>
                </c:pt>
                <c:pt idx="14252" formatCode="h:mm:ss;@">
                  <c:v>0.82476851851851796</c:v>
                </c:pt>
                <c:pt idx="14253">
                  <c:v>0.82482638888888904</c:v>
                </c:pt>
                <c:pt idx="14254">
                  <c:v>0.82488425925925901</c:v>
                </c:pt>
                <c:pt idx="14255" formatCode="h:mm:ss;@">
                  <c:v>0.82494212962962998</c:v>
                </c:pt>
                <c:pt idx="14256" formatCode="h:mm:ss;@">
                  <c:v>0.82499999999999996</c:v>
                </c:pt>
                <c:pt idx="14257">
                  <c:v>0.82505787037037004</c:v>
                </c:pt>
                <c:pt idx="14258">
                  <c:v>0.82511574074074101</c:v>
                </c:pt>
                <c:pt idx="14259" formatCode="h:mm:ss;@">
                  <c:v>0.82517361111111098</c:v>
                </c:pt>
                <c:pt idx="14260">
                  <c:v>0.82523148148148096</c:v>
                </c:pt>
                <c:pt idx="14261">
                  <c:v>0.82528935185185204</c:v>
                </c:pt>
                <c:pt idx="14262" formatCode="h:mm:ss;@">
                  <c:v>0.82534722222222201</c:v>
                </c:pt>
                <c:pt idx="14263">
                  <c:v>0.82540509259259298</c:v>
                </c:pt>
                <c:pt idx="14264">
                  <c:v>0.82546296296296295</c:v>
                </c:pt>
                <c:pt idx="14265" formatCode="h:mm:ss;@">
                  <c:v>0.82552083333333304</c:v>
                </c:pt>
                <c:pt idx="14266">
                  <c:v>0.82557870370370401</c:v>
                </c:pt>
                <c:pt idx="14267">
                  <c:v>0.82563657407407398</c:v>
                </c:pt>
                <c:pt idx="14268" formatCode="h:mm:ss;@">
                  <c:v>0.82569444444444395</c:v>
                </c:pt>
                <c:pt idx="14269">
                  <c:v>0.82575231481481504</c:v>
                </c:pt>
                <c:pt idx="14270">
                  <c:v>0.82581018518518501</c:v>
                </c:pt>
                <c:pt idx="14271" formatCode="h:mm:ss;@">
                  <c:v>0.82586805555555598</c:v>
                </c:pt>
                <c:pt idx="14272" formatCode="h:mm:ss;@">
                  <c:v>0.82592592592592595</c:v>
                </c:pt>
                <c:pt idx="14273">
                  <c:v>0.82598379629629604</c:v>
                </c:pt>
                <c:pt idx="14274">
                  <c:v>0.82604166666666701</c:v>
                </c:pt>
                <c:pt idx="14275" formatCode="h:mm:ss;@">
                  <c:v>0.82609953703703698</c:v>
                </c:pt>
                <c:pt idx="14276">
                  <c:v>0.82615740740740695</c:v>
                </c:pt>
                <c:pt idx="14277">
                  <c:v>0.82621527777777803</c:v>
                </c:pt>
                <c:pt idx="14278" formatCode="h:mm:ss;@">
                  <c:v>0.82627314814814801</c:v>
                </c:pt>
                <c:pt idx="14279">
                  <c:v>0.82633101851851798</c:v>
                </c:pt>
                <c:pt idx="14280">
                  <c:v>0.82638888888888895</c:v>
                </c:pt>
                <c:pt idx="14281" formatCode="h:mm:ss;@">
                  <c:v>0.82644675925925903</c:v>
                </c:pt>
                <c:pt idx="14282">
                  <c:v>0.82650462962963001</c:v>
                </c:pt>
                <c:pt idx="14283">
                  <c:v>0.82656249999999998</c:v>
                </c:pt>
                <c:pt idx="14284" formatCode="h:mm:ss;@">
                  <c:v>0.82662037037036995</c:v>
                </c:pt>
                <c:pt idx="14285">
                  <c:v>0.82667824074074103</c:v>
                </c:pt>
                <c:pt idx="14286">
                  <c:v>0.82673611111111101</c:v>
                </c:pt>
                <c:pt idx="14287" formatCode="h:mm:ss;@">
                  <c:v>0.82679398148148098</c:v>
                </c:pt>
                <c:pt idx="14288" formatCode="h:mm:ss;@">
                  <c:v>0.82685185185185195</c:v>
                </c:pt>
                <c:pt idx="14289">
                  <c:v>0.82690972222222203</c:v>
                </c:pt>
                <c:pt idx="14290">
                  <c:v>0.826967592592593</c:v>
                </c:pt>
                <c:pt idx="14291" formatCode="h:mm:ss;@">
                  <c:v>0.82702546296296298</c:v>
                </c:pt>
                <c:pt idx="14292">
                  <c:v>0.82708333333333295</c:v>
                </c:pt>
                <c:pt idx="14293">
                  <c:v>0.82714120370370403</c:v>
                </c:pt>
                <c:pt idx="14294" formatCode="h:mm:ss;@">
                  <c:v>0.827199074074074</c:v>
                </c:pt>
                <c:pt idx="14295">
                  <c:v>0.82725694444444398</c:v>
                </c:pt>
                <c:pt idx="14296">
                  <c:v>0.82731481481481495</c:v>
                </c:pt>
                <c:pt idx="14297" formatCode="h:mm:ss;@">
                  <c:v>0.82737268518518503</c:v>
                </c:pt>
                <c:pt idx="14298">
                  <c:v>0.827430555555555</c:v>
                </c:pt>
                <c:pt idx="14299">
                  <c:v>0.82748842592592597</c:v>
                </c:pt>
                <c:pt idx="14300" formatCode="h:mm:ss;@">
                  <c:v>0.82754629629629595</c:v>
                </c:pt>
                <c:pt idx="14301">
                  <c:v>0.82760416666666703</c:v>
                </c:pt>
                <c:pt idx="14302">
                  <c:v>0.827662037037037</c:v>
                </c:pt>
                <c:pt idx="14303" formatCode="h:mm:ss;@">
                  <c:v>0.82771990740740697</c:v>
                </c:pt>
                <c:pt idx="14304" formatCode="h:mm:ss;@">
                  <c:v>0.82777777777777795</c:v>
                </c:pt>
                <c:pt idx="14305">
                  <c:v>0.82783564814814803</c:v>
                </c:pt>
                <c:pt idx="14306">
                  <c:v>0.827893518518518</c:v>
                </c:pt>
                <c:pt idx="14307" formatCode="h:mm:ss;@">
                  <c:v>0.82795138888888897</c:v>
                </c:pt>
                <c:pt idx="14308">
                  <c:v>0.82800925925925895</c:v>
                </c:pt>
                <c:pt idx="14309">
                  <c:v>0.82806712962963003</c:v>
                </c:pt>
                <c:pt idx="14310" formatCode="h:mm:ss;@">
                  <c:v>0.828125</c:v>
                </c:pt>
                <c:pt idx="14311">
                  <c:v>0.82818287037036997</c:v>
                </c:pt>
                <c:pt idx="14312">
                  <c:v>0.82824074074074105</c:v>
                </c:pt>
                <c:pt idx="14313" formatCode="h:mm:ss;@">
                  <c:v>0.82829861111111103</c:v>
                </c:pt>
                <c:pt idx="14314">
                  <c:v>0.828356481481481</c:v>
                </c:pt>
                <c:pt idx="14315">
                  <c:v>0.82841435185185197</c:v>
                </c:pt>
                <c:pt idx="14316" formatCode="h:mm:ss;@">
                  <c:v>0.82847222222222205</c:v>
                </c:pt>
                <c:pt idx="14317">
                  <c:v>0.82853009259259303</c:v>
                </c:pt>
                <c:pt idx="14318">
                  <c:v>0.828587962962963</c:v>
                </c:pt>
                <c:pt idx="14319" formatCode="h:mm:ss;@">
                  <c:v>0.82864583333333297</c:v>
                </c:pt>
                <c:pt idx="14320" formatCode="h:mm:ss;@">
                  <c:v>0.82870370370370405</c:v>
                </c:pt>
                <c:pt idx="14321">
                  <c:v>0.82876157407407403</c:v>
                </c:pt>
                <c:pt idx="14322">
                  <c:v>0.828819444444444</c:v>
                </c:pt>
                <c:pt idx="14323" formatCode="h:mm:ss;@">
                  <c:v>0.82887731481481497</c:v>
                </c:pt>
                <c:pt idx="14324">
                  <c:v>0.82893518518518505</c:v>
                </c:pt>
                <c:pt idx="14325">
                  <c:v>0.82899305555555503</c:v>
                </c:pt>
                <c:pt idx="14326" formatCode="h:mm:ss;@">
                  <c:v>0.829050925925926</c:v>
                </c:pt>
                <c:pt idx="14327">
                  <c:v>0.82910879629629597</c:v>
                </c:pt>
                <c:pt idx="14328">
                  <c:v>0.82916666666666705</c:v>
                </c:pt>
                <c:pt idx="14329" formatCode="h:mm:ss;@">
                  <c:v>0.82922453703703702</c:v>
                </c:pt>
                <c:pt idx="14330">
                  <c:v>0.829282407407407</c:v>
                </c:pt>
                <c:pt idx="14331">
                  <c:v>0.82934027777777797</c:v>
                </c:pt>
                <c:pt idx="14332" formatCode="h:mm:ss;@">
                  <c:v>0.82939814814814805</c:v>
                </c:pt>
                <c:pt idx="14333">
                  <c:v>0.82945601851851802</c:v>
                </c:pt>
                <c:pt idx="14334">
                  <c:v>0.82951388888888899</c:v>
                </c:pt>
                <c:pt idx="14335" formatCode="h:mm:ss;@">
                  <c:v>0.82957175925925897</c:v>
                </c:pt>
                <c:pt idx="14336" formatCode="h:mm:ss;@">
                  <c:v>0.82962962962963005</c:v>
                </c:pt>
                <c:pt idx="14337">
                  <c:v>0.82968750000000002</c:v>
                </c:pt>
                <c:pt idx="14338">
                  <c:v>0.82974537037036999</c:v>
                </c:pt>
                <c:pt idx="14339" formatCode="h:mm:ss;@">
                  <c:v>0.82980324074074097</c:v>
                </c:pt>
                <c:pt idx="14340">
                  <c:v>0.82986111111111105</c:v>
                </c:pt>
                <c:pt idx="14341">
                  <c:v>0.82991898148148102</c:v>
                </c:pt>
                <c:pt idx="14342" formatCode="h:mm:ss;@">
                  <c:v>0.82997685185185199</c:v>
                </c:pt>
                <c:pt idx="14343">
                  <c:v>0.83003472222222197</c:v>
                </c:pt>
                <c:pt idx="14344">
                  <c:v>0.83009259259259205</c:v>
                </c:pt>
                <c:pt idx="14345" formatCode="h:mm:ss;@">
                  <c:v>0.83015046296296302</c:v>
                </c:pt>
                <c:pt idx="14346">
                  <c:v>0.83020833333333299</c:v>
                </c:pt>
                <c:pt idx="14347">
                  <c:v>0.83026620370370396</c:v>
                </c:pt>
                <c:pt idx="14348" formatCode="h:mm:ss;@">
                  <c:v>0.83032407407407405</c:v>
                </c:pt>
                <c:pt idx="14349">
                  <c:v>0.83038194444444402</c:v>
                </c:pt>
                <c:pt idx="14350">
                  <c:v>0.83043981481481499</c:v>
                </c:pt>
                <c:pt idx="14351" formatCode="h:mm:ss;@">
                  <c:v>0.83049768518518496</c:v>
                </c:pt>
                <c:pt idx="14352" formatCode="h:mm:ss;@">
                  <c:v>0.83055555555555505</c:v>
                </c:pt>
                <c:pt idx="14353">
                  <c:v>0.83061342592592602</c:v>
                </c:pt>
                <c:pt idx="14354">
                  <c:v>0.83067129629629599</c:v>
                </c:pt>
                <c:pt idx="14355" formatCode="h:mm:ss;@">
                  <c:v>0.83072916666666696</c:v>
                </c:pt>
                <c:pt idx="14356">
                  <c:v>0.83078703703703705</c:v>
                </c:pt>
                <c:pt idx="14357">
                  <c:v>0.83084490740740702</c:v>
                </c:pt>
                <c:pt idx="14358" formatCode="h:mm:ss;@">
                  <c:v>0.83090277777777799</c:v>
                </c:pt>
                <c:pt idx="14359">
                  <c:v>0.83096064814814796</c:v>
                </c:pt>
                <c:pt idx="14360">
                  <c:v>0.83101851851851805</c:v>
                </c:pt>
                <c:pt idx="14361" formatCode="h:mm:ss;@">
                  <c:v>0.83107638888888902</c:v>
                </c:pt>
                <c:pt idx="14362">
                  <c:v>0.83113425925925899</c:v>
                </c:pt>
                <c:pt idx="14363">
                  <c:v>0.83119212962962996</c:v>
                </c:pt>
                <c:pt idx="14364" formatCode="h:mm:ss;@">
                  <c:v>0.83125000000000004</c:v>
                </c:pt>
                <c:pt idx="14365">
                  <c:v>0.83130787037037002</c:v>
                </c:pt>
                <c:pt idx="14366">
                  <c:v>0.83136574074074099</c:v>
                </c:pt>
                <c:pt idx="14367" formatCode="h:mm:ss;@">
                  <c:v>0.83142361111111096</c:v>
                </c:pt>
                <c:pt idx="14368" formatCode="h:mm:ss;@">
                  <c:v>0.83148148148148104</c:v>
                </c:pt>
                <c:pt idx="14369">
                  <c:v>0.83153935185185202</c:v>
                </c:pt>
                <c:pt idx="14370">
                  <c:v>0.83159722222222199</c:v>
                </c:pt>
                <c:pt idx="14371" formatCode="h:mm:ss;@">
                  <c:v>0.83165509259259296</c:v>
                </c:pt>
                <c:pt idx="14372">
                  <c:v>0.83171296296296304</c:v>
                </c:pt>
                <c:pt idx="14373">
                  <c:v>0.83177083333333302</c:v>
                </c:pt>
                <c:pt idx="14374" formatCode="h:mm:ss;@">
                  <c:v>0.83182870370370399</c:v>
                </c:pt>
                <c:pt idx="14375">
                  <c:v>0.83188657407407396</c:v>
                </c:pt>
                <c:pt idx="14376">
                  <c:v>0.83194444444444404</c:v>
                </c:pt>
                <c:pt idx="14377" formatCode="h:mm:ss;@">
                  <c:v>0.83200231481481501</c:v>
                </c:pt>
                <c:pt idx="14378">
                  <c:v>0.83206018518518499</c:v>
                </c:pt>
                <c:pt idx="14379">
                  <c:v>0.83211805555555596</c:v>
                </c:pt>
                <c:pt idx="14380" formatCode="h:mm:ss;@">
                  <c:v>0.83217592592592604</c:v>
                </c:pt>
                <c:pt idx="14381">
                  <c:v>0.83223379629629601</c:v>
                </c:pt>
                <c:pt idx="14382">
                  <c:v>0.83229166666666698</c:v>
                </c:pt>
                <c:pt idx="14383" formatCode="h:mm:ss;@">
                  <c:v>0.83234953703703696</c:v>
                </c:pt>
                <c:pt idx="14384" formatCode="h:mm:ss;@">
                  <c:v>0.83240740740740704</c:v>
                </c:pt>
                <c:pt idx="14385">
                  <c:v>0.83246527777777801</c:v>
                </c:pt>
                <c:pt idx="14386">
                  <c:v>0.83252314814814798</c:v>
                </c:pt>
                <c:pt idx="14387" formatCode="h:mm:ss;@">
                  <c:v>0.83258101851851796</c:v>
                </c:pt>
                <c:pt idx="14388">
                  <c:v>0.83263888888888904</c:v>
                </c:pt>
                <c:pt idx="14389">
                  <c:v>0.83269675925925901</c:v>
                </c:pt>
                <c:pt idx="14390" formatCode="h:mm:ss;@">
                  <c:v>0.83275462962962998</c:v>
                </c:pt>
                <c:pt idx="14391">
                  <c:v>0.83281249999999996</c:v>
                </c:pt>
                <c:pt idx="14392">
                  <c:v>0.83287037037037004</c:v>
                </c:pt>
                <c:pt idx="14393" formatCode="h:mm:ss;@">
                  <c:v>0.83292824074074101</c:v>
                </c:pt>
                <c:pt idx="14394">
                  <c:v>0.83298611111111098</c:v>
                </c:pt>
                <c:pt idx="14395">
                  <c:v>0.83304398148148096</c:v>
                </c:pt>
                <c:pt idx="14396" formatCode="h:mm:ss;@">
                  <c:v>0.83310185185185204</c:v>
                </c:pt>
                <c:pt idx="14397">
                  <c:v>0.83315972222222201</c:v>
                </c:pt>
                <c:pt idx="14398">
                  <c:v>0.83321759259259298</c:v>
                </c:pt>
                <c:pt idx="14399" formatCode="h:mm:ss;@">
                  <c:v>0.83327546296296295</c:v>
                </c:pt>
                <c:pt idx="14400" formatCode="h:mm:ss;@">
                  <c:v>0.83333333333333304</c:v>
                </c:pt>
                <c:pt idx="14401">
                  <c:v>0.83339120370370401</c:v>
                </c:pt>
                <c:pt idx="14402">
                  <c:v>0.83344907407407398</c:v>
                </c:pt>
                <c:pt idx="14403" formatCode="h:mm:ss;@">
                  <c:v>0.83350694444444395</c:v>
                </c:pt>
                <c:pt idx="14404">
                  <c:v>0.83356481481481504</c:v>
                </c:pt>
                <c:pt idx="14405">
                  <c:v>0.83362268518518501</c:v>
                </c:pt>
                <c:pt idx="14406" formatCode="h:mm:ss;@">
                  <c:v>0.83368055555555598</c:v>
                </c:pt>
                <c:pt idx="14407">
                  <c:v>0.83373842592592595</c:v>
                </c:pt>
                <c:pt idx="14408">
                  <c:v>0.83379629629629604</c:v>
                </c:pt>
                <c:pt idx="14409" formatCode="h:mm:ss;@">
                  <c:v>0.83385416666666701</c:v>
                </c:pt>
                <c:pt idx="14410">
                  <c:v>0.83391203703703698</c:v>
                </c:pt>
                <c:pt idx="14411">
                  <c:v>0.83396990740740695</c:v>
                </c:pt>
                <c:pt idx="14412" formatCode="h:mm:ss;@">
                  <c:v>0.83402777777777803</c:v>
                </c:pt>
                <c:pt idx="14413">
                  <c:v>0.83408564814814801</c:v>
                </c:pt>
                <c:pt idx="14414">
                  <c:v>0.83414351851851798</c:v>
                </c:pt>
                <c:pt idx="14415" formatCode="h:mm:ss;@">
                  <c:v>0.83420138888888895</c:v>
                </c:pt>
                <c:pt idx="14416" formatCode="h:mm:ss;@">
                  <c:v>0.83425925925925903</c:v>
                </c:pt>
                <c:pt idx="14417">
                  <c:v>0.83431712962963001</c:v>
                </c:pt>
                <c:pt idx="14418">
                  <c:v>0.83437499999999998</c:v>
                </c:pt>
                <c:pt idx="14419" formatCode="h:mm:ss;@">
                  <c:v>0.83443287037036995</c:v>
                </c:pt>
                <c:pt idx="14420">
                  <c:v>0.83449074074074103</c:v>
                </c:pt>
                <c:pt idx="14421">
                  <c:v>0.83454861111111101</c:v>
                </c:pt>
                <c:pt idx="14422" formatCode="h:mm:ss;@">
                  <c:v>0.83460648148148098</c:v>
                </c:pt>
                <c:pt idx="14423">
                  <c:v>0.83466435185185195</c:v>
                </c:pt>
                <c:pt idx="14424">
                  <c:v>0.83472222222222203</c:v>
                </c:pt>
                <c:pt idx="14425" formatCode="h:mm:ss;@">
                  <c:v>0.834780092592593</c:v>
                </c:pt>
                <c:pt idx="14426">
                  <c:v>0.83483796296296298</c:v>
                </c:pt>
                <c:pt idx="14427">
                  <c:v>0.83489583333333295</c:v>
                </c:pt>
                <c:pt idx="14428" formatCode="h:mm:ss;@">
                  <c:v>0.83495370370370403</c:v>
                </c:pt>
                <c:pt idx="14429">
                  <c:v>0.835011574074074</c:v>
                </c:pt>
                <c:pt idx="14430">
                  <c:v>0.83506944444444398</c:v>
                </c:pt>
                <c:pt idx="14431" formatCode="h:mm:ss;@">
                  <c:v>0.83512731481481495</c:v>
                </c:pt>
                <c:pt idx="14432" formatCode="h:mm:ss;@">
                  <c:v>0.83518518518518503</c:v>
                </c:pt>
                <c:pt idx="14433">
                  <c:v>0.835243055555555</c:v>
                </c:pt>
                <c:pt idx="14434">
                  <c:v>0.83530092592592597</c:v>
                </c:pt>
                <c:pt idx="14435" formatCode="h:mm:ss;@">
                  <c:v>0.83535879629629595</c:v>
                </c:pt>
                <c:pt idx="14436">
                  <c:v>0.83541666666666703</c:v>
                </c:pt>
                <c:pt idx="14437">
                  <c:v>0.835474537037037</c:v>
                </c:pt>
                <c:pt idx="14438" formatCode="h:mm:ss;@">
                  <c:v>0.83553240740740697</c:v>
                </c:pt>
                <c:pt idx="14439">
                  <c:v>0.83559027777777795</c:v>
                </c:pt>
                <c:pt idx="14440">
                  <c:v>0.83564814814814803</c:v>
                </c:pt>
                <c:pt idx="14441" formatCode="h:mm:ss;@">
                  <c:v>0.835706018518518</c:v>
                </c:pt>
                <c:pt idx="14442">
                  <c:v>0.83576388888888897</c:v>
                </c:pt>
                <c:pt idx="14443">
                  <c:v>0.83582175925925895</c:v>
                </c:pt>
                <c:pt idx="14444" formatCode="h:mm:ss;@">
                  <c:v>0.83587962962963003</c:v>
                </c:pt>
                <c:pt idx="14445">
                  <c:v>0.8359375</c:v>
                </c:pt>
                <c:pt idx="14446">
                  <c:v>0.83599537037036997</c:v>
                </c:pt>
                <c:pt idx="14447" formatCode="h:mm:ss;@">
                  <c:v>0.83605324074074105</c:v>
                </c:pt>
                <c:pt idx="14448" formatCode="h:mm:ss;@">
                  <c:v>0.83611111111111103</c:v>
                </c:pt>
                <c:pt idx="14449">
                  <c:v>0.836168981481481</c:v>
                </c:pt>
                <c:pt idx="14450">
                  <c:v>0.83622685185185197</c:v>
                </c:pt>
                <c:pt idx="14451" formatCode="h:mm:ss;@">
                  <c:v>0.83628472222222205</c:v>
                </c:pt>
                <c:pt idx="14452">
                  <c:v>0.83634259259259303</c:v>
                </c:pt>
                <c:pt idx="14453">
                  <c:v>0.836400462962963</c:v>
                </c:pt>
                <c:pt idx="14454" formatCode="h:mm:ss;@">
                  <c:v>0.83645833333333297</c:v>
                </c:pt>
                <c:pt idx="14455">
                  <c:v>0.83651620370370405</c:v>
                </c:pt>
                <c:pt idx="14456">
                  <c:v>0.83657407407407403</c:v>
                </c:pt>
                <c:pt idx="14457" formatCode="h:mm:ss;@">
                  <c:v>0.836631944444444</c:v>
                </c:pt>
                <c:pt idx="14458">
                  <c:v>0.83668981481481497</c:v>
                </c:pt>
                <c:pt idx="14459">
                  <c:v>0.83674768518518505</c:v>
                </c:pt>
                <c:pt idx="14460" formatCode="h:mm:ss;@">
                  <c:v>0.83680555555555503</c:v>
                </c:pt>
                <c:pt idx="14461">
                  <c:v>0.836863425925926</c:v>
                </c:pt>
                <c:pt idx="14462">
                  <c:v>0.83692129629629597</c:v>
                </c:pt>
                <c:pt idx="14463" formatCode="h:mm:ss;@">
                  <c:v>0.83697916666666705</c:v>
                </c:pt>
                <c:pt idx="14464" formatCode="h:mm:ss;@">
                  <c:v>0.83703703703703702</c:v>
                </c:pt>
                <c:pt idx="14465">
                  <c:v>0.837094907407407</c:v>
                </c:pt>
                <c:pt idx="14466">
                  <c:v>0.83715277777777797</c:v>
                </c:pt>
                <c:pt idx="14467" formatCode="h:mm:ss;@">
                  <c:v>0.83721064814814805</c:v>
                </c:pt>
                <c:pt idx="14468">
                  <c:v>0.83726851851851802</c:v>
                </c:pt>
                <c:pt idx="14469">
                  <c:v>0.83732638888888899</c:v>
                </c:pt>
                <c:pt idx="14470" formatCode="h:mm:ss;@">
                  <c:v>0.83738425925925897</c:v>
                </c:pt>
                <c:pt idx="14471">
                  <c:v>0.83744212962963005</c:v>
                </c:pt>
                <c:pt idx="14472">
                  <c:v>0.83750000000000002</c:v>
                </c:pt>
                <c:pt idx="14473" formatCode="h:mm:ss;@">
                  <c:v>0.83755787037036999</c:v>
                </c:pt>
                <c:pt idx="14474">
                  <c:v>0.83761574074074097</c:v>
                </c:pt>
                <c:pt idx="14475">
                  <c:v>0.83767361111111105</c:v>
                </c:pt>
                <c:pt idx="14476" formatCode="h:mm:ss;@">
                  <c:v>0.83773148148148102</c:v>
                </c:pt>
                <c:pt idx="14477">
                  <c:v>0.83778935185185199</c:v>
                </c:pt>
                <c:pt idx="14478">
                  <c:v>0.83784722222222197</c:v>
                </c:pt>
                <c:pt idx="14479" formatCode="h:mm:ss;@">
                  <c:v>0.83790509259259205</c:v>
                </c:pt>
                <c:pt idx="14480" formatCode="h:mm:ss;@">
                  <c:v>0.83796296296296302</c:v>
                </c:pt>
                <c:pt idx="14481">
                  <c:v>0.83802083333333299</c:v>
                </c:pt>
                <c:pt idx="14482">
                  <c:v>0.83807870370370396</c:v>
                </c:pt>
                <c:pt idx="14483" formatCode="h:mm:ss;@">
                  <c:v>0.83813657407407405</c:v>
                </c:pt>
                <c:pt idx="14484">
                  <c:v>0.83819444444444402</c:v>
                </c:pt>
                <c:pt idx="14485">
                  <c:v>0.83825231481481499</c:v>
                </c:pt>
                <c:pt idx="14486" formatCode="h:mm:ss;@">
                  <c:v>0.83831018518518496</c:v>
                </c:pt>
                <c:pt idx="14487">
                  <c:v>0.83836805555555505</c:v>
                </c:pt>
                <c:pt idx="14488">
                  <c:v>0.83842592592592602</c:v>
                </c:pt>
                <c:pt idx="14489" formatCode="h:mm:ss;@">
                  <c:v>0.83848379629629599</c:v>
                </c:pt>
                <c:pt idx="14490">
                  <c:v>0.83854166666666696</c:v>
                </c:pt>
                <c:pt idx="14491">
                  <c:v>0.83859953703703705</c:v>
                </c:pt>
                <c:pt idx="14492" formatCode="h:mm:ss;@">
                  <c:v>0.83865740740740702</c:v>
                </c:pt>
                <c:pt idx="14493">
                  <c:v>0.83871527777777799</c:v>
                </c:pt>
                <c:pt idx="14494">
                  <c:v>0.83877314814814796</c:v>
                </c:pt>
                <c:pt idx="14495" formatCode="h:mm:ss;@">
                  <c:v>0.83883101851851805</c:v>
                </c:pt>
                <c:pt idx="14496" formatCode="h:mm:ss;@">
                  <c:v>0.83888888888888902</c:v>
                </c:pt>
                <c:pt idx="14497">
                  <c:v>0.83894675925925899</c:v>
                </c:pt>
                <c:pt idx="14498">
                  <c:v>0.83900462962962996</c:v>
                </c:pt>
                <c:pt idx="14499" formatCode="h:mm:ss;@">
                  <c:v>0.83906250000000004</c:v>
                </c:pt>
                <c:pt idx="14500">
                  <c:v>0.83912037037037002</c:v>
                </c:pt>
                <c:pt idx="14501">
                  <c:v>0.83917824074074099</c:v>
                </c:pt>
                <c:pt idx="14502" formatCode="h:mm:ss;@">
                  <c:v>0.83923611111111096</c:v>
                </c:pt>
                <c:pt idx="14503">
                  <c:v>0.83929398148148104</c:v>
                </c:pt>
                <c:pt idx="14504">
                  <c:v>0.83935185185185202</c:v>
                </c:pt>
                <c:pt idx="14505" formatCode="h:mm:ss;@">
                  <c:v>0.83940972222222199</c:v>
                </c:pt>
                <c:pt idx="14506">
                  <c:v>0.83946759259259296</c:v>
                </c:pt>
                <c:pt idx="14507">
                  <c:v>0.83952546296296304</c:v>
                </c:pt>
                <c:pt idx="14508" formatCode="h:mm:ss;@">
                  <c:v>0.83958333333333302</c:v>
                </c:pt>
                <c:pt idx="14509">
                  <c:v>0.83964120370370399</c:v>
                </c:pt>
                <c:pt idx="14510">
                  <c:v>0.83969907407407396</c:v>
                </c:pt>
                <c:pt idx="14511" formatCode="h:mm:ss;@">
                  <c:v>0.83975694444444404</c:v>
                </c:pt>
                <c:pt idx="14512" formatCode="h:mm:ss;@">
                  <c:v>0.83981481481481501</c:v>
                </c:pt>
                <c:pt idx="14513">
                  <c:v>0.83987268518518499</c:v>
                </c:pt>
                <c:pt idx="14514">
                  <c:v>0.83993055555555596</c:v>
                </c:pt>
                <c:pt idx="14515" formatCode="h:mm:ss;@">
                  <c:v>0.83998842592592604</c:v>
                </c:pt>
                <c:pt idx="14516">
                  <c:v>0.84004629629629601</c:v>
                </c:pt>
                <c:pt idx="14517">
                  <c:v>0.84010416666666698</c:v>
                </c:pt>
                <c:pt idx="14518" formatCode="h:mm:ss;@">
                  <c:v>0.84016203703703696</c:v>
                </c:pt>
                <c:pt idx="14519">
                  <c:v>0.84021990740740704</c:v>
                </c:pt>
                <c:pt idx="14520">
                  <c:v>0.84027777777777801</c:v>
                </c:pt>
                <c:pt idx="14521" formatCode="h:mm:ss;@">
                  <c:v>0.84033564814814798</c:v>
                </c:pt>
                <c:pt idx="14522">
                  <c:v>0.84039351851851796</c:v>
                </c:pt>
                <c:pt idx="14523">
                  <c:v>0.84045138888888904</c:v>
                </c:pt>
                <c:pt idx="14524" formatCode="h:mm:ss;@">
                  <c:v>0.84050925925925901</c:v>
                </c:pt>
                <c:pt idx="14525">
                  <c:v>0.84056712962962998</c:v>
                </c:pt>
                <c:pt idx="14526">
                  <c:v>0.84062499999999996</c:v>
                </c:pt>
                <c:pt idx="14527" formatCode="h:mm:ss;@">
                  <c:v>0.84068287037037004</c:v>
                </c:pt>
                <c:pt idx="14528" formatCode="h:mm:ss;@">
                  <c:v>0.84074074074074101</c:v>
                </c:pt>
                <c:pt idx="14529">
                  <c:v>0.84079861111111098</c:v>
                </c:pt>
                <c:pt idx="14530">
                  <c:v>0.84085648148148096</c:v>
                </c:pt>
                <c:pt idx="14531" formatCode="h:mm:ss;@">
                  <c:v>0.84091435185185204</c:v>
                </c:pt>
                <c:pt idx="14532">
                  <c:v>0.84097222222222201</c:v>
                </c:pt>
                <c:pt idx="14533">
                  <c:v>0.84103009259259298</c:v>
                </c:pt>
                <c:pt idx="14534" formatCode="h:mm:ss;@">
                  <c:v>0.84108796296296295</c:v>
                </c:pt>
                <c:pt idx="14535">
                  <c:v>0.84114583333333304</c:v>
                </c:pt>
                <c:pt idx="14536">
                  <c:v>0.84120370370370401</c:v>
                </c:pt>
                <c:pt idx="14537" formatCode="h:mm:ss;@">
                  <c:v>0.84126157407407398</c:v>
                </c:pt>
                <c:pt idx="14538">
                  <c:v>0.84131944444444395</c:v>
                </c:pt>
                <c:pt idx="14539">
                  <c:v>0.84137731481481504</c:v>
                </c:pt>
                <c:pt idx="14540" formatCode="h:mm:ss;@">
                  <c:v>0.84143518518518501</c:v>
                </c:pt>
                <c:pt idx="14541">
                  <c:v>0.84149305555555598</c:v>
                </c:pt>
                <c:pt idx="14542">
                  <c:v>0.84155092592592595</c:v>
                </c:pt>
                <c:pt idx="14543" formatCode="h:mm:ss;@">
                  <c:v>0.84160879629629604</c:v>
                </c:pt>
                <c:pt idx="14544" formatCode="h:mm:ss;@">
                  <c:v>0.84166666666666701</c:v>
                </c:pt>
                <c:pt idx="14545">
                  <c:v>0.84172453703703698</c:v>
                </c:pt>
                <c:pt idx="14546">
                  <c:v>0.84178240740740695</c:v>
                </c:pt>
                <c:pt idx="14547" formatCode="h:mm:ss;@">
                  <c:v>0.84184027777777803</c:v>
                </c:pt>
                <c:pt idx="14548">
                  <c:v>0.84189814814814801</c:v>
                </c:pt>
                <c:pt idx="14549">
                  <c:v>0.84195601851851798</c:v>
                </c:pt>
                <c:pt idx="14550" formatCode="h:mm:ss;@">
                  <c:v>0.84201388888888895</c:v>
                </c:pt>
                <c:pt idx="14551">
                  <c:v>0.84207175925925903</c:v>
                </c:pt>
                <c:pt idx="14552">
                  <c:v>0.84212962962963001</c:v>
                </c:pt>
                <c:pt idx="14553" formatCode="h:mm:ss;@">
                  <c:v>0.84218749999999998</c:v>
                </c:pt>
                <c:pt idx="14554">
                  <c:v>0.84224537037036995</c:v>
                </c:pt>
                <c:pt idx="14555">
                  <c:v>0.84230324074074103</c:v>
                </c:pt>
                <c:pt idx="14556" formatCode="h:mm:ss;@">
                  <c:v>0.84236111111111101</c:v>
                </c:pt>
                <c:pt idx="14557">
                  <c:v>0.84241898148148098</c:v>
                </c:pt>
                <c:pt idx="14558">
                  <c:v>0.84247685185185195</c:v>
                </c:pt>
                <c:pt idx="14559" formatCode="h:mm:ss;@">
                  <c:v>0.84253472222222203</c:v>
                </c:pt>
                <c:pt idx="14560" formatCode="h:mm:ss;@">
                  <c:v>0.842592592592593</c:v>
                </c:pt>
                <c:pt idx="14561">
                  <c:v>0.84265046296296298</c:v>
                </c:pt>
                <c:pt idx="14562">
                  <c:v>0.84270833333333295</c:v>
                </c:pt>
                <c:pt idx="14563" formatCode="h:mm:ss;@">
                  <c:v>0.84276620370370403</c:v>
                </c:pt>
                <c:pt idx="14564">
                  <c:v>0.842824074074074</c:v>
                </c:pt>
                <c:pt idx="14565">
                  <c:v>0.84288194444444398</c:v>
                </c:pt>
                <c:pt idx="14566" formatCode="h:mm:ss;@">
                  <c:v>0.84293981481481495</c:v>
                </c:pt>
                <c:pt idx="14567">
                  <c:v>0.84299768518518503</c:v>
                </c:pt>
                <c:pt idx="14568">
                  <c:v>0.843055555555555</c:v>
                </c:pt>
                <c:pt idx="14569" formatCode="h:mm:ss;@">
                  <c:v>0.84311342592592597</c:v>
                </c:pt>
                <c:pt idx="14570">
                  <c:v>0.84317129629629595</c:v>
                </c:pt>
                <c:pt idx="14571">
                  <c:v>0.84322916666666703</c:v>
                </c:pt>
                <c:pt idx="14572" formatCode="h:mm:ss;@">
                  <c:v>0.843287037037037</c:v>
                </c:pt>
                <c:pt idx="14573">
                  <c:v>0.84334490740740697</c:v>
                </c:pt>
                <c:pt idx="14574">
                  <c:v>0.84340277777777795</c:v>
                </c:pt>
                <c:pt idx="14575" formatCode="h:mm:ss;@">
                  <c:v>0.84346064814814803</c:v>
                </c:pt>
                <c:pt idx="14576" formatCode="h:mm:ss;@">
                  <c:v>0.843518518518518</c:v>
                </c:pt>
                <c:pt idx="14577">
                  <c:v>0.84357638888888897</c:v>
                </c:pt>
                <c:pt idx="14578">
                  <c:v>0.84363425925925895</c:v>
                </c:pt>
                <c:pt idx="14579" formatCode="h:mm:ss;@">
                  <c:v>0.84369212962963003</c:v>
                </c:pt>
                <c:pt idx="14580">
                  <c:v>0.84375</c:v>
                </c:pt>
                <c:pt idx="14581">
                  <c:v>0.84380787037036997</c:v>
                </c:pt>
                <c:pt idx="14582" formatCode="h:mm:ss;@">
                  <c:v>0.84386574074074105</c:v>
                </c:pt>
                <c:pt idx="14583">
                  <c:v>0.84392361111111103</c:v>
                </c:pt>
                <c:pt idx="14584">
                  <c:v>0.843981481481481</c:v>
                </c:pt>
                <c:pt idx="14585" formatCode="h:mm:ss;@">
                  <c:v>0.84403935185185197</c:v>
                </c:pt>
                <c:pt idx="14586">
                  <c:v>0.84409722222222205</c:v>
                </c:pt>
                <c:pt idx="14587">
                  <c:v>0.84415509259259203</c:v>
                </c:pt>
                <c:pt idx="14588" formatCode="h:mm:ss;@">
                  <c:v>0.844212962962963</c:v>
                </c:pt>
                <c:pt idx="14589">
                  <c:v>0.84427083333333297</c:v>
                </c:pt>
                <c:pt idx="14590">
                  <c:v>0.84432870370370405</c:v>
                </c:pt>
                <c:pt idx="14591" formatCode="h:mm:ss;@">
                  <c:v>0.84438657407407403</c:v>
                </c:pt>
                <c:pt idx="14592" formatCode="h:mm:ss;@">
                  <c:v>0.844444444444444</c:v>
                </c:pt>
                <c:pt idx="14593">
                  <c:v>0.84450231481481497</c:v>
                </c:pt>
                <c:pt idx="14594">
                  <c:v>0.84456018518518505</c:v>
                </c:pt>
                <c:pt idx="14595" formatCode="h:mm:ss;@">
                  <c:v>0.84461805555555503</c:v>
                </c:pt>
                <c:pt idx="14596">
                  <c:v>0.844675925925926</c:v>
                </c:pt>
                <c:pt idx="14597">
                  <c:v>0.84473379629629597</c:v>
                </c:pt>
                <c:pt idx="14598" formatCode="h:mm:ss;@">
                  <c:v>0.84479166666666705</c:v>
                </c:pt>
                <c:pt idx="14599">
                  <c:v>0.84484953703703702</c:v>
                </c:pt>
                <c:pt idx="14600">
                  <c:v>0.844907407407407</c:v>
                </c:pt>
                <c:pt idx="14601" formatCode="h:mm:ss;@">
                  <c:v>0.84496527777777797</c:v>
                </c:pt>
                <c:pt idx="14602">
                  <c:v>0.84502314814814805</c:v>
                </c:pt>
                <c:pt idx="14603">
                  <c:v>0.84508101851851802</c:v>
                </c:pt>
                <c:pt idx="14604" formatCode="h:mm:ss;@">
                  <c:v>0.84513888888888899</c:v>
                </c:pt>
                <c:pt idx="14605">
                  <c:v>0.84519675925925897</c:v>
                </c:pt>
                <c:pt idx="14606">
                  <c:v>0.84525462962963005</c:v>
                </c:pt>
                <c:pt idx="14607" formatCode="h:mm:ss;@">
                  <c:v>0.84531250000000002</c:v>
                </c:pt>
                <c:pt idx="14608" formatCode="h:mm:ss;@">
                  <c:v>0.84537037037036999</c:v>
                </c:pt>
                <c:pt idx="14609">
                  <c:v>0.84542824074074097</c:v>
                </c:pt>
                <c:pt idx="14610">
                  <c:v>0.84548611111111105</c:v>
                </c:pt>
                <c:pt idx="14611" formatCode="h:mm:ss;@">
                  <c:v>0.84554398148148102</c:v>
                </c:pt>
                <c:pt idx="14612">
                  <c:v>0.84560185185185199</c:v>
                </c:pt>
                <c:pt idx="14613">
                  <c:v>0.84565972222222197</c:v>
                </c:pt>
                <c:pt idx="14614" formatCode="h:mm:ss;@">
                  <c:v>0.84571759259259205</c:v>
                </c:pt>
                <c:pt idx="14615">
                  <c:v>0.84577546296296302</c:v>
                </c:pt>
                <c:pt idx="14616">
                  <c:v>0.84583333333333299</c:v>
                </c:pt>
                <c:pt idx="14617" formatCode="h:mm:ss;@">
                  <c:v>0.84589120370370396</c:v>
                </c:pt>
                <c:pt idx="14618">
                  <c:v>0.84594907407407405</c:v>
                </c:pt>
                <c:pt idx="14619">
                  <c:v>0.84600694444444402</c:v>
                </c:pt>
                <c:pt idx="14620" formatCode="h:mm:ss;@">
                  <c:v>0.84606481481481499</c:v>
                </c:pt>
                <c:pt idx="14621">
                  <c:v>0.84612268518518496</c:v>
                </c:pt>
                <c:pt idx="14622">
                  <c:v>0.84618055555555505</c:v>
                </c:pt>
                <c:pt idx="14623" formatCode="h:mm:ss;@">
                  <c:v>0.84623842592592602</c:v>
                </c:pt>
                <c:pt idx="14624" formatCode="h:mm:ss;@">
                  <c:v>0.84629629629629599</c:v>
                </c:pt>
                <c:pt idx="14625">
                  <c:v>0.84635416666666696</c:v>
                </c:pt>
                <c:pt idx="14626">
                  <c:v>0.84641203703703705</c:v>
                </c:pt>
                <c:pt idx="14627" formatCode="h:mm:ss;@">
                  <c:v>0.84646990740740702</c:v>
                </c:pt>
                <c:pt idx="14628">
                  <c:v>0.84652777777777799</c:v>
                </c:pt>
                <c:pt idx="14629">
                  <c:v>0.84658564814814796</c:v>
                </c:pt>
                <c:pt idx="14630" formatCode="h:mm:ss;@">
                  <c:v>0.84664351851851805</c:v>
                </c:pt>
                <c:pt idx="14631">
                  <c:v>0.84670138888888902</c:v>
                </c:pt>
                <c:pt idx="14632">
                  <c:v>0.84675925925925899</c:v>
                </c:pt>
                <c:pt idx="14633" formatCode="h:mm:ss;@">
                  <c:v>0.84681712962962996</c:v>
                </c:pt>
                <c:pt idx="14634">
                  <c:v>0.84687500000000004</c:v>
                </c:pt>
                <c:pt idx="14635">
                  <c:v>0.84693287037037002</c:v>
                </c:pt>
                <c:pt idx="14636" formatCode="h:mm:ss;@">
                  <c:v>0.84699074074074099</c:v>
                </c:pt>
                <c:pt idx="14637">
                  <c:v>0.84704861111111096</c:v>
                </c:pt>
                <c:pt idx="14638">
                  <c:v>0.84710648148148104</c:v>
                </c:pt>
                <c:pt idx="14639" formatCode="h:mm:ss;@">
                  <c:v>0.84716435185185202</c:v>
                </c:pt>
                <c:pt idx="14640" formatCode="h:mm:ss;@">
                  <c:v>0.84722222222222199</c:v>
                </c:pt>
                <c:pt idx="14641">
                  <c:v>0.84728009259259296</c:v>
                </c:pt>
                <c:pt idx="14642">
                  <c:v>0.84733796296296304</c:v>
                </c:pt>
                <c:pt idx="14643" formatCode="h:mm:ss;@">
                  <c:v>0.84739583333333302</c:v>
                </c:pt>
                <c:pt idx="14644">
                  <c:v>0.84745370370370399</c:v>
                </c:pt>
                <c:pt idx="14645">
                  <c:v>0.84751157407407396</c:v>
                </c:pt>
                <c:pt idx="14646" formatCode="h:mm:ss;@">
                  <c:v>0.84756944444444404</c:v>
                </c:pt>
                <c:pt idx="14647">
                  <c:v>0.84762731481481501</c:v>
                </c:pt>
                <c:pt idx="14648">
                  <c:v>0.84768518518518499</c:v>
                </c:pt>
                <c:pt idx="14649" formatCode="h:mm:ss;@">
                  <c:v>0.84774305555555596</c:v>
                </c:pt>
                <c:pt idx="14650">
                  <c:v>0.84780092592592604</c:v>
                </c:pt>
                <c:pt idx="14651">
                  <c:v>0.84785879629629601</c:v>
                </c:pt>
                <c:pt idx="14652" formatCode="h:mm:ss;@">
                  <c:v>0.84791666666666698</c:v>
                </c:pt>
                <c:pt idx="14653">
                  <c:v>0.84797453703703696</c:v>
                </c:pt>
                <c:pt idx="14654">
                  <c:v>0.84803240740740704</c:v>
                </c:pt>
                <c:pt idx="14655" formatCode="h:mm:ss;@">
                  <c:v>0.84809027777777801</c:v>
                </c:pt>
                <c:pt idx="14656" formatCode="h:mm:ss;@">
                  <c:v>0.84814814814814798</c:v>
                </c:pt>
                <c:pt idx="14657">
                  <c:v>0.84820601851851796</c:v>
                </c:pt>
                <c:pt idx="14658">
                  <c:v>0.84826388888888904</c:v>
                </c:pt>
                <c:pt idx="14659" formatCode="h:mm:ss;@">
                  <c:v>0.84832175925925901</c:v>
                </c:pt>
                <c:pt idx="14660">
                  <c:v>0.84837962962962998</c:v>
                </c:pt>
                <c:pt idx="14661">
                  <c:v>0.84843749999999996</c:v>
                </c:pt>
                <c:pt idx="14662" formatCode="h:mm:ss;@">
                  <c:v>0.84849537037037004</c:v>
                </c:pt>
                <c:pt idx="14663">
                  <c:v>0.84855324074074101</c:v>
                </c:pt>
                <c:pt idx="14664">
                  <c:v>0.84861111111111098</c:v>
                </c:pt>
                <c:pt idx="14665" formatCode="h:mm:ss;@">
                  <c:v>0.84866898148148096</c:v>
                </c:pt>
                <c:pt idx="14666">
                  <c:v>0.84872685185185204</c:v>
                </c:pt>
                <c:pt idx="14667">
                  <c:v>0.84878472222222201</c:v>
                </c:pt>
                <c:pt idx="14668" formatCode="h:mm:ss;@">
                  <c:v>0.84884259259259298</c:v>
                </c:pt>
                <c:pt idx="14669">
                  <c:v>0.84890046296296295</c:v>
                </c:pt>
                <c:pt idx="14670">
                  <c:v>0.84895833333333304</c:v>
                </c:pt>
                <c:pt idx="14671" formatCode="h:mm:ss;@">
                  <c:v>0.84901620370370401</c:v>
                </c:pt>
                <c:pt idx="14672" formatCode="h:mm:ss;@">
                  <c:v>0.84907407407407398</c:v>
                </c:pt>
                <c:pt idx="14673">
                  <c:v>0.84913194444444395</c:v>
                </c:pt>
                <c:pt idx="14674">
                  <c:v>0.84918981481481504</c:v>
                </c:pt>
                <c:pt idx="14675" formatCode="h:mm:ss;@">
                  <c:v>0.84924768518518501</c:v>
                </c:pt>
                <c:pt idx="14676">
                  <c:v>0.84930555555555598</c:v>
                </c:pt>
                <c:pt idx="14677">
                  <c:v>0.84936342592592595</c:v>
                </c:pt>
                <c:pt idx="14678" formatCode="h:mm:ss;@">
                  <c:v>0.84942129629629604</c:v>
                </c:pt>
                <c:pt idx="14679">
                  <c:v>0.84947916666666701</c:v>
                </c:pt>
                <c:pt idx="14680">
                  <c:v>0.84953703703703698</c:v>
                </c:pt>
                <c:pt idx="14681" formatCode="h:mm:ss;@">
                  <c:v>0.84959490740740695</c:v>
                </c:pt>
                <c:pt idx="14682">
                  <c:v>0.84965277777777803</c:v>
                </c:pt>
                <c:pt idx="14683">
                  <c:v>0.84971064814814801</c:v>
                </c:pt>
                <c:pt idx="14684" formatCode="h:mm:ss;@">
                  <c:v>0.84976851851851798</c:v>
                </c:pt>
                <c:pt idx="14685">
                  <c:v>0.84982638888888895</c:v>
                </c:pt>
                <c:pt idx="14686">
                  <c:v>0.84988425925925903</c:v>
                </c:pt>
                <c:pt idx="14687" formatCode="h:mm:ss;@">
                  <c:v>0.84994212962963001</c:v>
                </c:pt>
                <c:pt idx="14688" formatCode="h:mm:ss;@">
                  <c:v>0.85</c:v>
                </c:pt>
                <c:pt idx="14689">
                  <c:v>0.85005787037036995</c:v>
                </c:pt>
                <c:pt idx="14690">
                  <c:v>0.85011574074074103</c:v>
                </c:pt>
                <c:pt idx="14691" formatCode="h:mm:ss;@">
                  <c:v>0.85017361111111101</c:v>
                </c:pt>
                <c:pt idx="14692">
                  <c:v>0.85023148148148098</c:v>
                </c:pt>
                <c:pt idx="14693">
                  <c:v>0.85028935185185195</c:v>
                </c:pt>
                <c:pt idx="14694" formatCode="h:mm:ss;@">
                  <c:v>0.85034722222222203</c:v>
                </c:pt>
                <c:pt idx="14695">
                  <c:v>0.850405092592593</c:v>
                </c:pt>
                <c:pt idx="14696">
                  <c:v>0.85046296296296298</c:v>
                </c:pt>
                <c:pt idx="14697" formatCode="h:mm:ss;@">
                  <c:v>0.85052083333333295</c:v>
                </c:pt>
                <c:pt idx="14698">
                  <c:v>0.85057870370370403</c:v>
                </c:pt>
                <c:pt idx="14699">
                  <c:v>0.850636574074074</c:v>
                </c:pt>
                <c:pt idx="14700" formatCode="h:mm:ss;@">
                  <c:v>0.85069444444444398</c:v>
                </c:pt>
                <c:pt idx="14701">
                  <c:v>0.85075231481481495</c:v>
                </c:pt>
                <c:pt idx="14702">
                  <c:v>0.85081018518518503</c:v>
                </c:pt>
                <c:pt idx="14703" formatCode="h:mm:ss;@">
                  <c:v>0.850868055555555</c:v>
                </c:pt>
                <c:pt idx="14704" formatCode="h:mm:ss;@">
                  <c:v>0.85092592592592597</c:v>
                </c:pt>
                <c:pt idx="14705">
                  <c:v>0.85098379629629595</c:v>
                </c:pt>
                <c:pt idx="14706">
                  <c:v>0.85104166666666703</c:v>
                </c:pt>
                <c:pt idx="14707" formatCode="h:mm:ss;@">
                  <c:v>0.851099537037037</c:v>
                </c:pt>
                <c:pt idx="14708">
                  <c:v>0.85115740740740697</c:v>
                </c:pt>
                <c:pt idx="14709">
                  <c:v>0.85121527777777795</c:v>
                </c:pt>
                <c:pt idx="14710" formatCode="h:mm:ss;@">
                  <c:v>0.85127314814814803</c:v>
                </c:pt>
                <c:pt idx="14711">
                  <c:v>0.851331018518518</c:v>
                </c:pt>
                <c:pt idx="14712">
                  <c:v>0.85138888888888897</c:v>
                </c:pt>
                <c:pt idx="14713" formatCode="h:mm:ss;@">
                  <c:v>0.85144675925925895</c:v>
                </c:pt>
                <c:pt idx="14714">
                  <c:v>0.85150462962963003</c:v>
                </c:pt>
                <c:pt idx="14715">
                  <c:v>0.8515625</c:v>
                </c:pt>
                <c:pt idx="14716" formatCode="h:mm:ss;@">
                  <c:v>0.85162037037036997</c:v>
                </c:pt>
                <c:pt idx="14717">
                  <c:v>0.85167824074074105</c:v>
                </c:pt>
                <c:pt idx="14718">
                  <c:v>0.85173611111111103</c:v>
                </c:pt>
                <c:pt idx="14719" formatCode="h:mm:ss;@">
                  <c:v>0.851793981481481</c:v>
                </c:pt>
                <c:pt idx="14720" formatCode="h:mm:ss;@">
                  <c:v>0.85185185185185197</c:v>
                </c:pt>
                <c:pt idx="14721">
                  <c:v>0.85190972222222205</c:v>
                </c:pt>
                <c:pt idx="14722">
                  <c:v>0.85196759259259203</c:v>
                </c:pt>
                <c:pt idx="14723" formatCode="h:mm:ss;@">
                  <c:v>0.852025462962963</c:v>
                </c:pt>
                <c:pt idx="14724">
                  <c:v>0.85208333333333297</c:v>
                </c:pt>
                <c:pt idx="14725">
                  <c:v>0.85214120370370405</c:v>
                </c:pt>
                <c:pt idx="14726" formatCode="h:mm:ss;@">
                  <c:v>0.85219907407407403</c:v>
                </c:pt>
                <c:pt idx="14727">
                  <c:v>0.852256944444444</c:v>
                </c:pt>
                <c:pt idx="14728">
                  <c:v>0.85231481481481497</c:v>
                </c:pt>
                <c:pt idx="14729" formatCode="h:mm:ss;@">
                  <c:v>0.85237268518518505</c:v>
                </c:pt>
                <c:pt idx="14730">
                  <c:v>0.85243055555555503</c:v>
                </c:pt>
                <c:pt idx="14731">
                  <c:v>0.852488425925926</c:v>
                </c:pt>
                <c:pt idx="14732" formatCode="h:mm:ss;@">
                  <c:v>0.85254629629629597</c:v>
                </c:pt>
                <c:pt idx="14733">
                  <c:v>0.85260416666666705</c:v>
                </c:pt>
                <c:pt idx="14734">
                  <c:v>0.85266203703703702</c:v>
                </c:pt>
                <c:pt idx="14735" formatCode="h:mm:ss;@">
                  <c:v>0.852719907407407</c:v>
                </c:pt>
                <c:pt idx="14736" formatCode="h:mm:ss;@">
                  <c:v>0.85277777777777797</c:v>
                </c:pt>
                <c:pt idx="14737">
                  <c:v>0.85283564814814805</c:v>
                </c:pt>
                <c:pt idx="14738">
                  <c:v>0.85289351851851802</c:v>
                </c:pt>
                <c:pt idx="14739" formatCode="h:mm:ss;@">
                  <c:v>0.85295138888888899</c:v>
                </c:pt>
                <c:pt idx="14740">
                  <c:v>0.85300925925925897</c:v>
                </c:pt>
                <c:pt idx="14741">
                  <c:v>0.85306712962963005</c:v>
                </c:pt>
                <c:pt idx="14742" formatCode="h:mm:ss;@">
                  <c:v>0.85312500000000002</c:v>
                </c:pt>
                <c:pt idx="14743">
                  <c:v>0.85318287037036999</c:v>
                </c:pt>
                <c:pt idx="14744">
                  <c:v>0.85324074074074097</c:v>
                </c:pt>
                <c:pt idx="14745" formatCode="h:mm:ss;@">
                  <c:v>0.85329861111111105</c:v>
                </c:pt>
                <c:pt idx="14746">
                  <c:v>0.85335648148148102</c:v>
                </c:pt>
                <c:pt idx="14747">
                  <c:v>0.85341435185185199</c:v>
                </c:pt>
                <c:pt idx="14748" formatCode="h:mm:ss;@">
                  <c:v>0.85347222222222197</c:v>
                </c:pt>
                <c:pt idx="14749">
                  <c:v>0.85353009259259205</c:v>
                </c:pt>
                <c:pt idx="14750">
                  <c:v>0.85358796296296302</c:v>
                </c:pt>
                <c:pt idx="14751" formatCode="h:mm:ss;@">
                  <c:v>0.85364583333333299</c:v>
                </c:pt>
                <c:pt idx="14752" formatCode="h:mm:ss;@">
                  <c:v>0.85370370370370396</c:v>
                </c:pt>
                <c:pt idx="14753">
                  <c:v>0.85376157407407405</c:v>
                </c:pt>
                <c:pt idx="14754">
                  <c:v>0.85381944444444402</c:v>
                </c:pt>
                <c:pt idx="14755" formatCode="h:mm:ss;@">
                  <c:v>0.85387731481481499</c:v>
                </c:pt>
                <c:pt idx="14756">
                  <c:v>0.85393518518518496</c:v>
                </c:pt>
                <c:pt idx="14757">
                  <c:v>0.85399305555555505</c:v>
                </c:pt>
                <c:pt idx="14758" formatCode="h:mm:ss;@">
                  <c:v>0.85405092592592602</c:v>
                </c:pt>
                <c:pt idx="14759">
                  <c:v>0.85410879629629599</c:v>
                </c:pt>
                <c:pt idx="14760">
                  <c:v>0.85416666666666696</c:v>
                </c:pt>
                <c:pt idx="14761" formatCode="h:mm:ss;@">
                  <c:v>0.85422453703703705</c:v>
                </c:pt>
                <c:pt idx="14762">
                  <c:v>0.85428240740740702</c:v>
                </c:pt>
                <c:pt idx="14763">
                  <c:v>0.85434027777777799</c:v>
                </c:pt>
                <c:pt idx="14764" formatCode="h:mm:ss;@">
                  <c:v>0.85439814814814796</c:v>
                </c:pt>
                <c:pt idx="14765">
                  <c:v>0.85445601851851805</c:v>
                </c:pt>
                <c:pt idx="14766">
                  <c:v>0.85451388888888902</c:v>
                </c:pt>
                <c:pt idx="14767" formatCode="h:mm:ss;@">
                  <c:v>0.85457175925925899</c:v>
                </c:pt>
                <c:pt idx="14768" formatCode="h:mm:ss;@">
                  <c:v>0.85462962962962996</c:v>
                </c:pt>
                <c:pt idx="14769">
                  <c:v>0.85468750000000004</c:v>
                </c:pt>
                <c:pt idx="14770">
                  <c:v>0.85474537037037002</c:v>
                </c:pt>
                <c:pt idx="14771" formatCode="h:mm:ss;@">
                  <c:v>0.85480324074074099</c:v>
                </c:pt>
                <c:pt idx="14772">
                  <c:v>0.85486111111111096</c:v>
                </c:pt>
                <c:pt idx="14773">
                  <c:v>0.85491898148148104</c:v>
                </c:pt>
                <c:pt idx="14774" formatCode="h:mm:ss;@">
                  <c:v>0.85497685185185202</c:v>
                </c:pt>
                <c:pt idx="14775">
                  <c:v>0.85503472222222199</c:v>
                </c:pt>
                <c:pt idx="14776">
                  <c:v>0.85509259259259296</c:v>
                </c:pt>
                <c:pt idx="14777" formatCode="h:mm:ss;@">
                  <c:v>0.85515046296296304</c:v>
                </c:pt>
                <c:pt idx="14778">
                  <c:v>0.85520833333333302</c:v>
                </c:pt>
                <c:pt idx="14779">
                  <c:v>0.85526620370370399</c:v>
                </c:pt>
                <c:pt idx="14780" formatCode="h:mm:ss;@">
                  <c:v>0.85532407407407396</c:v>
                </c:pt>
                <c:pt idx="14781">
                  <c:v>0.85538194444444404</c:v>
                </c:pt>
                <c:pt idx="14782">
                  <c:v>0.85543981481481501</c:v>
                </c:pt>
                <c:pt idx="14783" formatCode="h:mm:ss;@">
                  <c:v>0.85549768518518499</c:v>
                </c:pt>
                <c:pt idx="14784" formatCode="h:mm:ss;@">
                  <c:v>0.85555555555555596</c:v>
                </c:pt>
                <c:pt idx="14785">
                  <c:v>0.85561342592592604</c:v>
                </c:pt>
                <c:pt idx="14786">
                  <c:v>0.85567129629629601</c:v>
                </c:pt>
                <c:pt idx="14787" formatCode="h:mm:ss;@">
                  <c:v>0.85572916666666698</c:v>
                </c:pt>
                <c:pt idx="14788">
                  <c:v>0.85578703703703696</c:v>
                </c:pt>
                <c:pt idx="14789">
                  <c:v>0.85584490740740704</c:v>
                </c:pt>
                <c:pt idx="14790" formatCode="h:mm:ss;@">
                  <c:v>0.85590277777777801</c:v>
                </c:pt>
                <c:pt idx="14791">
                  <c:v>0.85596064814814798</c:v>
                </c:pt>
                <c:pt idx="14792">
                  <c:v>0.85601851851851796</c:v>
                </c:pt>
                <c:pt idx="14793" formatCode="h:mm:ss;@">
                  <c:v>0.85607638888888904</c:v>
                </c:pt>
                <c:pt idx="14794">
                  <c:v>0.85613425925925901</c:v>
                </c:pt>
                <c:pt idx="14795">
                  <c:v>0.85619212962962998</c:v>
                </c:pt>
                <c:pt idx="14796" formatCode="h:mm:ss;@">
                  <c:v>0.85624999999999996</c:v>
                </c:pt>
                <c:pt idx="14797">
                  <c:v>0.85630787037037004</c:v>
                </c:pt>
                <c:pt idx="14798">
                  <c:v>0.85636574074074101</c:v>
                </c:pt>
                <c:pt idx="14799" formatCode="h:mm:ss;@">
                  <c:v>0.85642361111111098</c:v>
                </c:pt>
                <c:pt idx="14800" formatCode="h:mm:ss;@">
                  <c:v>0.85648148148148096</c:v>
                </c:pt>
                <c:pt idx="14801">
                  <c:v>0.85653935185185204</c:v>
                </c:pt>
                <c:pt idx="14802">
                  <c:v>0.85659722222222201</c:v>
                </c:pt>
                <c:pt idx="14803" formatCode="h:mm:ss;@">
                  <c:v>0.85665509259259298</c:v>
                </c:pt>
                <c:pt idx="14804">
                  <c:v>0.85671296296296295</c:v>
                </c:pt>
                <c:pt idx="14805">
                  <c:v>0.85677083333333304</c:v>
                </c:pt>
                <c:pt idx="14806" formatCode="h:mm:ss;@">
                  <c:v>0.85682870370370401</c:v>
                </c:pt>
                <c:pt idx="14807">
                  <c:v>0.85688657407407398</c:v>
                </c:pt>
                <c:pt idx="14808">
                  <c:v>0.85694444444444395</c:v>
                </c:pt>
                <c:pt idx="14809" formatCode="h:mm:ss;@">
                  <c:v>0.85700231481481504</c:v>
                </c:pt>
                <c:pt idx="14810">
                  <c:v>0.85706018518518501</c:v>
                </c:pt>
                <c:pt idx="14811">
                  <c:v>0.85711805555555598</c:v>
                </c:pt>
                <c:pt idx="14812" formatCode="h:mm:ss;@">
                  <c:v>0.85717592592592595</c:v>
                </c:pt>
                <c:pt idx="14813">
                  <c:v>0.85723379629629604</c:v>
                </c:pt>
                <c:pt idx="14814">
                  <c:v>0.85729166666666701</c:v>
                </c:pt>
                <c:pt idx="14815" formatCode="h:mm:ss;@">
                  <c:v>0.85734953703703698</c:v>
                </c:pt>
                <c:pt idx="14816" formatCode="h:mm:ss;@">
                  <c:v>0.85740740740740695</c:v>
                </c:pt>
                <c:pt idx="14817">
                  <c:v>0.85746527777777803</c:v>
                </c:pt>
                <c:pt idx="14818">
                  <c:v>0.85752314814814801</c:v>
                </c:pt>
                <c:pt idx="14819" formatCode="h:mm:ss;@">
                  <c:v>0.85758101851851798</c:v>
                </c:pt>
                <c:pt idx="14820">
                  <c:v>0.85763888888888895</c:v>
                </c:pt>
                <c:pt idx="14821">
                  <c:v>0.85769675925925903</c:v>
                </c:pt>
                <c:pt idx="14822" formatCode="h:mm:ss;@">
                  <c:v>0.85775462962963001</c:v>
                </c:pt>
                <c:pt idx="14823">
                  <c:v>0.85781249999999998</c:v>
                </c:pt>
                <c:pt idx="14824">
                  <c:v>0.85787037037036995</c:v>
                </c:pt>
                <c:pt idx="14825" formatCode="h:mm:ss;@">
                  <c:v>0.85792824074074103</c:v>
                </c:pt>
                <c:pt idx="14826">
                  <c:v>0.85798611111111101</c:v>
                </c:pt>
                <c:pt idx="14827">
                  <c:v>0.85804398148148098</c:v>
                </c:pt>
                <c:pt idx="14828" formatCode="h:mm:ss;@">
                  <c:v>0.85810185185185195</c:v>
                </c:pt>
                <c:pt idx="14829">
                  <c:v>0.85815972222222203</c:v>
                </c:pt>
                <c:pt idx="14830">
                  <c:v>0.858217592592593</c:v>
                </c:pt>
                <c:pt idx="14831" formatCode="h:mm:ss;@">
                  <c:v>0.85827546296296298</c:v>
                </c:pt>
                <c:pt idx="14832" formatCode="h:mm:ss;@">
                  <c:v>0.85833333333333295</c:v>
                </c:pt>
                <c:pt idx="14833">
                  <c:v>0.85839120370370403</c:v>
                </c:pt>
                <c:pt idx="14834">
                  <c:v>0.858449074074074</c:v>
                </c:pt>
                <c:pt idx="14835" formatCode="h:mm:ss;@">
                  <c:v>0.85850694444444398</c:v>
                </c:pt>
                <c:pt idx="14836">
                  <c:v>0.85856481481481495</c:v>
                </c:pt>
                <c:pt idx="14837">
                  <c:v>0.85862268518518503</c:v>
                </c:pt>
                <c:pt idx="14838" formatCode="h:mm:ss;@">
                  <c:v>0.858680555555555</c:v>
                </c:pt>
                <c:pt idx="14839">
                  <c:v>0.85873842592592597</c:v>
                </c:pt>
                <c:pt idx="14840">
                  <c:v>0.85879629629629595</c:v>
                </c:pt>
                <c:pt idx="14841" formatCode="h:mm:ss;@">
                  <c:v>0.85885416666666703</c:v>
                </c:pt>
                <c:pt idx="14842">
                  <c:v>0.858912037037037</c:v>
                </c:pt>
                <c:pt idx="14843">
                  <c:v>0.85896990740740697</c:v>
                </c:pt>
                <c:pt idx="14844" formatCode="h:mm:ss;@">
                  <c:v>0.85902777777777795</c:v>
                </c:pt>
                <c:pt idx="14845">
                  <c:v>0.85908564814814803</c:v>
                </c:pt>
                <c:pt idx="14846">
                  <c:v>0.859143518518518</c:v>
                </c:pt>
                <c:pt idx="14847" formatCode="h:mm:ss;@">
                  <c:v>0.85920138888888897</c:v>
                </c:pt>
                <c:pt idx="14848" formatCode="h:mm:ss;@">
                  <c:v>0.85925925925925895</c:v>
                </c:pt>
                <c:pt idx="14849">
                  <c:v>0.85931712962963003</c:v>
                </c:pt>
                <c:pt idx="14850">
                  <c:v>0.859375</c:v>
                </c:pt>
                <c:pt idx="14851" formatCode="h:mm:ss;@">
                  <c:v>0.85943287037036997</c:v>
                </c:pt>
                <c:pt idx="14852">
                  <c:v>0.85949074074074105</c:v>
                </c:pt>
                <c:pt idx="14853">
                  <c:v>0.85954861111111103</c:v>
                </c:pt>
                <c:pt idx="14854" formatCode="h:mm:ss;@">
                  <c:v>0.859606481481481</c:v>
                </c:pt>
                <c:pt idx="14855">
                  <c:v>0.85966435185185197</c:v>
                </c:pt>
                <c:pt idx="14856">
                  <c:v>0.85972222222222205</c:v>
                </c:pt>
                <c:pt idx="14857" formatCode="h:mm:ss;@">
                  <c:v>0.85978009259259203</c:v>
                </c:pt>
                <c:pt idx="14858">
                  <c:v>0.859837962962963</c:v>
                </c:pt>
                <c:pt idx="14859">
                  <c:v>0.85989583333333297</c:v>
                </c:pt>
                <c:pt idx="14860" formatCode="h:mm:ss;@">
                  <c:v>0.85995370370370405</c:v>
                </c:pt>
                <c:pt idx="14861">
                  <c:v>0.86001157407407403</c:v>
                </c:pt>
                <c:pt idx="14862">
                  <c:v>0.860069444444444</c:v>
                </c:pt>
                <c:pt idx="14863" formatCode="h:mm:ss;@">
                  <c:v>0.86012731481481497</c:v>
                </c:pt>
                <c:pt idx="14864" formatCode="h:mm:ss;@">
                  <c:v>0.86018518518518505</c:v>
                </c:pt>
                <c:pt idx="14865">
                  <c:v>0.86024305555555503</c:v>
                </c:pt>
                <c:pt idx="14866">
                  <c:v>0.860300925925926</c:v>
                </c:pt>
                <c:pt idx="14867" formatCode="h:mm:ss;@">
                  <c:v>0.86035879629629597</c:v>
                </c:pt>
                <c:pt idx="14868">
                  <c:v>0.86041666666666705</c:v>
                </c:pt>
                <c:pt idx="14869">
                  <c:v>0.86047453703703702</c:v>
                </c:pt>
                <c:pt idx="14870" formatCode="h:mm:ss;@">
                  <c:v>0.860532407407407</c:v>
                </c:pt>
                <c:pt idx="14871">
                  <c:v>0.86059027777777797</c:v>
                </c:pt>
                <c:pt idx="14872">
                  <c:v>0.86064814814814805</c:v>
                </c:pt>
                <c:pt idx="14873" formatCode="h:mm:ss;@">
                  <c:v>0.86070601851851802</c:v>
                </c:pt>
                <c:pt idx="14874">
                  <c:v>0.86076388888888899</c:v>
                </c:pt>
                <c:pt idx="14875">
                  <c:v>0.86082175925925897</c:v>
                </c:pt>
                <c:pt idx="14876" formatCode="h:mm:ss;@">
                  <c:v>0.86087962962963005</c:v>
                </c:pt>
                <c:pt idx="14877">
                  <c:v>0.86093750000000002</c:v>
                </c:pt>
                <c:pt idx="14878">
                  <c:v>0.86099537037036999</c:v>
                </c:pt>
                <c:pt idx="14879" formatCode="h:mm:ss;@">
                  <c:v>0.86105324074074097</c:v>
                </c:pt>
                <c:pt idx="14880" formatCode="h:mm:ss;@">
                  <c:v>0.86111111111111105</c:v>
                </c:pt>
                <c:pt idx="14881">
                  <c:v>0.86116898148148102</c:v>
                </c:pt>
                <c:pt idx="14882">
                  <c:v>0.86122685185185199</c:v>
                </c:pt>
                <c:pt idx="14883" formatCode="h:mm:ss;@">
                  <c:v>0.86128472222222197</c:v>
                </c:pt>
                <c:pt idx="14884">
                  <c:v>0.86134259259259205</c:v>
                </c:pt>
                <c:pt idx="14885">
                  <c:v>0.86140046296296302</c:v>
                </c:pt>
                <c:pt idx="14886" formatCode="h:mm:ss;@">
                  <c:v>0.86145833333333299</c:v>
                </c:pt>
                <c:pt idx="14887">
                  <c:v>0.86151620370370396</c:v>
                </c:pt>
                <c:pt idx="14888">
                  <c:v>0.86157407407407405</c:v>
                </c:pt>
                <c:pt idx="14889" formatCode="h:mm:ss;@">
                  <c:v>0.86163194444444402</c:v>
                </c:pt>
                <c:pt idx="14890">
                  <c:v>0.86168981481481499</c:v>
                </c:pt>
                <c:pt idx="14891">
                  <c:v>0.86174768518518496</c:v>
                </c:pt>
                <c:pt idx="14892" formatCode="h:mm:ss;@">
                  <c:v>0.86180555555555505</c:v>
                </c:pt>
                <c:pt idx="14893">
                  <c:v>0.86186342592592602</c:v>
                </c:pt>
                <c:pt idx="14894">
                  <c:v>0.86192129629629599</c:v>
                </c:pt>
                <c:pt idx="14895" formatCode="h:mm:ss;@">
                  <c:v>0.86197916666666696</c:v>
                </c:pt>
                <c:pt idx="14896" formatCode="h:mm:ss;@">
                  <c:v>0.86203703703703705</c:v>
                </c:pt>
                <c:pt idx="14897">
                  <c:v>0.86209490740740702</c:v>
                </c:pt>
                <c:pt idx="14898">
                  <c:v>0.86215277777777799</c:v>
                </c:pt>
                <c:pt idx="14899" formatCode="h:mm:ss;@">
                  <c:v>0.86221064814814796</c:v>
                </c:pt>
                <c:pt idx="14900">
                  <c:v>0.86226851851851805</c:v>
                </c:pt>
                <c:pt idx="14901">
                  <c:v>0.86232638888888902</c:v>
                </c:pt>
                <c:pt idx="14902" formatCode="h:mm:ss;@">
                  <c:v>0.86238425925925899</c:v>
                </c:pt>
                <c:pt idx="14903">
                  <c:v>0.86244212962962996</c:v>
                </c:pt>
                <c:pt idx="14904">
                  <c:v>0.86250000000000004</c:v>
                </c:pt>
                <c:pt idx="14905" formatCode="h:mm:ss;@">
                  <c:v>0.86255787037037002</c:v>
                </c:pt>
                <c:pt idx="14906">
                  <c:v>0.86261574074074099</c:v>
                </c:pt>
                <c:pt idx="14907">
                  <c:v>0.86267361111111096</c:v>
                </c:pt>
                <c:pt idx="14908" formatCode="h:mm:ss;@">
                  <c:v>0.86273148148148104</c:v>
                </c:pt>
                <c:pt idx="14909">
                  <c:v>0.86278935185185202</c:v>
                </c:pt>
                <c:pt idx="14910">
                  <c:v>0.86284722222222199</c:v>
                </c:pt>
                <c:pt idx="14911" formatCode="h:mm:ss;@">
                  <c:v>0.86290509259259296</c:v>
                </c:pt>
                <c:pt idx="14912" formatCode="h:mm:ss;@">
                  <c:v>0.86296296296296304</c:v>
                </c:pt>
                <c:pt idx="14913">
                  <c:v>0.86302083333333302</c:v>
                </c:pt>
                <c:pt idx="14914">
                  <c:v>0.86307870370370399</c:v>
                </c:pt>
                <c:pt idx="14915" formatCode="h:mm:ss;@">
                  <c:v>0.86313657407407396</c:v>
                </c:pt>
                <c:pt idx="14916">
                  <c:v>0.86319444444444404</c:v>
                </c:pt>
                <c:pt idx="14917">
                  <c:v>0.86325231481481501</c:v>
                </c:pt>
                <c:pt idx="14918" formatCode="h:mm:ss;@">
                  <c:v>0.86331018518518499</c:v>
                </c:pt>
                <c:pt idx="14919">
                  <c:v>0.86336805555555596</c:v>
                </c:pt>
                <c:pt idx="14920">
                  <c:v>0.86342592592592604</c:v>
                </c:pt>
                <c:pt idx="14921" formatCode="h:mm:ss;@">
                  <c:v>0.86348379629629601</c:v>
                </c:pt>
                <c:pt idx="14922">
                  <c:v>0.86354166666666698</c:v>
                </c:pt>
                <c:pt idx="14923">
                  <c:v>0.86359953703703696</c:v>
                </c:pt>
                <c:pt idx="14924" formatCode="h:mm:ss;@">
                  <c:v>0.86365740740740704</c:v>
                </c:pt>
                <c:pt idx="14925">
                  <c:v>0.86371527777777801</c:v>
                </c:pt>
                <c:pt idx="14926">
                  <c:v>0.86377314814814798</c:v>
                </c:pt>
                <c:pt idx="14927" formatCode="h:mm:ss;@">
                  <c:v>0.86383101851851796</c:v>
                </c:pt>
                <c:pt idx="14928" formatCode="h:mm:ss;@">
                  <c:v>0.86388888888888904</c:v>
                </c:pt>
                <c:pt idx="14929">
                  <c:v>0.86394675925925901</c:v>
                </c:pt>
                <c:pt idx="14930">
                  <c:v>0.86400462962962998</c:v>
                </c:pt>
                <c:pt idx="14931" formatCode="h:mm:ss;@">
                  <c:v>0.86406249999999996</c:v>
                </c:pt>
                <c:pt idx="14932">
                  <c:v>0.86412037037037004</c:v>
                </c:pt>
                <c:pt idx="14933">
                  <c:v>0.86417824074074101</c:v>
                </c:pt>
                <c:pt idx="14934" formatCode="h:mm:ss;@">
                  <c:v>0.86423611111111098</c:v>
                </c:pt>
                <c:pt idx="14935">
                  <c:v>0.86429398148148096</c:v>
                </c:pt>
                <c:pt idx="14936">
                  <c:v>0.86435185185185204</c:v>
                </c:pt>
                <c:pt idx="14937" formatCode="h:mm:ss;@">
                  <c:v>0.86440972222222201</c:v>
                </c:pt>
                <c:pt idx="14938">
                  <c:v>0.86446759259259298</c:v>
                </c:pt>
                <c:pt idx="14939">
                  <c:v>0.86452546296296295</c:v>
                </c:pt>
                <c:pt idx="14940" formatCode="h:mm:ss;@">
                  <c:v>0.86458333333333304</c:v>
                </c:pt>
                <c:pt idx="14941">
                  <c:v>0.86464120370370401</c:v>
                </c:pt>
                <c:pt idx="14942">
                  <c:v>0.86469907407407398</c:v>
                </c:pt>
                <c:pt idx="14943" formatCode="h:mm:ss;@">
                  <c:v>0.86475694444444395</c:v>
                </c:pt>
                <c:pt idx="14944" formatCode="h:mm:ss;@">
                  <c:v>0.86481481481481504</c:v>
                </c:pt>
                <c:pt idx="14945">
                  <c:v>0.86487268518518501</c:v>
                </c:pt>
                <c:pt idx="14946">
                  <c:v>0.86493055555555598</c:v>
                </c:pt>
                <c:pt idx="14947" formatCode="h:mm:ss;@">
                  <c:v>0.86498842592592595</c:v>
                </c:pt>
                <c:pt idx="14948">
                  <c:v>0.86504629629629604</c:v>
                </c:pt>
                <c:pt idx="14949">
                  <c:v>0.86510416666666701</c:v>
                </c:pt>
                <c:pt idx="14950" formatCode="h:mm:ss;@">
                  <c:v>0.86516203703703698</c:v>
                </c:pt>
                <c:pt idx="14951">
                  <c:v>0.86521990740740695</c:v>
                </c:pt>
                <c:pt idx="14952">
                  <c:v>0.86527777777777803</c:v>
                </c:pt>
                <c:pt idx="14953" formatCode="h:mm:ss;@">
                  <c:v>0.86533564814814801</c:v>
                </c:pt>
                <c:pt idx="14954">
                  <c:v>0.86539351851851798</c:v>
                </c:pt>
                <c:pt idx="14955">
                  <c:v>0.86545138888888895</c:v>
                </c:pt>
                <c:pt idx="14956" formatCode="h:mm:ss;@">
                  <c:v>0.86550925925925903</c:v>
                </c:pt>
                <c:pt idx="14957">
                  <c:v>0.86556712962963001</c:v>
                </c:pt>
                <c:pt idx="14958">
                  <c:v>0.86562499999999998</c:v>
                </c:pt>
                <c:pt idx="14959" formatCode="h:mm:ss;@">
                  <c:v>0.86568287037036995</c:v>
                </c:pt>
                <c:pt idx="14960" formatCode="h:mm:ss;@">
                  <c:v>0.86574074074074103</c:v>
                </c:pt>
                <c:pt idx="14961">
                  <c:v>0.86579861111111101</c:v>
                </c:pt>
                <c:pt idx="14962">
                  <c:v>0.86585648148148098</c:v>
                </c:pt>
                <c:pt idx="14963" formatCode="h:mm:ss;@">
                  <c:v>0.86591435185185195</c:v>
                </c:pt>
                <c:pt idx="14964">
                  <c:v>0.86597222222222203</c:v>
                </c:pt>
                <c:pt idx="14965">
                  <c:v>0.866030092592593</c:v>
                </c:pt>
                <c:pt idx="14966" formatCode="h:mm:ss;@">
                  <c:v>0.86608796296296298</c:v>
                </c:pt>
                <c:pt idx="14967">
                  <c:v>0.86614583333333295</c:v>
                </c:pt>
                <c:pt idx="14968">
                  <c:v>0.86620370370370403</c:v>
                </c:pt>
                <c:pt idx="14969" formatCode="h:mm:ss;@">
                  <c:v>0.866261574074074</c:v>
                </c:pt>
                <c:pt idx="14970">
                  <c:v>0.86631944444444398</c:v>
                </c:pt>
                <c:pt idx="14971">
                  <c:v>0.86637731481481495</c:v>
                </c:pt>
                <c:pt idx="14972" formatCode="h:mm:ss;@">
                  <c:v>0.86643518518518503</c:v>
                </c:pt>
                <c:pt idx="14973">
                  <c:v>0.866493055555555</c:v>
                </c:pt>
                <c:pt idx="14974">
                  <c:v>0.86655092592592597</c:v>
                </c:pt>
                <c:pt idx="14975" formatCode="h:mm:ss;@">
                  <c:v>0.86660879629629595</c:v>
                </c:pt>
                <c:pt idx="14976" formatCode="h:mm:ss;@">
                  <c:v>0.86666666666666703</c:v>
                </c:pt>
                <c:pt idx="14977">
                  <c:v>0.866724537037037</c:v>
                </c:pt>
                <c:pt idx="14978">
                  <c:v>0.86678240740740697</c:v>
                </c:pt>
                <c:pt idx="14979" formatCode="h:mm:ss;@">
                  <c:v>0.86684027777777795</c:v>
                </c:pt>
                <c:pt idx="14980">
                  <c:v>0.86689814814814803</c:v>
                </c:pt>
                <c:pt idx="14981">
                  <c:v>0.866956018518518</c:v>
                </c:pt>
                <c:pt idx="14982" formatCode="h:mm:ss;@">
                  <c:v>0.86701388888888897</c:v>
                </c:pt>
                <c:pt idx="14983">
                  <c:v>0.86707175925925895</c:v>
                </c:pt>
                <c:pt idx="14984">
                  <c:v>0.86712962962963003</c:v>
                </c:pt>
                <c:pt idx="14985" formatCode="h:mm:ss;@">
                  <c:v>0.8671875</c:v>
                </c:pt>
                <c:pt idx="14986">
                  <c:v>0.86724537037036997</c:v>
                </c:pt>
                <c:pt idx="14987">
                  <c:v>0.86730324074074105</c:v>
                </c:pt>
                <c:pt idx="14988" formatCode="h:mm:ss;@">
                  <c:v>0.86736111111111103</c:v>
                </c:pt>
                <c:pt idx="14989">
                  <c:v>0.867418981481481</c:v>
                </c:pt>
                <c:pt idx="14990">
                  <c:v>0.86747685185185197</c:v>
                </c:pt>
                <c:pt idx="14991" formatCode="h:mm:ss;@">
                  <c:v>0.86753472222222205</c:v>
                </c:pt>
                <c:pt idx="14992" formatCode="h:mm:ss;@">
                  <c:v>0.86759259259259203</c:v>
                </c:pt>
                <c:pt idx="14993">
                  <c:v>0.867650462962963</c:v>
                </c:pt>
                <c:pt idx="14994">
                  <c:v>0.86770833333333297</c:v>
                </c:pt>
                <c:pt idx="14995" formatCode="h:mm:ss;@">
                  <c:v>0.86776620370370405</c:v>
                </c:pt>
                <c:pt idx="14996">
                  <c:v>0.86782407407407403</c:v>
                </c:pt>
                <c:pt idx="14997">
                  <c:v>0.867881944444444</c:v>
                </c:pt>
                <c:pt idx="14998" formatCode="h:mm:ss;@">
                  <c:v>0.86793981481481497</c:v>
                </c:pt>
                <c:pt idx="14999">
                  <c:v>0.86799768518518505</c:v>
                </c:pt>
                <c:pt idx="15000">
                  <c:v>0.86805555555555503</c:v>
                </c:pt>
                <c:pt idx="15001" formatCode="h:mm:ss;@">
                  <c:v>0.868113425925926</c:v>
                </c:pt>
                <c:pt idx="15002">
                  <c:v>0.86817129629629597</c:v>
                </c:pt>
                <c:pt idx="15003">
                  <c:v>0.86822916666666705</c:v>
                </c:pt>
                <c:pt idx="15004" formatCode="h:mm:ss;@">
                  <c:v>0.86828703703703702</c:v>
                </c:pt>
                <c:pt idx="15005">
                  <c:v>0.868344907407407</c:v>
                </c:pt>
                <c:pt idx="15006">
                  <c:v>0.86840277777777797</c:v>
                </c:pt>
                <c:pt idx="15007" formatCode="h:mm:ss;@">
                  <c:v>0.86846064814814805</c:v>
                </c:pt>
                <c:pt idx="15008" formatCode="h:mm:ss;@">
                  <c:v>0.86851851851851802</c:v>
                </c:pt>
                <c:pt idx="15009">
                  <c:v>0.86857638888888899</c:v>
                </c:pt>
                <c:pt idx="15010">
                  <c:v>0.86863425925925897</c:v>
                </c:pt>
                <c:pt idx="15011" formatCode="h:mm:ss;@">
                  <c:v>0.86869212962963005</c:v>
                </c:pt>
                <c:pt idx="15012">
                  <c:v>0.86875000000000002</c:v>
                </c:pt>
                <c:pt idx="15013">
                  <c:v>0.86880787037036999</c:v>
                </c:pt>
                <c:pt idx="15014" formatCode="h:mm:ss;@">
                  <c:v>0.86886574074074097</c:v>
                </c:pt>
                <c:pt idx="15015">
                  <c:v>0.86892361111111105</c:v>
                </c:pt>
                <c:pt idx="15016">
                  <c:v>0.86898148148148102</c:v>
                </c:pt>
                <c:pt idx="15017" formatCode="h:mm:ss;@">
                  <c:v>0.86903935185185199</c:v>
                </c:pt>
                <c:pt idx="15018">
                  <c:v>0.86909722222222197</c:v>
                </c:pt>
                <c:pt idx="15019">
                  <c:v>0.86915509259259205</c:v>
                </c:pt>
                <c:pt idx="15020" formatCode="h:mm:ss;@">
                  <c:v>0.86921296296296302</c:v>
                </c:pt>
                <c:pt idx="15021">
                  <c:v>0.86927083333333299</c:v>
                </c:pt>
                <c:pt idx="15022">
                  <c:v>0.86932870370370396</c:v>
                </c:pt>
                <c:pt idx="15023" formatCode="h:mm:ss;@">
                  <c:v>0.86938657407407405</c:v>
                </c:pt>
                <c:pt idx="15024" formatCode="h:mm:ss;@">
                  <c:v>0.86944444444444402</c:v>
                </c:pt>
                <c:pt idx="15025">
                  <c:v>0.86950231481481499</c:v>
                </c:pt>
                <c:pt idx="15026">
                  <c:v>0.86956018518518496</c:v>
                </c:pt>
                <c:pt idx="15027" formatCode="h:mm:ss;@">
                  <c:v>0.86961805555555505</c:v>
                </c:pt>
                <c:pt idx="15028">
                  <c:v>0.86967592592592602</c:v>
                </c:pt>
                <c:pt idx="15029">
                  <c:v>0.86973379629629599</c:v>
                </c:pt>
                <c:pt idx="15030" formatCode="h:mm:ss;@">
                  <c:v>0.86979166666666696</c:v>
                </c:pt>
                <c:pt idx="15031">
                  <c:v>0.86984953703703705</c:v>
                </c:pt>
                <c:pt idx="15032">
                  <c:v>0.86990740740740702</c:v>
                </c:pt>
                <c:pt idx="15033" formatCode="h:mm:ss;@">
                  <c:v>0.86996527777777799</c:v>
                </c:pt>
                <c:pt idx="15034">
                  <c:v>0.87002314814814796</c:v>
                </c:pt>
                <c:pt idx="15035">
                  <c:v>0.87008101851851805</c:v>
                </c:pt>
                <c:pt idx="15036" formatCode="h:mm:ss;@">
                  <c:v>0.87013888888888902</c:v>
                </c:pt>
                <c:pt idx="15037">
                  <c:v>0.87019675925925899</c:v>
                </c:pt>
                <c:pt idx="15038">
                  <c:v>0.87025462962962996</c:v>
                </c:pt>
                <c:pt idx="15039" formatCode="h:mm:ss;@">
                  <c:v>0.87031250000000004</c:v>
                </c:pt>
                <c:pt idx="15040" formatCode="h:mm:ss;@">
                  <c:v>0.87037037037037002</c:v>
                </c:pt>
                <c:pt idx="15041">
                  <c:v>0.87042824074074099</c:v>
                </c:pt>
                <c:pt idx="15042">
                  <c:v>0.87048611111111096</c:v>
                </c:pt>
                <c:pt idx="15043" formatCode="h:mm:ss;@">
                  <c:v>0.87054398148148104</c:v>
                </c:pt>
                <c:pt idx="15044">
                  <c:v>0.87060185185185202</c:v>
                </c:pt>
                <c:pt idx="15045">
                  <c:v>0.87065972222222199</c:v>
                </c:pt>
                <c:pt idx="15046" formatCode="h:mm:ss;@">
                  <c:v>0.87071759259259296</c:v>
                </c:pt>
                <c:pt idx="15047">
                  <c:v>0.87077546296296304</c:v>
                </c:pt>
                <c:pt idx="15048">
                  <c:v>0.87083333333333302</c:v>
                </c:pt>
                <c:pt idx="15049" formatCode="h:mm:ss;@">
                  <c:v>0.87089120370370399</c:v>
                </c:pt>
                <c:pt idx="15050">
                  <c:v>0.87094907407407396</c:v>
                </c:pt>
                <c:pt idx="15051">
                  <c:v>0.87100694444444404</c:v>
                </c:pt>
                <c:pt idx="15052" formatCode="h:mm:ss;@">
                  <c:v>0.87106481481481501</c:v>
                </c:pt>
                <c:pt idx="15053">
                  <c:v>0.87112268518518499</c:v>
                </c:pt>
                <c:pt idx="15054">
                  <c:v>0.87118055555555596</c:v>
                </c:pt>
                <c:pt idx="15055" formatCode="h:mm:ss;@">
                  <c:v>0.87123842592592604</c:v>
                </c:pt>
                <c:pt idx="15056" formatCode="h:mm:ss;@">
                  <c:v>0.87129629629629601</c:v>
                </c:pt>
                <c:pt idx="15057">
                  <c:v>0.87135416666666698</c:v>
                </c:pt>
                <c:pt idx="15058">
                  <c:v>0.87141203703703696</c:v>
                </c:pt>
                <c:pt idx="15059" formatCode="h:mm:ss;@">
                  <c:v>0.87146990740740704</c:v>
                </c:pt>
                <c:pt idx="15060">
                  <c:v>0.87152777777777801</c:v>
                </c:pt>
                <c:pt idx="15061">
                  <c:v>0.87158564814814798</c:v>
                </c:pt>
                <c:pt idx="15062" formatCode="h:mm:ss;@">
                  <c:v>0.87164351851851796</c:v>
                </c:pt>
                <c:pt idx="15063">
                  <c:v>0.87170138888888904</c:v>
                </c:pt>
                <c:pt idx="15064">
                  <c:v>0.87175925925925901</c:v>
                </c:pt>
                <c:pt idx="15065" formatCode="h:mm:ss;@">
                  <c:v>0.87181712962962998</c:v>
                </c:pt>
                <c:pt idx="15066">
                  <c:v>0.87187499999999996</c:v>
                </c:pt>
                <c:pt idx="15067">
                  <c:v>0.87193287037037004</c:v>
                </c:pt>
                <c:pt idx="15068" formatCode="h:mm:ss;@">
                  <c:v>0.87199074074074101</c:v>
                </c:pt>
                <c:pt idx="15069">
                  <c:v>0.87204861111111098</c:v>
                </c:pt>
                <c:pt idx="15070">
                  <c:v>0.87210648148148096</c:v>
                </c:pt>
                <c:pt idx="15071" formatCode="h:mm:ss;@">
                  <c:v>0.87216435185185204</c:v>
                </c:pt>
                <c:pt idx="15072" formatCode="h:mm:ss;@">
                  <c:v>0.87222222222222201</c:v>
                </c:pt>
                <c:pt idx="15073">
                  <c:v>0.87228009259259298</c:v>
                </c:pt>
                <c:pt idx="15074">
                  <c:v>0.87233796296296295</c:v>
                </c:pt>
                <c:pt idx="15075" formatCode="h:mm:ss;@">
                  <c:v>0.87239583333333304</c:v>
                </c:pt>
                <c:pt idx="15076">
                  <c:v>0.87245370370370401</c:v>
                </c:pt>
                <c:pt idx="15077">
                  <c:v>0.87251157407407398</c:v>
                </c:pt>
                <c:pt idx="15078" formatCode="h:mm:ss;@">
                  <c:v>0.87256944444444395</c:v>
                </c:pt>
                <c:pt idx="15079">
                  <c:v>0.87262731481481504</c:v>
                </c:pt>
                <c:pt idx="15080">
                  <c:v>0.87268518518518501</c:v>
                </c:pt>
                <c:pt idx="15081" formatCode="h:mm:ss;@">
                  <c:v>0.87274305555555598</c:v>
                </c:pt>
                <c:pt idx="15082">
                  <c:v>0.87280092592592595</c:v>
                </c:pt>
                <c:pt idx="15083">
                  <c:v>0.87285879629629604</c:v>
                </c:pt>
                <c:pt idx="15084" formatCode="h:mm:ss;@">
                  <c:v>0.87291666666666701</c:v>
                </c:pt>
                <c:pt idx="15085">
                  <c:v>0.87297453703703698</c:v>
                </c:pt>
                <c:pt idx="15086">
                  <c:v>0.87303240740740695</c:v>
                </c:pt>
                <c:pt idx="15087" formatCode="h:mm:ss;@">
                  <c:v>0.87309027777777803</c:v>
                </c:pt>
                <c:pt idx="15088" formatCode="h:mm:ss;@">
                  <c:v>0.87314814814814801</c:v>
                </c:pt>
                <c:pt idx="15089">
                  <c:v>0.87320601851851798</c:v>
                </c:pt>
                <c:pt idx="15090">
                  <c:v>0.87326388888888895</c:v>
                </c:pt>
                <c:pt idx="15091" formatCode="h:mm:ss;@">
                  <c:v>0.87332175925925903</c:v>
                </c:pt>
                <c:pt idx="15092">
                  <c:v>0.87337962962963001</c:v>
                </c:pt>
                <c:pt idx="15093">
                  <c:v>0.87343749999999998</c:v>
                </c:pt>
                <c:pt idx="15094" formatCode="h:mm:ss;@">
                  <c:v>0.87349537037036995</c:v>
                </c:pt>
                <c:pt idx="15095">
                  <c:v>0.87355324074074103</c:v>
                </c:pt>
                <c:pt idx="15096">
                  <c:v>0.87361111111111101</c:v>
                </c:pt>
                <c:pt idx="15097" formatCode="h:mm:ss;@">
                  <c:v>0.87366898148148098</c:v>
                </c:pt>
                <c:pt idx="15098">
                  <c:v>0.87372685185185195</c:v>
                </c:pt>
                <c:pt idx="15099">
                  <c:v>0.87378472222222203</c:v>
                </c:pt>
                <c:pt idx="15100" formatCode="h:mm:ss;@">
                  <c:v>0.873842592592593</c:v>
                </c:pt>
                <c:pt idx="15101">
                  <c:v>0.87390046296296298</c:v>
                </c:pt>
                <c:pt idx="15102">
                  <c:v>0.87395833333333295</c:v>
                </c:pt>
                <c:pt idx="15103" formatCode="h:mm:ss;@">
                  <c:v>0.87401620370370403</c:v>
                </c:pt>
                <c:pt idx="15104" formatCode="h:mm:ss;@">
                  <c:v>0.874074074074074</c:v>
                </c:pt>
                <c:pt idx="15105">
                  <c:v>0.87413194444444398</c:v>
                </c:pt>
                <c:pt idx="15106">
                  <c:v>0.87418981481481495</c:v>
                </c:pt>
                <c:pt idx="15107" formatCode="h:mm:ss;@">
                  <c:v>0.87424768518518503</c:v>
                </c:pt>
                <c:pt idx="15108">
                  <c:v>0.874305555555555</c:v>
                </c:pt>
                <c:pt idx="15109">
                  <c:v>0.87436342592592597</c:v>
                </c:pt>
                <c:pt idx="15110" formatCode="h:mm:ss;@">
                  <c:v>0.87442129629629595</c:v>
                </c:pt>
                <c:pt idx="15111">
                  <c:v>0.87447916666666703</c:v>
                </c:pt>
                <c:pt idx="15112">
                  <c:v>0.874537037037037</c:v>
                </c:pt>
                <c:pt idx="15113" formatCode="h:mm:ss;@">
                  <c:v>0.87459490740740697</c:v>
                </c:pt>
                <c:pt idx="15114">
                  <c:v>0.87465277777777795</c:v>
                </c:pt>
                <c:pt idx="15115">
                  <c:v>0.87471064814814803</c:v>
                </c:pt>
                <c:pt idx="15116" formatCode="h:mm:ss;@">
                  <c:v>0.874768518518518</c:v>
                </c:pt>
                <c:pt idx="15117">
                  <c:v>0.87482638888888897</c:v>
                </c:pt>
                <c:pt idx="15118">
                  <c:v>0.87488425925925895</c:v>
                </c:pt>
                <c:pt idx="15119" formatCode="h:mm:ss;@">
                  <c:v>0.87494212962963003</c:v>
                </c:pt>
                <c:pt idx="15120" formatCode="h:mm:ss;@">
                  <c:v>0.875</c:v>
                </c:pt>
                <c:pt idx="15121">
                  <c:v>0.87505787037036997</c:v>
                </c:pt>
                <c:pt idx="15122">
                  <c:v>0.87511574074074105</c:v>
                </c:pt>
                <c:pt idx="15123" formatCode="h:mm:ss;@">
                  <c:v>0.87517361111111103</c:v>
                </c:pt>
                <c:pt idx="15124">
                  <c:v>0.875231481481481</c:v>
                </c:pt>
                <c:pt idx="15125">
                  <c:v>0.87528935185185197</c:v>
                </c:pt>
                <c:pt idx="15126" formatCode="h:mm:ss;@">
                  <c:v>0.87534722222222205</c:v>
                </c:pt>
                <c:pt idx="15127">
                  <c:v>0.87540509259259203</c:v>
                </c:pt>
                <c:pt idx="15128">
                  <c:v>0.875462962962963</c:v>
                </c:pt>
                <c:pt idx="15129" formatCode="h:mm:ss;@">
                  <c:v>0.87552083333333297</c:v>
                </c:pt>
                <c:pt idx="15130">
                  <c:v>0.87557870370370405</c:v>
                </c:pt>
                <c:pt idx="15131">
                  <c:v>0.87563657407407403</c:v>
                </c:pt>
                <c:pt idx="15132" formatCode="h:mm:ss;@">
                  <c:v>0.875694444444444</c:v>
                </c:pt>
                <c:pt idx="15133">
                  <c:v>0.87575231481481497</c:v>
                </c:pt>
                <c:pt idx="15134">
                  <c:v>0.87581018518518505</c:v>
                </c:pt>
                <c:pt idx="15135" formatCode="h:mm:ss;@">
                  <c:v>0.87586805555555503</c:v>
                </c:pt>
                <c:pt idx="15136" formatCode="h:mm:ss;@">
                  <c:v>0.875925925925926</c:v>
                </c:pt>
                <c:pt idx="15137">
                  <c:v>0.87598379629629597</c:v>
                </c:pt>
                <c:pt idx="15138">
                  <c:v>0.87604166666666705</c:v>
                </c:pt>
                <c:pt idx="15139" formatCode="h:mm:ss;@">
                  <c:v>0.87609953703703702</c:v>
                </c:pt>
                <c:pt idx="15140">
                  <c:v>0.876157407407407</c:v>
                </c:pt>
                <c:pt idx="15141">
                  <c:v>0.87621527777777797</c:v>
                </c:pt>
                <c:pt idx="15142" formatCode="h:mm:ss;@">
                  <c:v>0.87627314814814805</c:v>
                </c:pt>
                <c:pt idx="15143">
                  <c:v>0.87633101851851802</c:v>
                </c:pt>
                <c:pt idx="15144">
                  <c:v>0.87638888888888899</c:v>
                </c:pt>
                <c:pt idx="15145" formatCode="h:mm:ss;@">
                  <c:v>0.87644675925925897</c:v>
                </c:pt>
                <c:pt idx="15146">
                  <c:v>0.87650462962963005</c:v>
                </c:pt>
                <c:pt idx="15147">
                  <c:v>0.87656250000000002</c:v>
                </c:pt>
                <c:pt idx="15148" formatCode="h:mm:ss;@">
                  <c:v>0.87662037037036999</c:v>
                </c:pt>
                <c:pt idx="15149">
                  <c:v>0.87667824074074097</c:v>
                </c:pt>
                <c:pt idx="15150">
                  <c:v>0.87673611111111105</c:v>
                </c:pt>
                <c:pt idx="15151" formatCode="h:mm:ss;@">
                  <c:v>0.87679398148148102</c:v>
                </c:pt>
                <c:pt idx="15152" formatCode="h:mm:ss;@">
                  <c:v>0.87685185185185199</c:v>
                </c:pt>
                <c:pt idx="15153">
                  <c:v>0.87690972222222197</c:v>
                </c:pt>
                <c:pt idx="15154">
                  <c:v>0.87696759259259205</c:v>
                </c:pt>
                <c:pt idx="15155" formatCode="h:mm:ss;@">
                  <c:v>0.87702546296296302</c:v>
                </c:pt>
                <c:pt idx="15156">
                  <c:v>0.87708333333333299</c:v>
                </c:pt>
                <c:pt idx="15157">
                  <c:v>0.87714120370370396</c:v>
                </c:pt>
                <c:pt idx="15158" formatCode="h:mm:ss;@">
                  <c:v>0.87719907407407405</c:v>
                </c:pt>
                <c:pt idx="15159">
                  <c:v>0.87725694444444402</c:v>
                </c:pt>
                <c:pt idx="15160">
                  <c:v>0.87731481481481499</c:v>
                </c:pt>
                <c:pt idx="15161" formatCode="h:mm:ss;@">
                  <c:v>0.87737268518518496</c:v>
                </c:pt>
                <c:pt idx="15162">
                  <c:v>0.87743055555555505</c:v>
                </c:pt>
                <c:pt idx="15163">
                  <c:v>0.87748842592592602</c:v>
                </c:pt>
                <c:pt idx="15164" formatCode="h:mm:ss;@">
                  <c:v>0.87754629629629599</c:v>
                </c:pt>
                <c:pt idx="15165">
                  <c:v>0.87760416666666696</c:v>
                </c:pt>
                <c:pt idx="15166">
                  <c:v>0.87766203703703705</c:v>
                </c:pt>
                <c:pt idx="15167" formatCode="h:mm:ss;@">
                  <c:v>0.87771990740740702</c:v>
                </c:pt>
                <c:pt idx="15168" formatCode="h:mm:ss;@">
                  <c:v>0.87777777777777799</c:v>
                </c:pt>
                <c:pt idx="15169">
                  <c:v>0.87783564814814796</c:v>
                </c:pt>
                <c:pt idx="15170">
                  <c:v>0.87789351851851805</c:v>
                </c:pt>
                <c:pt idx="15171" formatCode="h:mm:ss;@">
                  <c:v>0.87795138888888902</c:v>
                </c:pt>
                <c:pt idx="15172">
                  <c:v>0.87800925925925899</c:v>
                </c:pt>
                <c:pt idx="15173">
                  <c:v>0.87806712962962996</c:v>
                </c:pt>
                <c:pt idx="15174" formatCode="h:mm:ss;@">
                  <c:v>0.87812500000000004</c:v>
                </c:pt>
                <c:pt idx="15175">
                  <c:v>0.87818287037037002</c:v>
                </c:pt>
                <c:pt idx="15176">
                  <c:v>0.87824074074074099</c:v>
                </c:pt>
                <c:pt idx="15177" formatCode="h:mm:ss;@">
                  <c:v>0.87829861111111096</c:v>
                </c:pt>
                <c:pt idx="15178">
                  <c:v>0.87835648148148104</c:v>
                </c:pt>
                <c:pt idx="15179">
                  <c:v>0.87841435185185202</c:v>
                </c:pt>
                <c:pt idx="15180" formatCode="h:mm:ss;@">
                  <c:v>0.87847222222222199</c:v>
                </c:pt>
                <c:pt idx="15181">
                  <c:v>0.87853009259259296</c:v>
                </c:pt>
                <c:pt idx="15182">
                  <c:v>0.87858796296296304</c:v>
                </c:pt>
                <c:pt idx="15183" formatCode="h:mm:ss;@">
                  <c:v>0.87864583333333302</c:v>
                </c:pt>
                <c:pt idx="15184" formatCode="h:mm:ss;@">
                  <c:v>0.87870370370370399</c:v>
                </c:pt>
                <c:pt idx="15185">
                  <c:v>0.87876157407407396</c:v>
                </c:pt>
                <c:pt idx="15186">
                  <c:v>0.87881944444444404</c:v>
                </c:pt>
                <c:pt idx="15187" formatCode="h:mm:ss;@">
                  <c:v>0.87887731481481501</c:v>
                </c:pt>
                <c:pt idx="15188">
                  <c:v>0.87893518518518499</c:v>
                </c:pt>
                <c:pt idx="15189">
                  <c:v>0.87899305555555596</c:v>
                </c:pt>
                <c:pt idx="15190" formatCode="h:mm:ss;@">
                  <c:v>0.87905092592592604</c:v>
                </c:pt>
                <c:pt idx="15191">
                  <c:v>0.87910879629629601</c:v>
                </c:pt>
                <c:pt idx="15192">
                  <c:v>0.87916666666666698</c:v>
                </c:pt>
                <c:pt idx="15193" formatCode="h:mm:ss;@">
                  <c:v>0.87922453703703696</c:v>
                </c:pt>
                <c:pt idx="15194">
                  <c:v>0.87928240740740704</c:v>
                </c:pt>
                <c:pt idx="15195">
                  <c:v>0.87934027777777801</c:v>
                </c:pt>
                <c:pt idx="15196" formatCode="h:mm:ss;@">
                  <c:v>0.87939814814814798</c:v>
                </c:pt>
                <c:pt idx="15197">
                  <c:v>0.87945601851851796</c:v>
                </c:pt>
                <c:pt idx="15198">
                  <c:v>0.87951388888888904</c:v>
                </c:pt>
                <c:pt idx="15199" formatCode="h:mm:ss;@">
                  <c:v>0.87957175925925901</c:v>
                </c:pt>
                <c:pt idx="15200" formatCode="h:mm:ss;@">
                  <c:v>0.87962962962962998</c:v>
                </c:pt>
                <c:pt idx="15201">
                  <c:v>0.87968749999999996</c:v>
                </c:pt>
                <c:pt idx="15202">
                  <c:v>0.87974537037037004</c:v>
                </c:pt>
                <c:pt idx="15203" formatCode="h:mm:ss;@">
                  <c:v>0.87980324074074101</c:v>
                </c:pt>
                <c:pt idx="15204">
                  <c:v>0.87986111111111098</c:v>
                </c:pt>
                <c:pt idx="15205">
                  <c:v>0.87991898148148096</c:v>
                </c:pt>
                <c:pt idx="15206" formatCode="h:mm:ss;@">
                  <c:v>0.87997685185185204</c:v>
                </c:pt>
                <c:pt idx="15207">
                  <c:v>0.88003472222222201</c:v>
                </c:pt>
                <c:pt idx="15208">
                  <c:v>0.88009259259259298</c:v>
                </c:pt>
                <c:pt idx="15209" formatCode="h:mm:ss;@">
                  <c:v>0.88015046296296295</c:v>
                </c:pt>
                <c:pt idx="15210">
                  <c:v>0.88020833333333304</c:v>
                </c:pt>
                <c:pt idx="15211">
                  <c:v>0.88026620370370401</c:v>
                </c:pt>
                <c:pt idx="15212" formatCode="h:mm:ss;@">
                  <c:v>0.88032407407407398</c:v>
                </c:pt>
                <c:pt idx="15213">
                  <c:v>0.88038194444444395</c:v>
                </c:pt>
                <c:pt idx="15214">
                  <c:v>0.88043981481481504</c:v>
                </c:pt>
                <c:pt idx="15215" formatCode="h:mm:ss;@">
                  <c:v>0.88049768518518501</c:v>
                </c:pt>
                <c:pt idx="15216" formatCode="h:mm:ss;@">
                  <c:v>0.88055555555555598</c:v>
                </c:pt>
                <c:pt idx="15217">
                  <c:v>0.88061342592592595</c:v>
                </c:pt>
                <c:pt idx="15218">
                  <c:v>0.88067129629629604</c:v>
                </c:pt>
                <c:pt idx="15219" formatCode="h:mm:ss;@">
                  <c:v>0.88072916666666701</c:v>
                </c:pt>
                <c:pt idx="15220">
                  <c:v>0.88078703703703698</c:v>
                </c:pt>
                <c:pt idx="15221">
                  <c:v>0.88084490740740695</c:v>
                </c:pt>
                <c:pt idx="15222" formatCode="h:mm:ss;@">
                  <c:v>0.88090277777777803</c:v>
                </c:pt>
                <c:pt idx="15223">
                  <c:v>0.88096064814814801</c:v>
                </c:pt>
                <c:pt idx="15224">
                  <c:v>0.88101851851851798</c:v>
                </c:pt>
                <c:pt idx="15225" formatCode="h:mm:ss;@">
                  <c:v>0.88107638888888895</c:v>
                </c:pt>
                <c:pt idx="15226">
                  <c:v>0.88113425925925903</c:v>
                </c:pt>
                <c:pt idx="15227">
                  <c:v>0.88119212962963001</c:v>
                </c:pt>
                <c:pt idx="15228" formatCode="h:mm:ss;@">
                  <c:v>0.88124999999999998</c:v>
                </c:pt>
                <c:pt idx="15229">
                  <c:v>0.88130787037036995</c:v>
                </c:pt>
                <c:pt idx="15230">
                  <c:v>0.88136574074074103</c:v>
                </c:pt>
                <c:pt idx="15231" formatCode="h:mm:ss;@">
                  <c:v>0.88142361111111101</c:v>
                </c:pt>
                <c:pt idx="15232" formatCode="h:mm:ss;@">
                  <c:v>0.88148148148148098</c:v>
                </c:pt>
                <c:pt idx="15233">
                  <c:v>0.88153935185185195</c:v>
                </c:pt>
                <c:pt idx="15234">
                  <c:v>0.88159722222222203</c:v>
                </c:pt>
                <c:pt idx="15235" formatCode="h:mm:ss;@">
                  <c:v>0.881655092592593</c:v>
                </c:pt>
                <c:pt idx="15236">
                  <c:v>0.88171296296296298</c:v>
                </c:pt>
                <c:pt idx="15237">
                  <c:v>0.88177083333333295</c:v>
                </c:pt>
                <c:pt idx="15238" formatCode="h:mm:ss;@">
                  <c:v>0.88182870370370403</c:v>
                </c:pt>
                <c:pt idx="15239">
                  <c:v>0.881886574074074</c:v>
                </c:pt>
                <c:pt idx="15240">
                  <c:v>0.88194444444444398</c:v>
                </c:pt>
                <c:pt idx="15241" formatCode="h:mm:ss;@">
                  <c:v>0.88200231481481495</c:v>
                </c:pt>
                <c:pt idx="15242">
                  <c:v>0.88206018518518503</c:v>
                </c:pt>
                <c:pt idx="15243">
                  <c:v>0.882118055555555</c:v>
                </c:pt>
                <c:pt idx="15244" formatCode="h:mm:ss;@">
                  <c:v>0.88217592592592597</c:v>
                </c:pt>
                <c:pt idx="15245">
                  <c:v>0.88223379629629595</c:v>
                </c:pt>
                <c:pt idx="15246">
                  <c:v>0.88229166666666703</c:v>
                </c:pt>
                <c:pt idx="15247" formatCode="h:mm:ss;@">
                  <c:v>0.882349537037037</c:v>
                </c:pt>
                <c:pt idx="15248" formatCode="h:mm:ss;@">
                  <c:v>0.88240740740740697</c:v>
                </c:pt>
                <c:pt idx="15249">
                  <c:v>0.88246527777777795</c:v>
                </c:pt>
                <c:pt idx="15250">
                  <c:v>0.88252314814814803</c:v>
                </c:pt>
                <c:pt idx="15251" formatCode="h:mm:ss;@">
                  <c:v>0.882581018518518</c:v>
                </c:pt>
                <c:pt idx="15252">
                  <c:v>0.88263888888888897</c:v>
                </c:pt>
                <c:pt idx="15253">
                  <c:v>0.88269675925925895</c:v>
                </c:pt>
                <c:pt idx="15254" formatCode="h:mm:ss;@">
                  <c:v>0.88275462962963003</c:v>
                </c:pt>
                <c:pt idx="15255">
                  <c:v>0.8828125</c:v>
                </c:pt>
                <c:pt idx="15256">
                  <c:v>0.88287037037036997</c:v>
                </c:pt>
                <c:pt idx="15257" formatCode="h:mm:ss;@">
                  <c:v>0.88292824074074105</c:v>
                </c:pt>
                <c:pt idx="15258">
                  <c:v>0.88298611111111103</c:v>
                </c:pt>
                <c:pt idx="15259">
                  <c:v>0.883043981481481</c:v>
                </c:pt>
                <c:pt idx="15260" formatCode="h:mm:ss;@">
                  <c:v>0.88310185185185197</c:v>
                </c:pt>
                <c:pt idx="15261">
                  <c:v>0.88315972222222205</c:v>
                </c:pt>
                <c:pt idx="15262">
                  <c:v>0.88321759259259203</c:v>
                </c:pt>
                <c:pt idx="15263" formatCode="h:mm:ss;@">
                  <c:v>0.883275462962963</c:v>
                </c:pt>
                <c:pt idx="15264" formatCode="h:mm:ss;@">
                  <c:v>0.88333333333333297</c:v>
                </c:pt>
                <c:pt idx="15265">
                  <c:v>0.88339120370370405</c:v>
                </c:pt>
                <c:pt idx="15266">
                  <c:v>0.88344907407407403</c:v>
                </c:pt>
                <c:pt idx="15267" formatCode="h:mm:ss;@">
                  <c:v>0.883506944444444</c:v>
                </c:pt>
                <c:pt idx="15268">
                  <c:v>0.88356481481481497</c:v>
                </c:pt>
                <c:pt idx="15269">
                  <c:v>0.88362268518518505</c:v>
                </c:pt>
                <c:pt idx="15270" formatCode="h:mm:ss;@">
                  <c:v>0.88368055555555503</c:v>
                </c:pt>
                <c:pt idx="15271">
                  <c:v>0.883738425925926</c:v>
                </c:pt>
                <c:pt idx="15272">
                  <c:v>0.88379629629629597</c:v>
                </c:pt>
                <c:pt idx="15273" formatCode="h:mm:ss;@">
                  <c:v>0.88385416666666705</c:v>
                </c:pt>
                <c:pt idx="15274">
                  <c:v>0.88391203703703702</c:v>
                </c:pt>
                <c:pt idx="15275">
                  <c:v>0.883969907407407</c:v>
                </c:pt>
                <c:pt idx="15276" formatCode="h:mm:ss;@">
                  <c:v>0.88402777777777797</c:v>
                </c:pt>
                <c:pt idx="15277">
                  <c:v>0.88408564814814805</c:v>
                </c:pt>
                <c:pt idx="15278">
                  <c:v>0.88414351851851802</c:v>
                </c:pt>
                <c:pt idx="15279" formatCode="h:mm:ss;@">
                  <c:v>0.88420138888888899</c:v>
                </c:pt>
                <c:pt idx="15280" formatCode="h:mm:ss;@">
                  <c:v>0.88425925925925897</c:v>
                </c:pt>
                <c:pt idx="15281">
                  <c:v>0.88431712962963005</c:v>
                </c:pt>
                <c:pt idx="15282">
                  <c:v>0.88437500000000002</c:v>
                </c:pt>
                <c:pt idx="15283" formatCode="h:mm:ss;@">
                  <c:v>0.88443287037036999</c:v>
                </c:pt>
                <c:pt idx="15284">
                  <c:v>0.88449074074074097</c:v>
                </c:pt>
                <c:pt idx="15285">
                  <c:v>0.88454861111111105</c:v>
                </c:pt>
                <c:pt idx="15286" formatCode="h:mm:ss;@">
                  <c:v>0.88460648148148102</c:v>
                </c:pt>
                <c:pt idx="15287">
                  <c:v>0.88466435185185199</c:v>
                </c:pt>
                <c:pt idx="15288">
                  <c:v>0.88472222222222197</c:v>
                </c:pt>
                <c:pt idx="15289" formatCode="h:mm:ss;@">
                  <c:v>0.88478009259259205</c:v>
                </c:pt>
                <c:pt idx="15290">
                  <c:v>0.88483796296296302</c:v>
                </c:pt>
                <c:pt idx="15291">
                  <c:v>0.88489583333333299</c:v>
                </c:pt>
                <c:pt idx="15292" formatCode="h:mm:ss;@">
                  <c:v>0.88495370370370396</c:v>
                </c:pt>
                <c:pt idx="15293">
                  <c:v>0.88501157407407405</c:v>
                </c:pt>
                <c:pt idx="15294">
                  <c:v>0.88506944444444402</c:v>
                </c:pt>
                <c:pt idx="15295" formatCode="h:mm:ss;@">
                  <c:v>0.88512731481481499</c:v>
                </c:pt>
                <c:pt idx="15296" formatCode="h:mm:ss;@">
                  <c:v>0.88518518518518496</c:v>
                </c:pt>
                <c:pt idx="15297">
                  <c:v>0.88524305555555505</c:v>
                </c:pt>
                <c:pt idx="15298">
                  <c:v>0.88530092592592602</c:v>
                </c:pt>
                <c:pt idx="15299" formatCode="h:mm:ss;@">
                  <c:v>0.88535879629629599</c:v>
                </c:pt>
                <c:pt idx="15300">
                  <c:v>0.88541666666666696</c:v>
                </c:pt>
                <c:pt idx="15301">
                  <c:v>0.88547453703703705</c:v>
                </c:pt>
                <c:pt idx="15302" formatCode="h:mm:ss;@">
                  <c:v>0.88553240740740702</c:v>
                </c:pt>
                <c:pt idx="15303">
                  <c:v>0.88559027777777799</c:v>
                </c:pt>
                <c:pt idx="15304">
                  <c:v>0.88564814814814796</c:v>
                </c:pt>
                <c:pt idx="15305" formatCode="h:mm:ss;@">
                  <c:v>0.88570601851851805</c:v>
                </c:pt>
                <c:pt idx="15306">
                  <c:v>0.88576388888888902</c:v>
                </c:pt>
                <c:pt idx="15307">
                  <c:v>0.88582175925925899</c:v>
                </c:pt>
                <c:pt idx="15308" formatCode="h:mm:ss;@">
                  <c:v>0.88587962962962996</c:v>
                </c:pt>
                <c:pt idx="15309">
                  <c:v>0.88593750000000004</c:v>
                </c:pt>
                <c:pt idx="15310">
                  <c:v>0.88599537037037002</c:v>
                </c:pt>
                <c:pt idx="15311" formatCode="h:mm:ss;@">
                  <c:v>0.88605324074074099</c:v>
                </c:pt>
                <c:pt idx="15312" formatCode="h:mm:ss;@">
                  <c:v>0.88611111111111096</c:v>
                </c:pt>
                <c:pt idx="15313">
                  <c:v>0.88616898148148104</c:v>
                </c:pt>
                <c:pt idx="15314">
                  <c:v>0.88622685185185202</c:v>
                </c:pt>
                <c:pt idx="15315" formatCode="h:mm:ss;@">
                  <c:v>0.88628472222222199</c:v>
                </c:pt>
                <c:pt idx="15316">
                  <c:v>0.88634259259259296</c:v>
                </c:pt>
                <c:pt idx="15317">
                  <c:v>0.88640046296296304</c:v>
                </c:pt>
                <c:pt idx="15318" formatCode="h:mm:ss;@">
                  <c:v>0.88645833333333302</c:v>
                </c:pt>
                <c:pt idx="15319">
                  <c:v>0.88651620370370399</c:v>
                </c:pt>
                <c:pt idx="15320">
                  <c:v>0.88657407407407396</c:v>
                </c:pt>
                <c:pt idx="15321" formatCode="h:mm:ss;@">
                  <c:v>0.88663194444444404</c:v>
                </c:pt>
                <c:pt idx="15322">
                  <c:v>0.88668981481481501</c:v>
                </c:pt>
                <c:pt idx="15323">
                  <c:v>0.88674768518518499</c:v>
                </c:pt>
                <c:pt idx="15324" formatCode="h:mm:ss;@">
                  <c:v>0.88680555555555596</c:v>
                </c:pt>
                <c:pt idx="15325">
                  <c:v>0.88686342592592604</c:v>
                </c:pt>
                <c:pt idx="15326">
                  <c:v>0.88692129629629601</c:v>
                </c:pt>
                <c:pt idx="15327" formatCode="h:mm:ss;@">
                  <c:v>0.88697916666666698</c:v>
                </c:pt>
                <c:pt idx="15328" formatCode="h:mm:ss;@">
                  <c:v>0.88703703703703696</c:v>
                </c:pt>
                <c:pt idx="15329">
                  <c:v>0.88709490740740704</c:v>
                </c:pt>
                <c:pt idx="15330">
                  <c:v>0.88715277777777801</c:v>
                </c:pt>
                <c:pt idx="15331" formatCode="h:mm:ss;@">
                  <c:v>0.88721064814814798</c:v>
                </c:pt>
                <c:pt idx="15332">
                  <c:v>0.88726851851851796</c:v>
                </c:pt>
                <c:pt idx="15333">
                  <c:v>0.88732638888888904</c:v>
                </c:pt>
                <c:pt idx="15334" formatCode="h:mm:ss;@">
                  <c:v>0.88738425925925901</c:v>
                </c:pt>
                <c:pt idx="15335">
                  <c:v>0.88744212962962998</c:v>
                </c:pt>
                <c:pt idx="15336">
                  <c:v>0.88749999999999996</c:v>
                </c:pt>
                <c:pt idx="15337" formatCode="h:mm:ss;@">
                  <c:v>0.88755787037037004</c:v>
                </c:pt>
                <c:pt idx="15338">
                  <c:v>0.88761574074074101</c:v>
                </c:pt>
                <c:pt idx="15339">
                  <c:v>0.88767361111111098</c:v>
                </c:pt>
                <c:pt idx="15340" formatCode="h:mm:ss;@">
                  <c:v>0.88773148148148096</c:v>
                </c:pt>
                <c:pt idx="15341">
                  <c:v>0.88778935185185204</c:v>
                </c:pt>
                <c:pt idx="15342">
                  <c:v>0.88784722222222201</c:v>
                </c:pt>
                <c:pt idx="15343" formatCode="h:mm:ss;@">
                  <c:v>0.88790509259259298</c:v>
                </c:pt>
                <c:pt idx="15344" formatCode="h:mm:ss;@">
                  <c:v>0.88796296296296295</c:v>
                </c:pt>
                <c:pt idx="15345">
                  <c:v>0.88802083333333304</c:v>
                </c:pt>
                <c:pt idx="15346">
                  <c:v>0.88807870370370401</c:v>
                </c:pt>
                <c:pt idx="15347" formatCode="h:mm:ss;@">
                  <c:v>0.88813657407407398</c:v>
                </c:pt>
                <c:pt idx="15348">
                  <c:v>0.88819444444444395</c:v>
                </c:pt>
                <c:pt idx="15349">
                  <c:v>0.88825231481481504</c:v>
                </c:pt>
                <c:pt idx="15350" formatCode="h:mm:ss;@">
                  <c:v>0.88831018518518501</c:v>
                </c:pt>
                <c:pt idx="15351">
                  <c:v>0.88836805555555598</c:v>
                </c:pt>
                <c:pt idx="15352">
                  <c:v>0.88842592592592595</c:v>
                </c:pt>
                <c:pt idx="15353" formatCode="h:mm:ss;@">
                  <c:v>0.88848379629629604</c:v>
                </c:pt>
                <c:pt idx="15354">
                  <c:v>0.88854166666666701</c:v>
                </c:pt>
                <c:pt idx="15355">
                  <c:v>0.88859953703703698</c:v>
                </c:pt>
                <c:pt idx="15356" formatCode="h:mm:ss;@">
                  <c:v>0.88865740740740695</c:v>
                </c:pt>
                <c:pt idx="15357">
                  <c:v>0.88871527777777803</c:v>
                </c:pt>
                <c:pt idx="15358">
                  <c:v>0.88877314814814801</c:v>
                </c:pt>
                <c:pt idx="15359" formatCode="h:mm:ss;@">
                  <c:v>0.88883101851851798</c:v>
                </c:pt>
                <c:pt idx="15360" formatCode="h:mm:ss;@">
                  <c:v>0.88888888888888895</c:v>
                </c:pt>
                <c:pt idx="15361">
                  <c:v>0.88894675925925903</c:v>
                </c:pt>
                <c:pt idx="15362">
                  <c:v>0.88900462962963001</c:v>
                </c:pt>
                <c:pt idx="15363" formatCode="h:mm:ss;@">
                  <c:v>0.88906249999999998</c:v>
                </c:pt>
                <c:pt idx="15364">
                  <c:v>0.88912037037036995</c:v>
                </c:pt>
                <c:pt idx="15365">
                  <c:v>0.88917824074074103</c:v>
                </c:pt>
                <c:pt idx="15366" formatCode="h:mm:ss;@">
                  <c:v>0.88923611111111101</c:v>
                </c:pt>
                <c:pt idx="15367">
                  <c:v>0.88929398148148098</c:v>
                </c:pt>
                <c:pt idx="15368">
                  <c:v>0.88935185185185195</c:v>
                </c:pt>
                <c:pt idx="15369" formatCode="h:mm:ss;@">
                  <c:v>0.88940972222222203</c:v>
                </c:pt>
                <c:pt idx="15370">
                  <c:v>0.889467592592593</c:v>
                </c:pt>
                <c:pt idx="15371">
                  <c:v>0.88952546296296298</c:v>
                </c:pt>
                <c:pt idx="15372" formatCode="h:mm:ss;@">
                  <c:v>0.88958333333333295</c:v>
                </c:pt>
                <c:pt idx="15373">
                  <c:v>0.88964120370370403</c:v>
                </c:pt>
                <c:pt idx="15374">
                  <c:v>0.889699074074074</c:v>
                </c:pt>
                <c:pt idx="15375" formatCode="h:mm:ss;@">
                  <c:v>0.88975694444444398</c:v>
                </c:pt>
                <c:pt idx="15376" formatCode="h:mm:ss;@">
                  <c:v>0.88981481481481495</c:v>
                </c:pt>
                <c:pt idx="15377">
                  <c:v>0.88987268518518503</c:v>
                </c:pt>
                <c:pt idx="15378">
                  <c:v>0.889930555555555</c:v>
                </c:pt>
                <c:pt idx="15379" formatCode="h:mm:ss;@">
                  <c:v>0.88998842592592597</c:v>
                </c:pt>
                <c:pt idx="15380">
                  <c:v>0.89004629629629595</c:v>
                </c:pt>
                <c:pt idx="15381">
                  <c:v>0.89010416666666703</c:v>
                </c:pt>
                <c:pt idx="15382" formatCode="h:mm:ss;@">
                  <c:v>0.890162037037037</c:v>
                </c:pt>
                <c:pt idx="15383">
                  <c:v>0.89021990740740697</c:v>
                </c:pt>
                <c:pt idx="15384">
                  <c:v>0.89027777777777795</c:v>
                </c:pt>
                <c:pt idx="15385" formatCode="h:mm:ss;@">
                  <c:v>0.89033564814814803</c:v>
                </c:pt>
                <c:pt idx="15386">
                  <c:v>0.890393518518518</c:v>
                </c:pt>
                <c:pt idx="15387">
                  <c:v>0.89045138888888897</c:v>
                </c:pt>
                <c:pt idx="15388" formatCode="h:mm:ss;@">
                  <c:v>0.89050925925925895</c:v>
                </c:pt>
                <c:pt idx="15389">
                  <c:v>0.89056712962963003</c:v>
                </c:pt>
                <c:pt idx="15390">
                  <c:v>0.890625</c:v>
                </c:pt>
                <c:pt idx="15391" formatCode="h:mm:ss;@">
                  <c:v>0.89068287037036997</c:v>
                </c:pt>
                <c:pt idx="15392" formatCode="h:mm:ss;@">
                  <c:v>0.89074074074074105</c:v>
                </c:pt>
                <c:pt idx="15393">
                  <c:v>0.89079861111111103</c:v>
                </c:pt>
                <c:pt idx="15394">
                  <c:v>0.890856481481481</c:v>
                </c:pt>
                <c:pt idx="15395" formatCode="h:mm:ss;@">
                  <c:v>0.89091435185185197</c:v>
                </c:pt>
                <c:pt idx="15396">
                  <c:v>0.89097222222222205</c:v>
                </c:pt>
                <c:pt idx="15397">
                  <c:v>0.89103009259259203</c:v>
                </c:pt>
                <c:pt idx="15398" formatCode="h:mm:ss;@">
                  <c:v>0.891087962962963</c:v>
                </c:pt>
                <c:pt idx="15399">
                  <c:v>0.89114583333333297</c:v>
                </c:pt>
                <c:pt idx="15400">
                  <c:v>0.89120370370370405</c:v>
                </c:pt>
                <c:pt idx="15401" formatCode="h:mm:ss;@">
                  <c:v>0.89126157407407403</c:v>
                </c:pt>
                <c:pt idx="15402">
                  <c:v>0.891319444444444</c:v>
                </c:pt>
                <c:pt idx="15403">
                  <c:v>0.89137731481481497</c:v>
                </c:pt>
                <c:pt idx="15404" formatCode="h:mm:ss;@">
                  <c:v>0.89143518518518505</c:v>
                </c:pt>
                <c:pt idx="15405">
                  <c:v>0.89149305555555503</c:v>
                </c:pt>
                <c:pt idx="15406">
                  <c:v>0.891550925925926</c:v>
                </c:pt>
                <c:pt idx="15407" formatCode="h:mm:ss;@">
                  <c:v>0.89160879629629597</c:v>
                </c:pt>
                <c:pt idx="15408" formatCode="h:mm:ss;@">
                  <c:v>0.89166666666666705</c:v>
                </c:pt>
                <c:pt idx="15409">
                  <c:v>0.89172453703703702</c:v>
                </c:pt>
                <c:pt idx="15410">
                  <c:v>0.891782407407407</c:v>
                </c:pt>
                <c:pt idx="15411" formatCode="h:mm:ss;@">
                  <c:v>0.89184027777777797</c:v>
                </c:pt>
                <c:pt idx="15412">
                  <c:v>0.89189814814814805</c:v>
                </c:pt>
                <c:pt idx="15413">
                  <c:v>0.89195601851851802</c:v>
                </c:pt>
                <c:pt idx="15414" formatCode="h:mm:ss;@">
                  <c:v>0.89201388888888899</c:v>
                </c:pt>
                <c:pt idx="15415">
                  <c:v>0.89207175925925897</c:v>
                </c:pt>
                <c:pt idx="15416">
                  <c:v>0.89212962962963005</c:v>
                </c:pt>
                <c:pt idx="15417" formatCode="h:mm:ss;@">
                  <c:v>0.89218750000000002</c:v>
                </c:pt>
                <c:pt idx="15418">
                  <c:v>0.89224537037036999</c:v>
                </c:pt>
                <c:pt idx="15419">
                  <c:v>0.89230324074074097</c:v>
                </c:pt>
                <c:pt idx="15420" formatCode="h:mm:ss;@">
                  <c:v>0.89236111111111105</c:v>
                </c:pt>
                <c:pt idx="15421">
                  <c:v>0.89241898148148102</c:v>
                </c:pt>
                <c:pt idx="15422">
                  <c:v>0.89247685185185199</c:v>
                </c:pt>
                <c:pt idx="15423" formatCode="h:mm:ss;@">
                  <c:v>0.89253472222222197</c:v>
                </c:pt>
                <c:pt idx="15424" formatCode="h:mm:ss;@">
                  <c:v>0.89259259259259205</c:v>
                </c:pt>
                <c:pt idx="15425">
                  <c:v>0.89265046296296302</c:v>
                </c:pt>
                <c:pt idx="15426">
                  <c:v>0.89270833333333299</c:v>
                </c:pt>
                <c:pt idx="15427" formatCode="h:mm:ss;@">
                  <c:v>0.89276620370370396</c:v>
                </c:pt>
                <c:pt idx="15428">
                  <c:v>0.89282407407407405</c:v>
                </c:pt>
                <c:pt idx="15429">
                  <c:v>0.89288194444444402</c:v>
                </c:pt>
                <c:pt idx="15430" formatCode="h:mm:ss;@">
                  <c:v>0.89293981481481499</c:v>
                </c:pt>
                <c:pt idx="15431">
                  <c:v>0.89299768518518496</c:v>
                </c:pt>
                <c:pt idx="15432">
                  <c:v>0.89305555555555505</c:v>
                </c:pt>
                <c:pt idx="15433" formatCode="h:mm:ss;@">
                  <c:v>0.89311342592592602</c:v>
                </c:pt>
                <c:pt idx="15434">
                  <c:v>0.89317129629629599</c:v>
                </c:pt>
                <c:pt idx="15435">
                  <c:v>0.89322916666666696</c:v>
                </c:pt>
                <c:pt idx="15436" formatCode="h:mm:ss;@">
                  <c:v>0.89328703703703705</c:v>
                </c:pt>
                <c:pt idx="15437">
                  <c:v>0.89334490740740702</c:v>
                </c:pt>
                <c:pt idx="15438">
                  <c:v>0.89340277777777799</c:v>
                </c:pt>
                <c:pt idx="15439" formatCode="h:mm:ss;@">
                  <c:v>0.89346064814814796</c:v>
                </c:pt>
                <c:pt idx="15440" formatCode="h:mm:ss;@">
                  <c:v>0.89351851851851805</c:v>
                </c:pt>
                <c:pt idx="15441">
                  <c:v>0.89357638888888902</c:v>
                </c:pt>
                <c:pt idx="15442">
                  <c:v>0.89363425925925899</c:v>
                </c:pt>
                <c:pt idx="15443" formatCode="h:mm:ss;@">
                  <c:v>0.89369212962962996</c:v>
                </c:pt>
                <c:pt idx="15444">
                  <c:v>0.89375000000000004</c:v>
                </c:pt>
                <c:pt idx="15445">
                  <c:v>0.89380787037037002</c:v>
                </c:pt>
                <c:pt idx="15446" formatCode="h:mm:ss;@">
                  <c:v>0.89386574074074099</c:v>
                </c:pt>
                <c:pt idx="15447">
                  <c:v>0.89392361111111096</c:v>
                </c:pt>
                <c:pt idx="15448">
                  <c:v>0.89398148148148104</c:v>
                </c:pt>
                <c:pt idx="15449" formatCode="h:mm:ss;@">
                  <c:v>0.89403935185185202</c:v>
                </c:pt>
                <c:pt idx="15450">
                  <c:v>0.89409722222222199</c:v>
                </c:pt>
                <c:pt idx="15451">
                  <c:v>0.89415509259259296</c:v>
                </c:pt>
                <c:pt idx="15452" formatCode="h:mm:ss;@">
                  <c:v>0.89421296296296304</c:v>
                </c:pt>
                <c:pt idx="15453">
                  <c:v>0.89427083333333302</c:v>
                </c:pt>
                <c:pt idx="15454">
                  <c:v>0.89432870370370399</c:v>
                </c:pt>
                <c:pt idx="15455" formatCode="h:mm:ss;@">
                  <c:v>0.89438657407407396</c:v>
                </c:pt>
                <c:pt idx="15456" formatCode="h:mm:ss;@">
                  <c:v>0.89444444444444404</c:v>
                </c:pt>
                <c:pt idx="15457">
                  <c:v>0.89450231481481501</c:v>
                </c:pt>
                <c:pt idx="15458">
                  <c:v>0.89456018518518499</c:v>
                </c:pt>
                <c:pt idx="15459" formatCode="h:mm:ss;@">
                  <c:v>0.89461805555555596</c:v>
                </c:pt>
                <c:pt idx="15460">
                  <c:v>0.89467592592592604</c:v>
                </c:pt>
                <c:pt idx="15461">
                  <c:v>0.89473379629629601</c:v>
                </c:pt>
                <c:pt idx="15462" formatCode="h:mm:ss;@">
                  <c:v>0.89479166666666698</c:v>
                </c:pt>
                <c:pt idx="15463">
                  <c:v>0.89484953703703696</c:v>
                </c:pt>
                <c:pt idx="15464">
                  <c:v>0.89490740740740704</c:v>
                </c:pt>
                <c:pt idx="15465" formatCode="h:mm:ss;@">
                  <c:v>0.89496527777777801</c:v>
                </c:pt>
                <c:pt idx="15466">
                  <c:v>0.89502314814814798</c:v>
                </c:pt>
                <c:pt idx="15467">
                  <c:v>0.89508101851851796</c:v>
                </c:pt>
                <c:pt idx="15468" formatCode="h:mm:ss;@">
                  <c:v>0.89513888888888904</c:v>
                </c:pt>
                <c:pt idx="15469">
                  <c:v>0.89519675925925901</c:v>
                </c:pt>
                <c:pt idx="15470">
                  <c:v>0.89525462962962998</c:v>
                </c:pt>
                <c:pt idx="15471" formatCode="h:mm:ss;@">
                  <c:v>0.89531249999999996</c:v>
                </c:pt>
                <c:pt idx="15472" formatCode="h:mm:ss;@">
                  <c:v>0.89537037037037004</c:v>
                </c:pt>
                <c:pt idx="15473">
                  <c:v>0.89542824074074101</c:v>
                </c:pt>
                <c:pt idx="15474">
                  <c:v>0.89548611111111098</c:v>
                </c:pt>
                <c:pt idx="15475" formatCode="h:mm:ss;@">
                  <c:v>0.89554398148148096</c:v>
                </c:pt>
                <c:pt idx="15476">
                  <c:v>0.89560185185185204</c:v>
                </c:pt>
                <c:pt idx="15477">
                  <c:v>0.89565972222222201</c:v>
                </c:pt>
                <c:pt idx="15478" formatCode="h:mm:ss;@">
                  <c:v>0.89571759259259298</c:v>
                </c:pt>
                <c:pt idx="15479">
                  <c:v>0.89577546296296295</c:v>
                </c:pt>
                <c:pt idx="15480">
                  <c:v>0.89583333333333304</c:v>
                </c:pt>
                <c:pt idx="15481" formatCode="h:mm:ss;@">
                  <c:v>0.89589120370370401</c:v>
                </c:pt>
                <c:pt idx="15482">
                  <c:v>0.89594907407407398</c:v>
                </c:pt>
                <c:pt idx="15483">
                  <c:v>0.89600694444444395</c:v>
                </c:pt>
                <c:pt idx="15484" formatCode="h:mm:ss;@">
                  <c:v>0.89606481481481504</c:v>
                </c:pt>
                <c:pt idx="15485">
                  <c:v>0.89612268518518501</c:v>
                </c:pt>
                <c:pt idx="15486">
                  <c:v>0.89618055555555598</c:v>
                </c:pt>
                <c:pt idx="15487" formatCode="h:mm:ss;@">
                  <c:v>0.89623842592592595</c:v>
                </c:pt>
                <c:pt idx="15488" formatCode="h:mm:ss;@">
                  <c:v>0.89629629629629604</c:v>
                </c:pt>
                <c:pt idx="15489">
                  <c:v>0.89635416666666701</c:v>
                </c:pt>
                <c:pt idx="15490">
                  <c:v>0.89641203703703698</c:v>
                </c:pt>
                <c:pt idx="15491" formatCode="h:mm:ss;@">
                  <c:v>0.89646990740740695</c:v>
                </c:pt>
                <c:pt idx="15492">
                  <c:v>0.89652777777777803</c:v>
                </c:pt>
                <c:pt idx="15493">
                  <c:v>0.89658564814814801</c:v>
                </c:pt>
                <c:pt idx="15494" formatCode="h:mm:ss;@">
                  <c:v>0.89664351851851798</c:v>
                </c:pt>
                <c:pt idx="15495">
                  <c:v>0.89670138888888895</c:v>
                </c:pt>
                <c:pt idx="15496">
                  <c:v>0.89675925925925903</c:v>
                </c:pt>
                <c:pt idx="15497" formatCode="h:mm:ss;@">
                  <c:v>0.89681712962963001</c:v>
                </c:pt>
                <c:pt idx="15498">
                  <c:v>0.89687499999999998</c:v>
                </c:pt>
                <c:pt idx="15499">
                  <c:v>0.89693287037036995</c:v>
                </c:pt>
                <c:pt idx="15500" formatCode="h:mm:ss;@">
                  <c:v>0.89699074074074103</c:v>
                </c:pt>
                <c:pt idx="15501">
                  <c:v>0.89704861111111101</c:v>
                </c:pt>
                <c:pt idx="15502">
                  <c:v>0.89710648148148098</c:v>
                </c:pt>
                <c:pt idx="15503" formatCode="h:mm:ss;@">
                  <c:v>0.89716435185185195</c:v>
                </c:pt>
                <c:pt idx="15504" formatCode="h:mm:ss;@">
                  <c:v>0.89722222222222203</c:v>
                </c:pt>
                <c:pt idx="15505">
                  <c:v>0.897280092592593</c:v>
                </c:pt>
                <c:pt idx="15506">
                  <c:v>0.89733796296296298</c:v>
                </c:pt>
                <c:pt idx="15507" formatCode="h:mm:ss;@">
                  <c:v>0.89739583333333295</c:v>
                </c:pt>
                <c:pt idx="15508">
                  <c:v>0.89745370370370403</c:v>
                </c:pt>
                <c:pt idx="15509">
                  <c:v>0.897511574074074</c:v>
                </c:pt>
                <c:pt idx="15510" formatCode="h:mm:ss;@">
                  <c:v>0.89756944444444398</c:v>
                </c:pt>
                <c:pt idx="15511">
                  <c:v>0.89762731481481495</c:v>
                </c:pt>
                <c:pt idx="15512">
                  <c:v>0.89768518518518503</c:v>
                </c:pt>
                <c:pt idx="15513" formatCode="h:mm:ss;@">
                  <c:v>0.897743055555555</c:v>
                </c:pt>
                <c:pt idx="15514">
                  <c:v>0.89780092592592597</c:v>
                </c:pt>
                <c:pt idx="15515">
                  <c:v>0.89785879629629595</c:v>
                </c:pt>
                <c:pt idx="15516" formatCode="h:mm:ss;@">
                  <c:v>0.89791666666666703</c:v>
                </c:pt>
                <c:pt idx="15517">
                  <c:v>0.897974537037037</c:v>
                </c:pt>
                <c:pt idx="15518">
                  <c:v>0.89803240740740697</c:v>
                </c:pt>
                <c:pt idx="15519" formatCode="h:mm:ss;@">
                  <c:v>0.89809027777777795</c:v>
                </c:pt>
                <c:pt idx="15520" formatCode="h:mm:ss;@">
                  <c:v>0.89814814814814803</c:v>
                </c:pt>
                <c:pt idx="15521">
                  <c:v>0.898206018518518</c:v>
                </c:pt>
                <c:pt idx="15522">
                  <c:v>0.89826388888888897</c:v>
                </c:pt>
                <c:pt idx="15523" formatCode="h:mm:ss;@">
                  <c:v>0.89832175925925895</c:v>
                </c:pt>
                <c:pt idx="15524">
                  <c:v>0.89837962962963003</c:v>
                </c:pt>
                <c:pt idx="15525">
                  <c:v>0.8984375</c:v>
                </c:pt>
                <c:pt idx="15526" formatCode="h:mm:ss;@">
                  <c:v>0.89849537037036997</c:v>
                </c:pt>
                <c:pt idx="15527">
                  <c:v>0.89855324074074105</c:v>
                </c:pt>
                <c:pt idx="15528">
                  <c:v>0.89861111111111103</c:v>
                </c:pt>
                <c:pt idx="15529" formatCode="h:mm:ss;@">
                  <c:v>0.898668981481481</c:v>
                </c:pt>
                <c:pt idx="15530">
                  <c:v>0.89872685185185197</c:v>
                </c:pt>
                <c:pt idx="15531">
                  <c:v>0.89878472222222205</c:v>
                </c:pt>
                <c:pt idx="15532" formatCode="h:mm:ss;@">
                  <c:v>0.89884259259259203</c:v>
                </c:pt>
                <c:pt idx="15533">
                  <c:v>0.898900462962963</c:v>
                </c:pt>
                <c:pt idx="15534">
                  <c:v>0.89895833333333297</c:v>
                </c:pt>
                <c:pt idx="15535" formatCode="h:mm:ss;@">
                  <c:v>0.89901620370370405</c:v>
                </c:pt>
                <c:pt idx="15536" formatCode="h:mm:ss;@">
                  <c:v>0.89907407407407403</c:v>
                </c:pt>
                <c:pt idx="15537">
                  <c:v>0.899131944444444</c:v>
                </c:pt>
                <c:pt idx="15538">
                  <c:v>0.89918981481481497</c:v>
                </c:pt>
                <c:pt idx="15539" formatCode="h:mm:ss;@">
                  <c:v>0.89924768518518505</c:v>
                </c:pt>
                <c:pt idx="15540">
                  <c:v>0.89930555555555503</c:v>
                </c:pt>
                <c:pt idx="15541">
                  <c:v>0.899363425925926</c:v>
                </c:pt>
                <c:pt idx="15542" formatCode="h:mm:ss;@">
                  <c:v>0.89942129629629597</c:v>
                </c:pt>
                <c:pt idx="15543">
                  <c:v>0.89947916666666705</c:v>
                </c:pt>
                <c:pt idx="15544">
                  <c:v>0.89953703703703702</c:v>
                </c:pt>
                <c:pt idx="15545" formatCode="h:mm:ss;@">
                  <c:v>0.899594907407407</c:v>
                </c:pt>
                <c:pt idx="15546">
                  <c:v>0.89965277777777797</c:v>
                </c:pt>
                <c:pt idx="15547">
                  <c:v>0.89971064814814805</c:v>
                </c:pt>
                <c:pt idx="15548" formatCode="h:mm:ss;@">
                  <c:v>0.89976851851851802</c:v>
                </c:pt>
                <c:pt idx="15549">
                  <c:v>0.89982638888888899</c:v>
                </c:pt>
                <c:pt idx="15550">
                  <c:v>0.89988425925925897</c:v>
                </c:pt>
                <c:pt idx="15551" formatCode="h:mm:ss;@">
                  <c:v>0.89994212962963005</c:v>
                </c:pt>
                <c:pt idx="15552" formatCode="h:mm:ss;@">
                  <c:v>0.9</c:v>
                </c:pt>
                <c:pt idx="15553">
                  <c:v>0.90005787037036999</c:v>
                </c:pt>
                <c:pt idx="15554">
                  <c:v>0.90011574074074097</c:v>
                </c:pt>
                <c:pt idx="15555" formatCode="h:mm:ss;@">
                  <c:v>0.90017361111111105</c:v>
                </c:pt>
                <c:pt idx="15556">
                  <c:v>0.90023148148148102</c:v>
                </c:pt>
                <c:pt idx="15557">
                  <c:v>0.90028935185185199</c:v>
                </c:pt>
                <c:pt idx="15558" formatCode="h:mm:ss;@">
                  <c:v>0.90034722222222197</c:v>
                </c:pt>
                <c:pt idx="15559">
                  <c:v>0.90040509259259205</c:v>
                </c:pt>
                <c:pt idx="15560">
                  <c:v>0.90046296296296302</c:v>
                </c:pt>
                <c:pt idx="15561" formatCode="h:mm:ss;@">
                  <c:v>0.90052083333333299</c:v>
                </c:pt>
                <c:pt idx="15562">
                  <c:v>0.90057870370370396</c:v>
                </c:pt>
                <c:pt idx="15563">
                  <c:v>0.90063657407407405</c:v>
                </c:pt>
                <c:pt idx="15564" formatCode="h:mm:ss;@">
                  <c:v>0.90069444444444402</c:v>
                </c:pt>
                <c:pt idx="15565">
                  <c:v>0.90075231481481499</c:v>
                </c:pt>
                <c:pt idx="15566">
                  <c:v>0.90081018518518496</c:v>
                </c:pt>
                <c:pt idx="15567" formatCode="h:mm:ss;@">
                  <c:v>0.90086805555555505</c:v>
                </c:pt>
                <c:pt idx="15568" formatCode="h:mm:ss;@">
                  <c:v>0.90092592592592602</c:v>
                </c:pt>
                <c:pt idx="15569">
                  <c:v>0.90098379629629599</c:v>
                </c:pt>
                <c:pt idx="15570">
                  <c:v>0.90104166666666696</c:v>
                </c:pt>
                <c:pt idx="15571" formatCode="h:mm:ss;@">
                  <c:v>0.90109953703703705</c:v>
                </c:pt>
                <c:pt idx="15572">
                  <c:v>0.90115740740740702</c:v>
                </c:pt>
                <c:pt idx="15573">
                  <c:v>0.90121527777777799</c:v>
                </c:pt>
                <c:pt idx="15574" formatCode="h:mm:ss;@">
                  <c:v>0.90127314814814796</c:v>
                </c:pt>
                <c:pt idx="15575">
                  <c:v>0.90133101851851805</c:v>
                </c:pt>
                <c:pt idx="15576">
                  <c:v>0.90138888888888902</c:v>
                </c:pt>
                <c:pt idx="15577" formatCode="h:mm:ss;@">
                  <c:v>0.90144675925925899</c:v>
                </c:pt>
                <c:pt idx="15578">
                  <c:v>0.90150462962962996</c:v>
                </c:pt>
                <c:pt idx="15579">
                  <c:v>0.90156250000000004</c:v>
                </c:pt>
                <c:pt idx="15580" formatCode="h:mm:ss;@">
                  <c:v>0.90162037037037002</c:v>
                </c:pt>
                <c:pt idx="15581">
                  <c:v>0.90167824074074099</c:v>
                </c:pt>
                <c:pt idx="15582">
                  <c:v>0.90173611111111096</c:v>
                </c:pt>
                <c:pt idx="15583" formatCode="h:mm:ss;@">
                  <c:v>0.90179398148148104</c:v>
                </c:pt>
                <c:pt idx="15584" formatCode="h:mm:ss;@">
                  <c:v>0.90185185185185202</c:v>
                </c:pt>
                <c:pt idx="15585">
                  <c:v>0.90190972222222199</c:v>
                </c:pt>
                <c:pt idx="15586">
                  <c:v>0.90196759259259296</c:v>
                </c:pt>
                <c:pt idx="15587" formatCode="h:mm:ss;@">
                  <c:v>0.90202546296296304</c:v>
                </c:pt>
                <c:pt idx="15588">
                  <c:v>0.90208333333333302</c:v>
                </c:pt>
                <c:pt idx="15589">
                  <c:v>0.90214120370370399</c:v>
                </c:pt>
                <c:pt idx="15590" formatCode="h:mm:ss;@">
                  <c:v>0.90219907407407396</c:v>
                </c:pt>
                <c:pt idx="15591">
                  <c:v>0.90225694444444404</c:v>
                </c:pt>
                <c:pt idx="15592">
                  <c:v>0.90231481481481501</c:v>
                </c:pt>
                <c:pt idx="15593" formatCode="h:mm:ss;@">
                  <c:v>0.90237268518518499</c:v>
                </c:pt>
                <c:pt idx="15594">
                  <c:v>0.90243055555555596</c:v>
                </c:pt>
                <c:pt idx="15595">
                  <c:v>0.90248842592592604</c:v>
                </c:pt>
                <c:pt idx="15596" formatCode="h:mm:ss;@">
                  <c:v>0.90254629629629601</c:v>
                </c:pt>
                <c:pt idx="15597">
                  <c:v>0.90260416666666698</c:v>
                </c:pt>
                <c:pt idx="15598">
                  <c:v>0.90266203703703696</c:v>
                </c:pt>
                <c:pt idx="15599" formatCode="h:mm:ss;@">
                  <c:v>0.90271990740740704</c:v>
                </c:pt>
                <c:pt idx="15600" formatCode="h:mm:ss;@">
                  <c:v>0.90277777777777801</c:v>
                </c:pt>
                <c:pt idx="15601">
                  <c:v>0.90283564814814798</c:v>
                </c:pt>
                <c:pt idx="15602">
                  <c:v>0.90289351851851796</c:v>
                </c:pt>
                <c:pt idx="15603" formatCode="h:mm:ss;@">
                  <c:v>0.90295138888888904</c:v>
                </c:pt>
                <c:pt idx="15604">
                  <c:v>0.90300925925925901</c:v>
                </c:pt>
                <c:pt idx="15605">
                  <c:v>0.90306712962962998</c:v>
                </c:pt>
                <c:pt idx="15606" formatCode="h:mm:ss;@">
                  <c:v>0.90312499999999996</c:v>
                </c:pt>
                <c:pt idx="15607">
                  <c:v>0.90318287037037004</c:v>
                </c:pt>
                <c:pt idx="15608">
                  <c:v>0.90324074074074101</c:v>
                </c:pt>
                <c:pt idx="15609" formatCode="h:mm:ss;@">
                  <c:v>0.90329861111111098</c:v>
                </c:pt>
                <c:pt idx="15610">
                  <c:v>0.90335648148148096</c:v>
                </c:pt>
                <c:pt idx="15611">
                  <c:v>0.90341435185185204</c:v>
                </c:pt>
                <c:pt idx="15612" formatCode="h:mm:ss;@">
                  <c:v>0.90347222222222201</c:v>
                </c:pt>
                <c:pt idx="15613">
                  <c:v>0.90353009259259298</c:v>
                </c:pt>
                <c:pt idx="15614">
                  <c:v>0.90358796296296295</c:v>
                </c:pt>
                <c:pt idx="15615" formatCode="h:mm:ss;@">
                  <c:v>0.90364583333333304</c:v>
                </c:pt>
                <c:pt idx="15616" formatCode="h:mm:ss;@">
                  <c:v>0.90370370370370401</c:v>
                </c:pt>
                <c:pt idx="15617">
                  <c:v>0.90376157407407398</c:v>
                </c:pt>
                <c:pt idx="15618">
                  <c:v>0.90381944444444395</c:v>
                </c:pt>
                <c:pt idx="15619" formatCode="h:mm:ss;@">
                  <c:v>0.90387731481481504</c:v>
                </c:pt>
                <c:pt idx="15620">
                  <c:v>0.90393518518518501</c:v>
                </c:pt>
                <c:pt idx="15621">
                  <c:v>0.90399305555555598</c:v>
                </c:pt>
                <c:pt idx="15622" formatCode="h:mm:ss;@">
                  <c:v>0.90405092592592595</c:v>
                </c:pt>
                <c:pt idx="15623">
                  <c:v>0.90410879629629604</c:v>
                </c:pt>
                <c:pt idx="15624">
                  <c:v>0.90416666666666701</c:v>
                </c:pt>
                <c:pt idx="15625" formatCode="h:mm:ss;@">
                  <c:v>0.90422453703703698</c:v>
                </c:pt>
                <c:pt idx="15626">
                  <c:v>0.90428240740740695</c:v>
                </c:pt>
                <c:pt idx="15627">
                  <c:v>0.90434027777777803</c:v>
                </c:pt>
                <c:pt idx="15628" formatCode="h:mm:ss;@">
                  <c:v>0.90439814814814801</c:v>
                </c:pt>
                <c:pt idx="15629">
                  <c:v>0.90445601851851798</c:v>
                </c:pt>
                <c:pt idx="15630">
                  <c:v>0.90451388888888895</c:v>
                </c:pt>
                <c:pt idx="15631" formatCode="h:mm:ss;@">
                  <c:v>0.90457175925925903</c:v>
                </c:pt>
                <c:pt idx="15632" formatCode="h:mm:ss;@">
                  <c:v>0.90462962962963001</c:v>
                </c:pt>
                <c:pt idx="15633">
                  <c:v>0.90468749999999998</c:v>
                </c:pt>
                <c:pt idx="15634">
                  <c:v>0.90474537037036995</c:v>
                </c:pt>
                <c:pt idx="15635" formatCode="h:mm:ss;@">
                  <c:v>0.90480324074074103</c:v>
                </c:pt>
                <c:pt idx="15636">
                  <c:v>0.90486111111111101</c:v>
                </c:pt>
                <c:pt idx="15637">
                  <c:v>0.90491898148148098</c:v>
                </c:pt>
                <c:pt idx="15638" formatCode="h:mm:ss;@">
                  <c:v>0.90497685185185195</c:v>
                </c:pt>
                <c:pt idx="15639">
                  <c:v>0.90503472222222203</c:v>
                </c:pt>
                <c:pt idx="15640">
                  <c:v>0.905092592592593</c:v>
                </c:pt>
                <c:pt idx="15641" formatCode="h:mm:ss;@">
                  <c:v>0.90515046296296298</c:v>
                </c:pt>
                <c:pt idx="15642">
                  <c:v>0.90520833333333295</c:v>
                </c:pt>
                <c:pt idx="15643">
                  <c:v>0.90526620370370403</c:v>
                </c:pt>
                <c:pt idx="15644" formatCode="h:mm:ss;@">
                  <c:v>0.905324074074074</c:v>
                </c:pt>
                <c:pt idx="15645">
                  <c:v>0.90538194444444398</c:v>
                </c:pt>
                <c:pt idx="15646">
                  <c:v>0.90543981481481495</c:v>
                </c:pt>
                <c:pt idx="15647" formatCode="h:mm:ss;@">
                  <c:v>0.90549768518518503</c:v>
                </c:pt>
                <c:pt idx="15648" formatCode="h:mm:ss;@">
                  <c:v>0.905555555555555</c:v>
                </c:pt>
                <c:pt idx="15649">
                  <c:v>0.90561342592592597</c:v>
                </c:pt>
                <c:pt idx="15650">
                  <c:v>0.90567129629629595</c:v>
                </c:pt>
                <c:pt idx="15651" formatCode="h:mm:ss;@">
                  <c:v>0.90572916666666703</c:v>
                </c:pt>
                <c:pt idx="15652">
                  <c:v>0.905787037037037</c:v>
                </c:pt>
                <c:pt idx="15653">
                  <c:v>0.90584490740740697</c:v>
                </c:pt>
                <c:pt idx="15654" formatCode="h:mm:ss;@">
                  <c:v>0.90590277777777795</c:v>
                </c:pt>
                <c:pt idx="15655">
                  <c:v>0.90596064814814803</c:v>
                </c:pt>
                <c:pt idx="15656">
                  <c:v>0.906018518518518</c:v>
                </c:pt>
                <c:pt idx="15657" formatCode="h:mm:ss;@">
                  <c:v>0.90607638888888897</c:v>
                </c:pt>
                <c:pt idx="15658">
                  <c:v>0.90613425925925895</c:v>
                </c:pt>
                <c:pt idx="15659">
                  <c:v>0.90619212962963003</c:v>
                </c:pt>
                <c:pt idx="15660" formatCode="h:mm:ss;@">
                  <c:v>0.90625</c:v>
                </c:pt>
                <c:pt idx="15661">
                  <c:v>0.90630787037036997</c:v>
                </c:pt>
                <c:pt idx="15662">
                  <c:v>0.90636574074074105</c:v>
                </c:pt>
                <c:pt idx="15663" formatCode="h:mm:ss;@">
                  <c:v>0.90642361111111103</c:v>
                </c:pt>
                <c:pt idx="15664" formatCode="h:mm:ss;@">
                  <c:v>0.906481481481481</c:v>
                </c:pt>
                <c:pt idx="15665">
                  <c:v>0.90653935185185197</c:v>
                </c:pt>
                <c:pt idx="15666">
                  <c:v>0.90659722222222205</c:v>
                </c:pt>
                <c:pt idx="15667" formatCode="h:mm:ss;@">
                  <c:v>0.90665509259259203</c:v>
                </c:pt>
                <c:pt idx="15668">
                  <c:v>0.906712962962963</c:v>
                </c:pt>
                <c:pt idx="15669">
                  <c:v>0.90677083333333297</c:v>
                </c:pt>
                <c:pt idx="15670" formatCode="h:mm:ss;@">
                  <c:v>0.90682870370370405</c:v>
                </c:pt>
                <c:pt idx="15671">
                  <c:v>0.90688657407407403</c:v>
                </c:pt>
                <c:pt idx="15672">
                  <c:v>0.906944444444444</c:v>
                </c:pt>
                <c:pt idx="15673" formatCode="h:mm:ss;@">
                  <c:v>0.90700231481481497</c:v>
                </c:pt>
                <c:pt idx="15674">
                  <c:v>0.90706018518518505</c:v>
                </c:pt>
                <c:pt idx="15675">
                  <c:v>0.90711805555555503</c:v>
                </c:pt>
                <c:pt idx="15676" formatCode="h:mm:ss;@">
                  <c:v>0.907175925925926</c:v>
                </c:pt>
                <c:pt idx="15677">
                  <c:v>0.90723379629629597</c:v>
                </c:pt>
                <c:pt idx="15678">
                  <c:v>0.90729166666666705</c:v>
                </c:pt>
                <c:pt idx="15679" formatCode="h:mm:ss;@">
                  <c:v>0.90734953703703702</c:v>
                </c:pt>
                <c:pt idx="15680" formatCode="h:mm:ss;@">
                  <c:v>0.907407407407407</c:v>
                </c:pt>
                <c:pt idx="15681">
                  <c:v>0.90746527777777797</c:v>
                </c:pt>
                <c:pt idx="15682">
                  <c:v>0.90752314814814805</c:v>
                </c:pt>
                <c:pt idx="15683" formatCode="h:mm:ss;@">
                  <c:v>0.90758101851851802</c:v>
                </c:pt>
                <c:pt idx="15684">
                  <c:v>0.90763888888888899</c:v>
                </c:pt>
                <c:pt idx="15685">
                  <c:v>0.90769675925925897</c:v>
                </c:pt>
                <c:pt idx="15686" formatCode="h:mm:ss;@">
                  <c:v>0.90775462962963005</c:v>
                </c:pt>
                <c:pt idx="15687">
                  <c:v>0.90781250000000002</c:v>
                </c:pt>
                <c:pt idx="15688">
                  <c:v>0.90787037037036999</c:v>
                </c:pt>
                <c:pt idx="15689" formatCode="h:mm:ss;@">
                  <c:v>0.90792824074074097</c:v>
                </c:pt>
                <c:pt idx="15690">
                  <c:v>0.90798611111111105</c:v>
                </c:pt>
                <c:pt idx="15691">
                  <c:v>0.90804398148148102</c:v>
                </c:pt>
                <c:pt idx="15692" formatCode="h:mm:ss;@">
                  <c:v>0.90810185185185199</c:v>
                </c:pt>
                <c:pt idx="15693">
                  <c:v>0.90815972222222197</c:v>
                </c:pt>
                <c:pt idx="15694">
                  <c:v>0.90821759259259205</c:v>
                </c:pt>
                <c:pt idx="15695" formatCode="h:mm:ss;@">
                  <c:v>0.90827546296296302</c:v>
                </c:pt>
                <c:pt idx="15696" formatCode="h:mm:ss;@">
                  <c:v>0.90833333333333299</c:v>
                </c:pt>
                <c:pt idx="15697">
                  <c:v>0.90839120370370396</c:v>
                </c:pt>
                <c:pt idx="15698">
                  <c:v>0.90844907407407405</c:v>
                </c:pt>
                <c:pt idx="15699" formatCode="h:mm:ss;@">
                  <c:v>0.90850694444444402</c:v>
                </c:pt>
                <c:pt idx="15700">
                  <c:v>0.90856481481481499</c:v>
                </c:pt>
                <c:pt idx="15701">
                  <c:v>0.90862268518518496</c:v>
                </c:pt>
                <c:pt idx="15702" formatCode="h:mm:ss;@">
                  <c:v>0.90868055555555505</c:v>
                </c:pt>
                <c:pt idx="15703">
                  <c:v>0.90873842592592602</c:v>
                </c:pt>
                <c:pt idx="15704">
                  <c:v>0.90879629629629599</c:v>
                </c:pt>
                <c:pt idx="15705" formatCode="h:mm:ss;@">
                  <c:v>0.90885416666666696</c:v>
                </c:pt>
                <c:pt idx="15706">
                  <c:v>0.90891203703703705</c:v>
                </c:pt>
                <c:pt idx="15707">
                  <c:v>0.90896990740740702</c:v>
                </c:pt>
                <c:pt idx="15708" formatCode="h:mm:ss;@">
                  <c:v>0.90902777777777799</c:v>
                </c:pt>
                <c:pt idx="15709">
                  <c:v>0.90908564814814796</c:v>
                </c:pt>
                <c:pt idx="15710">
                  <c:v>0.90914351851851805</c:v>
                </c:pt>
                <c:pt idx="15711" formatCode="h:mm:ss;@">
                  <c:v>0.90920138888888902</c:v>
                </c:pt>
                <c:pt idx="15712" formatCode="h:mm:ss;@">
                  <c:v>0.90925925925925899</c:v>
                </c:pt>
                <c:pt idx="15713">
                  <c:v>0.90931712962962996</c:v>
                </c:pt>
                <c:pt idx="15714">
                  <c:v>0.90937500000000004</c:v>
                </c:pt>
                <c:pt idx="15715" formatCode="h:mm:ss;@">
                  <c:v>0.90943287037037002</c:v>
                </c:pt>
                <c:pt idx="15716">
                  <c:v>0.90949074074074099</c:v>
                </c:pt>
                <c:pt idx="15717">
                  <c:v>0.90954861111111096</c:v>
                </c:pt>
                <c:pt idx="15718" formatCode="h:mm:ss;@">
                  <c:v>0.90960648148148104</c:v>
                </c:pt>
                <c:pt idx="15719">
                  <c:v>0.90966435185185202</c:v>
                </c:pt>
                <c:pt idx="15720">
                  <c:v>0.90972222222222199</c:v>
                </c:pt>
                <c:pt idx="15721" formatCode="h:mm:ss;@">
                  <c:v>0.90978009259259296</c:v>
                </c:pt>
                <c:pt idx="15722">
                  <c:v>0.90983796296296304</c:v>
                </c:pt>
                <c:pt idx="15723">
                  <c:v>0.90989583333333302</c:v>
                </c:pt>
                <c:pt idx="15724" formatCode="h:mm:ss;@">
                  <c:v>0.90995370370370399</c:v>
                </c:pt>
                <c:pt idx="15725">
                  <c:v>0.91001157407407396</c:v>
                </c:pt>
                <c:pt idx="15726">
                  <c:v>0.91006944444444404</c:v>
                </c:pt>
                <c:pt idx="15727" formatCode="h:mm:ss;@">
                  <c:v>0.91012731481481501</c:v>
                </c:pt>
                <c:pt idx="15728" formatCode="h:mm:ss;@">
                  <c:v>0.91018518518518499</c:v>
                </c:pt>
                <c:pt idx="15729">
                  <c:v>0.91024305555555596</c:v>
                </c:pt>
                <c:pt idx="15730">
                  <c:v>0.91030092592592604</c:v>
                </c:pt>
                <c:pt idx="15731" formatCode="h:mm:ss;@">
                  <c:v>0.91035879629629601</c:v>
                </c:pt>
                <c:pt idx="15732">
                  <c:v>0.91041666666666698</c:v>
                </c:pt>
                <c:pt idx="15733">
                  <c:v>0.91047453703703696</c:v>
                </c:pt>
                <c:pt idx="15734" formatCode="h:mm:ss;@">
                  <c:v>0.91053240740740704</c:v>
                </c:pt>
                <c:pt idx="15735">
                  <c:v>0.91059027777777801</c:v>
                </c:pt>
                <c:pt idx="15736">
                  <c:v>0.91064814814814798</c:v>
                </c:pt>
                <c:pt idx="15737" formatCode="h:mm:ss;@">
                  <c:v>0.91070601851851796</c:v>
                </c:pt>
                <c:pt idx="15738">
                  <c:v>0.91076388888888904</c:v>
                </c:pt>
                <c:pt idx="15739">
                  <c:v>0.91082175925925901</c:v>
                </c:pt>
                <c:pt idx="15740" formatCode="h:mm:ss;@">
                  <c:v>0.91087962962962998</c:v>
                </c:pt>
                <c:pt idx="15741">
                  <c:v>0.91093749999999996</c:v>
                </c:pt>
                <c:pt idx="15742">
                  <c:v>0.91099537037037004</c:v>
                </c:pt>
                <c:pt idx="15743" formatCode="h:mm:ss;@">
                  <c:v>0.91105324074074101</c:v>
                </c:pt>
                <c:pt idx="15744" formatCode="h:mm:ss;@">
                  <c:v>0.91111111111111098</c:v>
                </c:pt>
                <c:pt idx="15745">
                  <c:v>0.91116898148148096</c:v>
                </c:pt>
                <c:pt idx="15746">
                  <c:v>0.91122685185185204</c:v>
                </c:pt>
                <c:pt idx="15747" formatCode="h:mm:ss;@">
                  <c:v>0.91128472222222201</c:v>
                </c:pt>
                <c:pt idx="15748">
                  <c:v>0.91134259259259298</c:v>
                </c:pt>
                <c:pt idx="15749">
                  <c:v>0.91140046296296295</c:v>
                </c:pt>
                <c:pt idx="15750" formatCode="h:mm:ss;@">
                  <c:v>0.91145833333333304</c:v>
                </c:pt>
                <c:pt idx="15751">
                  <c:v>0.91151620370370401</c:v>
                </c:pt>
                <c:pt idx="15752">
                  <c:v>0.91157407407407398</c:v>
                </c:pt>
                <c:pt idx="15753" formatCode="h:mm:ss;@">
                  <c:v>0.91163194444444395</c:v>
                </c:pt>
                <c:pt idx="15754">
                  <c:v>0.91168981481481504</c:v>
                </c:pt>
                <c:pt idx="15755">
                  <c:v>0.91174768518518501</c:v>
                </c:pt>
                <c:pt idx="15756" formatCode="h:mm:ss;@">
                  <c:v>0.91180555555555598</c:v>
                </c:pt>
                <c:pt idx="15757">
                  <c:v>0.91186342592592595</c:v>
                </c:pt>
                <c:pt idx="15758">
                  <c:v>0.91192129629629604</c:v>
                </c:pt>
                <c:pt idx="15759" formatCode="h:mm:ss;@">
                  <c:v>0.91197916666666701</c:v>
                </c:pt>
                <c:pt idx="15760" formatCode="h:mm:ss;@">
                  <c:v>0.91203703703703698</c:v>
                </c:pt>
                <c:pt idx="15761">
                  <c:v>0.91209490740740695</c:v>
                </c:pt>
                <c:pt idx="15762">
                  <c:v>0.91215277777777803</c:v>
                </c:pt>
                <c:pt idx="15763" formatCode="h:mm:ss;@">
                  <c:v>0.91221064814814801</c:v>
                </c:pt>
                <c:pt idx="15764">
                  <c:v>0.91226851851851798</c:v>
                </c:pt>
                <c:pt idx="15765">
                  <c:v>0.91232638888888895</c:v>
                </c:pt>
                <c:pt idx="15766" formatCode="h:mm:ss;@">
                  <c:v>0.91238425925925903</c:v>
                </c:pt>
                <c:pt idx="15767">
                  <c:v>0.91244212962963001</c:v>
                </c:pt>
                <c:pt idx="15768">
                  <c:v>0.91249999999999998</c:v>
                </c:pt>
                <c:pt idx="15769" formatCode="h:mm:ss;@">
                  <c:v>0.91255787037036995</c:v>
                </c:pt>
                <c:pt idx="15770">
                  <c:v>0.91261574074074103</c:v>
                </c:pt>
                <c:pt idx="15771">
                  <c:v>0.91267361111111101</c:v>
                </c:pt>
                <c:pt idx="15772" formatCode="h:mm:ss;@">
                  <c:v>0.91273148148148098</c:v>
                </c:pt>
                <c:pt idx="15773">
                  <c:v>0.91278935185185195</c:v>
                </c:pt>
                <c:pt idx="15774">
                  <c:v>0.91284722222222203</c:v>
                </c:pt>
                <c:pt idx="15775" formatCode="h:mm:ss;@">
                  <c:v>0.912905092592593</c:v>
                </c:pt>
                <c:pt idx="15776" formatCode="h:mm:ss;@">
                  <c:v>0.91296296296296298</c:v>
                </c:pt>
                <c:pt idx="15777">
                  <c:v>0.91302083333333295</c:v>
                </c:pt>
                <c:pt idx="15778">
                  <c:v>0.91307870370370403</c:v>
                </c:pt>
                <c:pt idx="15779" formatCode="h:mm:ss;@">
                  <c:v>0.913136574074074</c:v>
                </c:pt>
                <c:pt idx="15780">
                  <c:v>0.91319444444444398</c:v>
                </c:pt>
                <c:pt idx="15781">
                  <c:v>0.91325231481481495</c:v>
                </c:pt>
                <c:pt idx="15782" formatCode="h:mm:ss;@">
                  <c:v>0.91331018518518503</c:v>
                </c:pt>
                <c:pt idx="15783">
                  <c:v>0.913368055555555</c:v>
                </c:pt>
                <c:pt idx="15784">
                  <c:v>0.91342592592592597</c:v>
                </c:pt>
                <c:pt idx="15785" formatCode="h:mm:ss;@">
                  <c:v>0.91348379629629595</c:v>
                </c:pt>
                <c:pt idx="15786">
                  <c:v>0.91354166666666703</c:v>
                </c:pt>
                <c:pt idx="15787">
                  <c:v>0.913599537037037</c:v>
                </c:pt>
                <c:pt idx="15788" formatCode="h:mm:ss;@">
                  <c:v>0.91365740740740697</c:v>
                </c:pt>
                <c:pt idx="15789">
                  <c:v>0.91371527777777795</c:v>
                </c:pt>
                <c:pt idx="15790">
                  <c:v>0.91377314814814803</c:v>
                </c:pt>
                <c:pt idx="15791" formatCode="h:mm:ss;@">
                  <c:v>0.913831018518518</c:v>
                </c:pt>
                <c:pt idx="15792" formatCode="h:mm:ss;@">
                  <c:v>0.91388888888888897</c:v>
                </c:pt>
                <c:pt idx="15793">
                  <c:v>0.91394675925925895</c:v>
                </c:pt>
                <c:pt idx="15794">
                  <c:v>0.91400462962963003</c:v>
                </c:pt>
                <c:pt idx="15795" formatCode="h:mm:ss;@">
                  <c:v>0.9140625</c:v>
                </c:pt>
                <c:pt idx="15796">
                  <c:v>0.91412037037036997</c:v>
                </c:pt>
                <c:pt idx="15797">
                  <c:v>0.91417824074074105</c:v>
                </c:pt>
                <c:pt idx="15798" formatCode="h:mm:ss;@">
                  <c:v>0.91423611111111103</c:v>
                </c:pt>
                <c:pt idx="15799">
                  <c:v>0.914293981481481</c:v>
                </c:pt>
                <c:pt idx="15800">
                  <c:v>0.91435185185185197</c:v>
                </c:pt>
                <c:pt idx="15801" formatCode="h:mm:ss;@">
                  <c:v>0.91440972222222205</c:v>
                </c:pt>
                <c:pt idx="15802">
                  <c:v>0.91446759259259203</c:v>
                </c:pt>
                <c:pt idx="15803">
                  <c:v>0.914525462962963</c:v>
                </c:pt>
                <c:pt idx="15804" formatCode="h:mm:ss;@">
                  <c:v>0.91458333333333297</c:v>
                </c:pt>
                <c:pt idx="15805">
                  <c:v>0.91464120370370405</c:v>
                </c:pt>
                <c:pt idx="15806">
                  <c:v>0.91469907407407403</c:v>
                </c:pt>
                <c:pt idx="15807" formatCode="h:mm:ss;@">
                  <c:v>0.914756944444444</c:v>
                </c:pt>
                <c:pt idx="15808" formatCode="h:mm:ss;@">
                  <c:v>0.91481481481481497</c:v>
                </c:pt>
                <c:pt idx="15809">
                  <c:v>0.91487268518518505</c:v>
                </c:pt>
                <c:pt idx="15810">
                  <c:v>0.91493055555555503</c:v>
                </c:pt>
                <c:pt idx="15811" formatCode="h:mm:ss;@">
                  <c:v>0.914988425925926</c:v>
                </c:pt>
                <c:pt idx="15812">
                  <c:v>0.91504629629629597</c:v>
                </c:pt>
                <c:pt idx="15813">
                  <c:v>0.91510416666666705</c:v>
                </c:pt>
                <c:pt idx="15814" formatCode="h:mm:ss;@">
                  <c:v>0.91516203703703702</c:v>
                </c:pt>
                <c:pt idx="15815">
                  <c:v>0.915219907407407</c:v>
                </c:pt>
                <c:pt idx="15816">
                  <c:v>0.91527777777777797</c:v>
                </c:pt>
                <c:pt idx="15817" formatCode="h:mm:ss;@">
                  <c:v>0.91533564814814805</c:v>
                </c:pt>
                <c:pt idx="15818">
                  <c:v>0.91539351851851802</c:v>
                </c:pt>
                <c:pt idx="15819">
                  <c:v>0.91545138888888899</c:v>
                </c:pt>
                <c:pt idx="15820" formatCode="h:mm:ss;@">
                  <c:v>0.91550925925925897</c:v>
                </c:pt>
                <c:pt idx="15821">
                  <c:v>0.91556712962963005</c:v>
                </c:pt>
                <c:pt idx="15822">
                  <c:v>0.91562500000000002</c:v>
                </c:pt>
                <c:pt idx="15823" formatCode="h:mm:ss;@">
                  <c:v>0.91568287037036999</c:v>
                </c:pt>
                <c:pt idx="15824" formatCode="h:mm:ss;@">
                  <c:v>0.91574074074074097</c:v>
                </c:pt>
                <c:pt idx="15825">
                  <c:v>0.91579861111111105</c:v>
                </c:pt>
                <c:pt idx="15826">
                  <c:v>0.91585648148148102</c:v>
                </c:pt>
                <c:pt idx="15827" formatCode="h:mm:ss;@">
                  <c:v>0.91591435185185199</c:v>
                </c:pt>
                <c:pt idx="15828">
                  <c:v>0.91597222222222197</c:v>
                </c:pt>
                <c:pt idx="15829">
                  <c:v>0.91603009259259205</c:v>
                </c:pt>
                <c:pt idx="15830" formatCode="h:mm:ss;@">
                  <c:v>0.91608796296296302</c:v>
                </c:pt>
                <c:pt idx="15831">
                  <c:v>0.91614583333333299</c:v>
                </c:pt>
                <c:pt idx="15832">
                  <c:v>0.91620370370370396</c:v>
                </c:pt>
                <c:pt idx="15833" formatCode="h:mm:ss;@">
                  <c:v>0.91626157407407405</c:v>
                </c:pt>
                <c:pt idx="15834">
                  <c:v>0.91631944444444402</c:v>
                </c:pt>
                <c:pt idx="15835">
                  <c:v>0.91637731481481499</c:v>
                </c:pt>
                <c:pt idx="15836" formatCode="h:mm:ss;@">
                  <c:v>0.91643518518518496</c:v>
                </c:pt>
                <c:pt idx="15837">
                  <c:v>0.91649305555555505</c:v>
                </c:pt>
                <c:pt idx="15838">
                  <c:v>0.91655092592592602</c:v>
                </c:pt>
                <c:pt idx="15839" formatCode="h:mm:ss;@">
                  <c:v>0.91660879629629599</c:v>
                </c:pt>
                <c:pt idx="15840" formatCode="h:mm:ss;@">
                  <c:v>0.91666666666666696</c:v>
                </c:pt>
                <c:pt idx="15841">
                  <c:v>0.91672453703703705</c:v>
                </c:pt>
                <c:pt idx="15842">
                  <c:v>0.91678240740740702</c:v>
                </c:pt>
                <c:pt idx="15843" formatCode="h:mm:ss;@">
                  <c:v>0.91684027777777799</c:v>
                </c:pt>
                <c:pt idx="15844">
                  <c:v>0.91689814814814796</c:v>
                </c:pt>
                <c:pt idx="15845">
                  <c:v>0.91695601851851805</c:v>
                </c:pt>
                <c:pt idx="15846" formatCode="h:mm:ss;@">
                  <c:v>0.91701388888888902</c:v>
                </c:pt>
                <c:pt idx="15847">
                  <c:v>0.91707175925925899</c:v>
                </c:pt>
                <c:pt idx="15848">
                  <c:v>0.91712962962962996</c:v>
                </c:pt>
                <c:pt idx="15849" formatCode="h:mm:ss;@">
                  <c:v>0.91718750000000004</c:v>
                </c:pt>
                <c:pt idx="15850">
                  <c:v>0.91724537037037002</c:v>
                </c:pt>
                <c:pt idx="15851">
                  <c:v>0.91730324074074099</c:v>
                </c:pt>
                <c:pt idx="15852" formatCode="h:mm:ss;@">
                  <c:v>0.91736111111111096</c:v>
                </c:pt>
                <c:pt idx="15853">
                  <c:v>0.91741898148148104</c:v>
                </c:pt>
                <c:pt idx="15854">
                  <c:v>0.91747685185185202</c:v>
                </c:pt>
                <c:pt idx="15855" formatCode="h:mm:ss;@">
                  <c:v>0.91753472222222199</c:v>
                </c:pt>
                <c:pt idx="15856" formatCode="h:mm:ss;@">
                  <c:v>0.91759259259259296</c:v>
                </c:pt>
                <c:pt idx="15857">
                  <c:v>0.91765046296296304</c:v>
                </c:pt>
                <c:pt idx="15858">
                  <c:v>0.91770833333333302</c:v>
                </c:pt>
                <c:pt idx="15859" formatCode="h:mm:ss;@">
                  <c:v>0.91776620370370399</c:v>
                </c:pt>
                <c:pt idx="15860">
                  <c:v>0.91782407407407396</c:v>
                </c:pt>
                <c:pt idx="15861">
                  <c:v>0.91788194444444404</c:v>
                </c:pt>
                <c:pt idx="15862" formatCode="h:mm:ss;@">
                  <c:v>0.91793981481481501</c:v>
                </c:pt>
                <c:pt idx="15863">
                  <c:v>0.91799768518518499</c:v>
                </c:pt>
                <c:pt idx="15864">
                  <c:v>0.91805555555555596</c:v>
                </c:pt>
                <c:pt idx="15865" formatCode="h:mm:ss;@">
                  <c:v>0.91811342592592604</c:v>
                </c:pt>
                <c:pt idx="15866">
                  <c:v>0.91817129629629601</c:v>
                </c:pt>
                <c:pt idx="15867">
                  <c:v>0.91822916666666698</c:v>
                </c:pt>
                <c:pt idx="15868" formatCode="h:mm:ss;@">
                  <c:v>0.91828703703703696</c:v>
                </c:pt>
                <c:pt idx="15869">
                  <c:v>0.91834490740740704</c:v>
                </c:pt>
                <c:pt idx="15870">
                  <c:v>0.91840277777777801</c:v>
                </c:pt>
                <c:pt idx="15871" formatCode="h:mm:ss;@">
                  <c:v>0.91846064814814798</c:v>
                </c:pt>
                <c:pt idx="15872" formatCode="h:mm:ss;@">
                  <c:v>0.91851851851851796</c:v>
                </c:pt>
                <c:pt idx="15873">
                  <c:v>0.91857638888888904</c:v>
                </c:pt>
                <c:pt idx="15874">
                  <c:v>0.91863425925925901</c:v>
                </c:pt>
                <c:pt idx="15875" formatCode="h:mm:ss;@">
                  <c:v>0.91869212962962998</c:v>
                </c:pt>
                <c:pt idx="15876">
                  <c:v>0.91874999999999996</c:v>
                </c:pt>
                <c:pt idx="15877">
                  <c:v>0.91880787037037004</c:v>
                </c:pt>
                <c:pt idx="15878" formatCode="h:mm:ss;@">
                  <c:v>0.91886574074074101</c:v>
                </c:pt>
                <c:pt idx="15879">
                  <c:v>0.91892361111111098</c:v>
                </c:pt>
                <c:pt idx="15880">
                  <c:v>0.91898148148148096</c:v>
                </c:pt>
                <c:pt idx="15881" formatCode="h:mm:ss;@">
                  <c:v>0.91903935185185204</c:v>
                </c:pt>
                <c:pt idx="15882">
                  <c:v>0.91909722222222201</c:v>
                </c:pt>
                <c:pt idx="15883">
                  <c:v>0.91915509259259298</c:v>
                </c:pt>
                <c:pt idx="15884" formatCode="h:mm:ss;@">
                  <c:v>0.91921296296296295</c:v>
                </c:pt>
                <c:pt idx="15885">
                  <c:v>0.91927083333333304</c:v>
                </c:pt>
                <c:pt idx="15886">
                  <c:v>0.91932870370370401</c:v>
                </c:pt>
                <c:pt idx="15887" formatCode="h:mm:ss;@">
                  <c:v>0.91938657407407398</c:v>
                </c:pt>
                <c:pt idx="15888" formatCode="h:mm:ss;@">
                  <c:v>0.91944444444444395</c:v>
                </c:pt>
                <c:pt idx="15889">
                  <c:v>0.91950231481481504</c:v>
                </c:pt>
                <c:pt idx="15890">
                  <c:v>0.91956018518518501</c:v>
                </c:pt>
                <c:pt idx="15891" formatCode="h:mm:ss;@">
                  <c:v>0.91961805555555598</c:v>
                </c:pt>
                <c:pt idx="15892">
                  <c:v>0.91967592592592595</c:v>
                </c:pt>
                <c:pt idx="15893">
                  <c:v>0.91973379629629604</c:v>
                </c:pt>
                <c:pt idx="15894" formatCode="h:mm:ss;@">
                  <c:v>0.91979166666666701</c:v>
                </c:pt>
                <c:pt idx="15895">
                  <c:v>0.91984953703703698</c:v>
                </c:pt>
                <c:pt idx="15896">
                  <c:v>0.91990740740740695</c:v>
                </c:pt>
                <c:pt idx="15897" formatCode="h:mm:ss;@">
                  <c:v>0.91996527777777803</c:v>
                </c:pt>
                <c:pt idx="15898">
                  <c:v>0.92002314814814801</c:v>
                </c:pt>
                <c:pt idx="15899">
                  <c:v>0.92008101851851798</c:v>
                </c:pt>
                <c:pt idx="15900" formatCode="h:mm:ss;@">
                  <c:v>0.92013888888888895</c:v>
                </c:pt>
                <c:pt idx="15901">
                  <c:v>0.92019675925925903</c:v>
                </c:pt>
                <c:pt idx="15902">
                  <c:v>0.92025462962963001</c:v>
                </c:pt>
                <c:pt idx="15903" formatCode="h:mm:ss;@">
                  <c:v>0.92031249999999998</c:v>
                </c:pt>
                <c:pt idx="15904" formatCode="h:mm:ss;@">
                  <c:v>0.92037037037036995</c:v>
                </c:pt>
                <c:pt idx="15905">
                  <c:v>0.92042824074074103</c:v>
                </c:pt>
                <c:pt idx="15906">
                  <c:v>0.92048611111111101</c:v>
                </c:pt>
                <c:pt idx="15907" formatCode="h:mm:ss;@">
                  <c:v>0.92054398148148098</c:v>
                </c:pt>
                <c:pt idx="15908">
                  <c:v>0.92060185185185195</c:v>
                </c:pt>
                <c:pt idx="15909">
                  <c:v>0.92065972222222203</c:v>
                </c:pt>
                <c:pt idx="15910" formatCode="h:mm:ss;@">
                  <c:v>0.920717592592593</c:v>
                </c:pt>
                <c:pt idx="15911">
                  <c:v>0.92077546296296298</c:v>
                </c:pt>
                <c:pt idx="15912">
                  <c:v>0.92083333333333295</c:v>
                </c:pt>
                <c:pt idx="15913" formatCode="h:mm:ss;@">
                  <c:v>0.92089120370370403</c:v>
                </c:pt>
                <c:pt idx="15914">
                  <c:v>0.920949074074074</c:v>
                </c:pt>
                <c:pt idx="15915">
                  <c:v>0.92100694444444398</c:v>
                </c:pt>
                <c:pt idx="15916" formatCode="h:mm:ss;@">
                  <c:v>0.92106481481481495</c:v>
                </c:pt>
                <c:pt idx="15917">
                  <c:v>0.92112268518518503</c:v>
                </c:pt>
                <c:pt idx="15918">
                  <c:v>0.921180555555555</c:v>
                </c:pt>
                <c:pt idx="15919" formatCode="h:mm:ss;@">
                  <c:v>0.92123842592592597</c:v>
                </c:pt>
                <c:pt idx="15920" formatCode="h:mm:ss;@">
                  <c:v>0.92129629629629595</c:v>
                </c:pt>
                <c:pt idx="15921">
                  <c:v>0.92135416666666703</c:v>
                </c:pt>
                <c:pt idx="15922">
                  <c:v>0.921412037037037</c:v>
                </c:pt>
                <c:pt idx="15923" formatCode="h:mm:ss;@">
                  <c:v>0.92146990740740697</c:v>
                </c:pt>
                <c:pt idx="15924">
                  <c:v>0.92152777777777795</c:v>
                </c:pt>
                <c:pt idx="15925">
                  <c:v>0.92158564814814803</c:v>
                </c:pt>
                <c:pt idx="15926" formatCode="h:mm:ss;@">
                  <c:v>0.921643518518518</c:v>
                </c:pt>
                <c:pt idx="15927">
                  <c:v>0.92170138888888897</c:v>
                </c:pt>
                <c:pt idx="15928">
                  <c:v>0.92175925925925895</c:v>
                </c:pt>
                <c:pt idx="15929" formatCode="h:mm:ss;@">
                  <c:v>0.92181712962963003</c:v>
                </c:pt>
                <c:pt idx="15930">
                  <c:v>0.921875</c:v>
                </c:pt>
                <c:pt idx="15931">
                  <c:v>0.92193287037036997</c:v>
                </c:pt>
                <c:pt idx="15932" formatCode="h:mm:ss;@">
                  <c:v>0.92199074074074105</c:v>
                </c:pt>
                <c:pt idx="15933">
                  <c:v>0.92204861111111103</c:v>
                </c:pt>
                <c:pt idx="15934">
                  <c:v>0.922106481481481</c:v>
                </c:pt>
                <c:pt idx="15935" formatCode="h:mm:ss;@">
                  <c:v>0.92216435185185197</c:v>
                </c:pt>
                <c:pt idx="15936" formatCode="h:mm:ss;@">
                  <c:v>0.92222222222222205</c:v>
                </c:pt>
                <c:pt idx="15937">
                  <c:v>0.92228009259259203</c:v>
                </c:pt>
                <c:pt idx="15938">
                  <c:v>0.922337962962963</c:v>
                </c:pt>
                <c:pt idx="15939" formatCode="h:mm:ss;@">
                  <c:v>0.92239583333333297</c:v>
                </c:pt>
                <c:pt idx="15940">
                  <c:v>0.92245370370370405</c:v>
                </c:pt>
                <c:pt idx="15941">
                  <c:v>0.92251157407407403</c:v>
                </c:pt>
                <c:pt idx="15942" formatCode="h:mm:ss;@">
                  <c:v>0.922569444444444</c:v>
                </c:pt>
                <c:pt idx="15943">
                  <c:v>0.92262731481481497</c:v>
                </c:pt>
                <c:pt idx="15944">
                  <c:v>0.92268518518518505</c:v>
                </c:pt>
                <c:pt idx="15945" formatCode="h:mm:ss;@">
                  <c:v>0.92274305555555503</c:v>
                </c:pt>
                <c:pt idx="15946">
                  <c:v>0.922800925925926</c:v>
                </c:pt>
                <c:pt idx="15947">
                  <c:v>0.92285879629629597</c:v>
                </c:pt>
                <c:pt idx="15948" formatCode="h:mm:ss;@">
                  <c:v>0.92291666666666705</c:v>
                </c:pt>
                <c:pt idx="15949">
                  <c:v>0.92297453703703702</c:v>
                </c:pt>
                <c:pt idx="15950">
                  <c:v>0.923032407407407</c:v>
                </c:pt>
                <c:pt idx="15951" formatCode="h:mm:ss;@">
                  <c:v>0.92309027777777797</c:v>
                </c:pt>
                <c:pt idx="15952" formatCode="h:mm:ss;@">
                  <c:v>0.92314814814814805</c:v>
                </c:pt>
                <c:pt idx="15953">
                  <c:v>0.92320601851851802</c:v>
                </c:pt>
                <c:pt idx="15954">
                  <c:v>0.92326388888888899</c:v>
                </c:pt>
                <c:pt idx="15955" formatCode="h:mm:ss;@">
                  <c:v>0.92332175925925897</c:v>
                </c:pt>
                <c:pt idx="15956">
                  <c:v>0.92337962962963005</c:v>
                </c:pt>
                <c:pt idx="15957">
                  <c:v>0.92343750000000002</c:v>
                </c:pt>
                <c:pt idx="15958" formatCode="h:mm:ss;@">
                  <c:v>0.92349537037036999</c:v>
                </c:pt>
                <c:pt idx="15959">
                  <c:v>0.92355324074074097</c:v>
                </c:pt>
                <c:pt idx="15960">
                  <c:v>0.92361111111111105</c:v>
                </c:pt>
                <c:pt idx="15961" formatCode="h:mm:ss;@">
                  <c:v>0.92366898148148102</c:v>
                </c:pt>
                <c:pt idx="15962">
                  <c:v>0.92372685185185199</c:v>
                </c:pt>
                <c:pt idx="15963">
                  <c:v>0.92378472222222197</c:v>
                </c:pt>
                <c:pt idx="15964" formatCode="h:mm:ss;@">
                  <c:v>0.92384259259259205</c:v>
                </c:pt>
                <c:pt idx="15965">
                  <c:v>0.92390046296296302</c:v>
                </c:pt>
                <c:pt idx="15966">
                  <c:v>0.92395833333333299</c:v>
                </c:pt>
                <c:pt idx="15967" formatCode="h:mm:ss;@">
                  <c:v>0.92401620370370396</c:v>
                </c:pt>
                <c:pt idx="15968" formatCode="h:mm:ss;@">
                  <c:v>0.92407407407407405</c:v>
                </c:pt>
                <c:pt idx="15969">
                  <c:v>0.92413194444444402</c:v>
                </c:pt>
                <c:pt idx="15970">
                  <c:v>0.92418981481481499</c:v>
                </c:pt>
                <c:pt idx="15971" formatCode="h:mm:ss;@">
                  <c:v>0.92424768518518496</c:v>
                </c:pt>
                <c:pt idx="15972">
                  <c:v>0.92430555555555505</c:v>
                </c:pt>
                <c:pt idx="15973">
                  <c:v>0.92436342592592602</c:v>
                </c:pt>
                <c:pt idx="15974" formatCode="h:mm:ss;@">
                  <c:v>0.92442129629629599</c:v>
                </c:pt>
                <c:pt idx="15975">
                  <c:v>0.92447916666666696</c:v>
                </c:pt>
                <c:pt idx="15976">
                  <c:v>0.92453703703703705</c:v>
                </c:pt>
                <c:pt idx="15977" formatCode="h:mm:ss;@">
                  <c:v>0.92459490740740702</c:v>
                </c:pt>
                <c:pt idx="15978">
                  <c:v>0.92465277777777799</c:v>
                </c:pt>
                <c:pt idx="15979">
                  <c:v>0.92471064814814796</c:v>
                </c:pt>
                <c:pt idx="15980" formatCode="h:mm:ss;@">
                  <c:v>0.92476851851851805</c:v>
                </c:pt>
                <c:pt idx="15981">
                  <c:v>0.92482638888888902</c:v>
                </c:pt>
                <c:pt idx="15982">
                  <c:v>0.92488425925925899</c:v>
                </c:pt>
                <c:pt idx="15983" formatCode="h:mm:ss;@">
                  <c:v>0.92494212962962996</c:v>
                </c:pt>
                <c:pt idx="15984" formatCode="h:mm:ss;@">
                  <c:v>0.92500000000000004</c:v>
                </c:pt>
                <c:pt idx="15985">
                  <c:v>0.92505787037037002</c:v>
                </c:pt>
                <c:pt idx="15986">
                  <c:v>0.92511574074074099</c:v>
                </c:pt>
                <c:pt idx="15987" formatCode="h:mm:ss;@">
                  <c:v>0.92517361111111096</c:v>
                </c:pt>
                <c:pt idx="15988">
                  <c:v>0.92523148148148104</c:v>
                </c:pt>
                <c:pt idx="15989">
                  <c:v>0.92528935185185202</c:v>
                </c:pt>
                <c:pt idx="15990" formatCode="h:mm:ss;@">
                  <c:v>0.92534722222222199</c:v>
                </c:pt>
                <c:pt idx="15991">
                  <c:v>0.92540509259259296</c:v>
                </c:pt>
                <c:pt idx="15992">
                  <c:v>0.92546296296296304</c:v>
                </c:pt>
                <c:pt idx="15993" formatCode="h:mm:ss;@">
                  <c:v>0.92552083333333302</c:v>
                </c:pt>
                <c:pt idx="15994">
                  <c:v>0.92557870370370399</c:v>
                </c:pt>
                <c:pt idx="15995">
                  <c:v>0.92563657407407396</c:v>
                </c:pt>
                <c:pt idx="15996" formatCode="h:mm:ss;@">
                  <c:v>0.92569444444444404</c:v>
                </c:pt>
                <c:pt idx="15997">
                  <c:v>0.92575231481481501</c:v>
                </c:pt>
                <c:pt idx="15998">
                  <c:v>0.92581018518518499</c:v>
                </c:pt>
                <c:pt idx="15999" formatCode="h:mm:ss;@">
                  <c:v>0.92586805555555596</c:v>
                </c:pt>
                <c:pt idx="16000" formatCode="h:mm:ss;@">
                  <c:v>0.92592592592592604</c:v>
                </c:pt>
                <c:pt idx="16001">
                  <c:v>0.92598379629629601</c:v>
                </c:pt>
                <c:pt idx="16002">
                  <c:v>0.92604166666666698</c:v>
                </c:pt>
                <c:pt idx="16003" formatCode="h:mm:ss;@">
                  <c:v>0.92609953703703696</c:v>
                </c:pt>
                <c:pt idx="16004">
                  <c:v>0.92615740740740704</c:v>
                </c:pt>
                <c:pt idx="16005">
                  <c:v>0.92621527777777801</c:v>
                </c:pt>
                <c:pt idx="16006" formatCode="h:mm:ss;@">
                  <c:v>0.92627314814814798</c:v>
                </c:pt>
                <c:pt idx="16007">
                  <c:v>0.92633101851851796</c:v>
                </c:pt>
                <c:pt idx="16008">
                  <c:v>0.92638888888888904</c:v>
                </c:pt>
                <c:pt idx="16009" formatCode="h:mm:ss;@">
                  <c:v>0.92644675925925901</c:v>
                </c:pt>
                <c:pt idx="16010">
                  <c:v>0.92650462962962998</c:v>
                </c:pt>
                <c:pt idx="16011">
                  <c:v>0.92656249999999996</c:v>
                </c:pt>
                <c:pt idx="16012" formatCode="h:mm:ss;@">
                  <c:v>0.92662037037037004</c:v>
                </c:pt>
                <c:pt idx="16013">
                  <c:v>0.92667824074074101</c:v>
                </c:pt>
                <c:pt idx="16014">
                  <c:v>0.92673611111111098</c:v>
                </c:pt>
                <c:pt idx="16015" formatCode="h:mm:ss;@">
                  <c:v>0.92679398148148096</c:v>
                </c:pt>
                <c:pt idx="16016" formatCode="h:mm:ss;@">
                  <c:v>0.92685185185185204</c:v>
                </c:pt>
                <c:pt idx="16017">
                  <c:v>0.92690972222222201</c:v>
                </c:pt>
                <c:pt idx="16018">
                  <c:v>0.92696759259259298</c:v>
                </c:pt>
                <c:pt idx="16019" formatCode="h:mm:ss;@">
                  <c:v>0.92702546296296295</c:v>
                </c:pt>
                <c:pt idx="16020">
                  <c:v>0.92708333333333304</c:v>
                </c:pt>
                <c:pt idx="16021">
                  <c:v>0.92714120370370401</c:v>
                </c:pt>
                <c:pt idx="16022" formatCode="h:mm:ss;@">
                  <c:v>0.92719907407407398</c:v>
                </c:pt>
                <c:pt idx="16023">
                  <c:v>0.92725694444444395</c:v>
                </c:pt>
                <c:pt idx="16024">
                  <c:v>0.92731481481481504</c:v>
                </c:pt>
                <c:pt idx="16025" formatCode="h:mm:ss;@">
                  <c:v>0.92737268518518501</c:v>
                </c:pt>
                <c:pt idx="16026">
                  <c:v>0.92743055555555598</c:v>
                </c:pt>
                <c:pt idx="16027">
                  <c:v>0.92748842592592595</c:v>
                </c:pt>
                <c:pt idx="16028" formatCode="h:mm:ss;@">
                  <c:v>0.92754629629629604</c:v>
                </c:pt>
                <c:pt idx="16029">
                  <c:v>0.92760416666666701</c:v>
                </c:pt>
                <c:pt idx="16030">
                  <c:v>0.92766203703703698</c:v>
                </c:pt>
                <c:pt idx="16031" formatCode="h:mm:ss;@">
                  <c:v>0.92771990740740695</c:v>
                </c:pt>
                <c:pt idx="16032" formatCode="h:mm:ss;@">
                  <c:v>0.92777777777777803</c:v>
                </c:pt>
                <c:pt idx="16033">
                  <c:v>0.92783564814814801</c:v>
                </c:pt>
                <c:pt idx="16034">
                  <c:v>0.92789351851851798</c:v>
                </c:pt>
                <c:pt idx="16035" formatCode="h:mm:ss;@">
                  <c:v>0.92795138888888895</c:v>
                </c:pt>
                <c:pt idx="16036">
                  <c:v>0.92800925925925903</c:v>
                </c:pt>
                <c:pt idx="16037">
                  <c:v>0.92806712962963001</c:v>
                </c:pt>
                <c:pt idx="16038" formatCode="h:mm:ss;@">
                  <c:v>0.92812499999999998</c:v>
                </c:pt>
                <c:pt idx="16039">
                  <c:v>0.92818287037036995</c:v>
                </c:pt>
                <c:pt idx="16040">
                  <c:v>0.92824074074074103</c:v>
                </c:pt>
                <c:pt idx="16041" formatCode="h:mm:ss;@">
                  <c:v>0.92829861111111101</c:v>
                </c:pt>
                <c:pt idx="16042">
                  <c:v>0.92835648148148098</c:v>
                </c:pt>
                <c:pt idx="16043">
                  <c:v>0.92841435185185195</c:v>
                </c:pt>
                <c:pt idx="16044" formatCode="h:mm:ss;@">
                  <c:v>0.92847222222222203</c:v>
                </c:pt>
                <c:pt idx="16045">
                  <c:v>0.928530092592593</c:v>
                </c:pt>
                <c:pt idx="16046">
                  <c:v>0.92858796296296298</c:v>
                </c:pt>
                <c:pt idx="16047" formatCode="h:mm:ss;@">
                  <c:v>0.92864583333333295</c:v>
                </c:pt>
                <c:pt idx="16048" formatCode="h:mm:ss;@">
                  <c:v>0.92870370370370403</c:v>
                </c:pt>
                <c:pt idx="16049">
                  <c:v>0.928761574074074</c:v>
                </c:pt>
                <c:pt idx="16050">
                  <c:v>0.92881944444444398</c:v>
                </c:pt>
                <c:pt idx="16051" formatCode="h:mm:ss;@">
                  <c:v>0.92887731481481495</c:v>
                </c:pt>
                <c:pt idx="16052">
                  <c:v>0.92893518518518503</c:v>
                </c:pt>
                <c:pt idx="16053">
                  <c:v>0.928993055555555</c:v>
                </c:pt>
                <c:pt idx="16054" formatCode="h:mm:ss;@">
                  <c:v>0.92905092592592597</c:v>
                </c:pt>
                <c:pt idx="16055">
                  <c:v>0.92910879629629595</c:v>
                </c:pt>
                <c:pt idx="16056">
                  <c:v>0.92916666666666703</c:v>
                </c:pt>
                <c:pt idx="16057" formatCode="h:mm:ss;@">
                  <c:v>0.929224537037037</c:v>
                </c:pt>
                <c:pt idx="16058">
                  <c:v>0.92928240740740697</c:v>
                </c:pt>
                <c:pt idx="16059">
                  <c:v>0.92934027777777795</c:v>
                </c:pt>
                <c:pt idx="16060" formatCode="h:mm:ss;@">
                  <c:v>0.92939814814814803</c:v>
                </c:pt>
                <c:pt idx="16061">
                  <c:v>0.929456018518518</c:v>
                </c:pt>
                <c:pt idx="16062">
                  <c:v>0.92951388888888897</c:v>
                </c:pt>
                <c:pt idx="16063" formatCode="h:mm:ss;@">
                  <c:v>0.92957175925925895</c:v>
                </c:pt>
                <c:pt idx="16064" formatCode="h:mm:ss;@">
                  <c:v>0.92962962962963003</c:v>
                </c:pt>
                <c:pt idx="16065">
                  <c:v>0.9296875</c:v>
                </c:pt>
                <c:pt idx="16066">
                  <c:v>0.92974537037036997</c:v>
                </c:pt>
                <c:pt idx="16067" formatCode="h:mm:ss;@">
                  <c:v>0.92980324074074105</c:v>
                </c:pt>
                <c:pt idx="16068">
                  <c:v>0.92986111111111103</c:v>
                </c:pt>
                <c:pt idx="16069">
                  <c:v>0.929918981481481</c:v>
                </c:pt>
                <c:pt idx="16070" formatCode="h:mm:ss;@">
                  <c:v>0.92997685185185197</c:v>
                </c:pt>
                <c:pt idx="16071">
                  <c:v>0.93003472222222205</c:v>
                </c:pt>
                <c:pt idx="16072">
                  <c:v>0.93009259259259203</c:v>
                </c:pt>
                <c:pt idx="16073" formatCode="h:mm:ss;@">
                  <c:v>0.930150462962963</c:v>
                </c:pt>
                <c:pt idx="16074">
                  <c:v>0.93020833333333297</c:v>
                </c:pt>
                <c:pt idx="16075">
                  <c:v>0.93026620370370405</c:v>
                </c:pt>
                <c:pt idx="16076" formatCode="h:mm:ss;@">
                  <c:v>0.93032407407407403</c:v>
                </c:pt>
                <c:pt idx="16077">
                  <c:v>0.930381944444444</c:v>
                </c:pt>
                <c:pt idx="16078">
                  <c:v>0.93043981481481497</c:v>
                </c:pt>
                <c:pt idx="16079" formatCode="h:mm:ss;@">
                  <c:v>0.93049768518518505</c:v>
                </c:pt>
                <c:pt idx="16080" formatCode="h:mm:ss;@">
                  <c:v>0.93055555555555503</c:v>
                </c:pt>
                <c:pt idx="16081">
                  <c:v>0.930613425925926</c:v>
                </c:pt>
                <c:pt idx="16082">
                  <c:v>0.93067129629629597</c:v>
                </c:pt>
                <c:pt idx="16083" formatCode="h:mm:ss;@">
                  <c:v>0.93072916666666705</c:v>
                </c:pt>
                <c:pt idx="16084">
                  <c:v>0.93078703703703702</c:v>
                </c:pt>
                <c:pt idx="16085">
                  <c:v>0.930844907407407</c:v>
                </c:pt>
                <c:pt idx="16086" formatCode="h:mm:ss;@">
                  <c:v>0.93090277777777797</c:v>
                </c:pt>
                <c:pt idx="16087">
                  <c:v>0.93096064814814805</c:v>
                </c:pt>
                <c:pt idx="16088">
                  <c:v>0.93101851851851802</c:v>
                </c:pt>
                <c:pt idx="16089" formatCode="h:mm:ss;@">
                  <c:v>0.93107638888888899</c:v>
                </c:pt>
                <c:pt idx="16090">
                  <c:v>0.93113425925925897</c:v>
                </c:pt>
                <c:pt idx="16091">
                  <c:v>0.93119212962963005</c:v>
                </c:pt>
                <c:pt idx="16092" formatCode="h:mm:ss;@">
                  <c:v>0.93125000000000002</c:v>
                </c:pt>
                <c:pt idx="16093">
                  <c:v>0.93130787037036999</c:v>
                </c:pt>
                <c:pt idx="16094">
                  <c:v>0.93136574074074097</c:v>
                </c:pt>
                <c:pt idx="16095" formatCode="h:mm:ss;@">
                  <c:v>0.93142361111111105</c:v>
                </c:pt>
                <c:pt idx="16096" formatCode="h:mm:ss;@">
                  <c:v>0.93148148148148102</c:v>
                </c:pt>
                <c:pt idx="16097">
                  <c:v>0.93153935185185199</c:v>
                </c:pt>
                <c:pt idx="16098">
                  <c:v>0.93159722222222197</c:v>
                </c:pt>
                <c:pt idx="16099" formatCode="h:mm:ss;@">
                  <c:v>0.93165509259259205</c:v>
                </c:pt>
                <c:pt idx="16100">
                  <c:v>0.93171296296296302</c:v>
                </c:pt>
                <c:pt idx="16101">
                  <c:v>0.93177083333333299</c:v>
                </c:pt>
                <c:pt idx="16102" formatCode="h:mm:ss;@">
                  <c:v>0.93182870370370396</c:v>
                </c:pt>
                <c:pt idx="16103">
                  <c:v>0.93188657407407405</c:v>
                </c:pt>
                <c:pt idx="16104">
                  <c:v>0.93194444444444402</c:v>
                </c:pt>
                <c:pt idx="16105" formatCode="h:mm:ss;@">
                  <c:v>0.93200231481481499</c:v>
                </c:pt>
                <c:pt idx="16106">
                  <c:v>0.93206018518518496</c:v>
                </c:pt>
                <c:pt idx="16107">
                  <c:v>0.93211805555555505</c:v>
                </c:pt>
                <c:pt idx="16108" formatCode="h:mm:ss;@">
                  <c:v>0.93217592592592602</c:v>
                </c:pt>
                <c:pt idx="16109">
                  <c:v>0.93223379629629599</c:v>
                </c:pt>
                <c:pt idx="16110">
                  <c:v>0.93229166666666696</c:v>
                </c:pt>
                <c:pt idx="16111" formatCode="h:mm:ss;@">
                  <c:v>0.93234953703703705</c:v>
                </c:pt>
                <c:pt idx="16112" formatCode="h:mm:ss;@">
                  <c:v>0.93240740740740702</c:v>
                </c:pt>
                <c:pt idx="16113">
                  <c:v>0.93246527777777799</c:v>
                </c:pt>
                <c:pt idx="16114">
                  <c:v>0.93252314814814796</c:v>
                </c:pt>
                <c:pt idx="16115" formatCode="h:mm:ss;@">
                  <c:v>0.93258101851851805</c:v>
                </c:pt>
                <c:pt idx="16116">
                  <c:v>0.93263888888888902</c:v>
                </c:pt>
                <c:pt idx="16117">
                  <c:v>0.93269675925925899</c:v>
                </c:pt>
                <c:pt idx="16118" formatCode="h:mm:ss;@">
                  <c:v>0.93275462962962996</c:v>
                </c:pt>
                <c:pt idx="16119">
                  <c:v>0.93281250000000004</c:v>
                </c:pt>
                <c:pt idx="16120">
                  <c:v>0.93287037037037002</c:v>
                </c:pt>
                <c:pt idx="16121" formatCode="h:mm:ss;@">
                  <c:v>0.93292824074074099</c:v>
                </c:pt>
                <c:pt idx="16122">
                  <c:v>0.93298611111111096</c:v>
                </c:pt>
                <c:pt idx="16123">
                  <c:v>0.93304398148148104</c:v>
                </c:pt>
                <c:pt idx="16124" formatCode="h:mm:ss;@">
                  <c:v>0.93310185185185202</c:v>
                </c:pt>
                <c:pt idx="16125">
                  <c:v>0.93315972222222199</c:v>
                </c:pt>
                <c:pt idx="16126">
                  <c:v>0.93321759259259296</c:v>
                </c:pt>
                <c:pt idx="16127" formatCode="h:mm:ss;@">
                  <c:v>0.93327546296296304</c:v>
                </c:pt>
                <c:pt idx="16128" formatCode="h:mm:ss;@">
                  <c:v>0.93333333333333302</c:v>
                </c:pt>
                <c:pt idx="16129">
                  <c:v>0.93339120370370399</c:v>
                </c:pt>
                <c:pt idx="16130">
                  <c:v>0.93344907407407396</c:v>
                </c:pt>
                <c:pt idx="16131" formatCode="h:mm:ss;@">
                  <c:v>0.93350694444444404</c:v>
                </c:pt>
                <c:pt idx="16132">
                  <c:v>0.93356481481481501</c:v>
                </c:pt>
                <c:pt idx="16133">
                  <c:v>0.93362268518518499</c:v>
                </c:pt>
                <c:pt idx="16134" formatCode="h:mm:ss;@">
                  <c:v>0.93368055555555596</c:v>
                </c:pt>
                <c:pt idx="16135">
                  <c:v>0.93373842592592604</c:v>
                </c:pt>
                <c:pt idx="16136">
                  <c:v>0.93379629629629601</c:v>
                </c:pt>
                <c:pt idx="16137" formatCode="h:mm:ss;@">
                  <c:v>0.93385416666666698</c:v>
                </c:pt>
                <c:pt idx="16138">
                  <c:v>0.93391203703703696</c:v>
                </c:pt>
                <c:pt idx="16139">
                  <c:v>0.93396990740740704</c:v>
                </c:pt>
                <c:pt idx="16140" formatCode="h:mm:ss;@">
                  <c:v>0.93402777777777801</c:v>
                </c:pt>
                <c:pt idx="16141">
                  <c:v>0.93408564814814798</c:v>
                </c:pt>
                <c:pt idx="16142">
                  <c:v>0.93414351851851796</c:v>
                </c:pt>
                <c:pt idx="16143" formatCode="h:mm:ss;@">
                  <c:v>0.93420138888888904</c:v>
                </c:pt>
                <c:pt idx="16144" formatCode="h:mm:ss;@">
                  <c:v>0.93425925925925901</c:v>
                </c:pt>
                <c:pt idx="16145">
                  <c:v>0.93431712962962998</c:v>
                </c:pt>
                <c:pt idx="16146">
                  <c:v>0.93437499999999996</c:v>
                </c:pt>
                <c:pt idx="16147" formatCode="h:mm:ss;@">
                  <c:v>0.93443287037037004</c:v>
                </c:pt>
                <c:pt idx="16148">
                  <c:v>0.93449074074074101</c:v>
                </c:pt>
                <c:pt idx="16149">
                  <c:v>0.93454861111111098</c:v>
                </c:pt>
                <c:pt idx="16150" formatCode="h:mm:ss;@">
                  <c:v>0.93460648148148096</c:v>
                </c:pt>
                <c:pt idx="16151">
                  <c:v>0.93466435185185204</c:v>
                </c:pt>
                <c:pt idx="16152">
                  <c:v>0.93472222222222201</c:v>
                </c:pt>
                <c:pt idx="16153" formatCode="h:mm:ss;@">
                  <c:v>0.93478009259259298</c:v>
                </c:pt>
                <c:pt idx="16154">
                  <c:v>0.93483796296296295</c:v>
                </c:pt>
                <c:pt idx="16155">
                  <c:v>0.93489583333333304</c:v>
                </c:pt>
                <c:pt idx="16156" formatCode="h:mm:ss;@">
                  <c:v>0.93495370370370401</c:v>
                </c:pt>
                <c:pt idx="16157">
                  <c:v>0.93501157407407398</c:v>
                </c:pt>
                <c:pt idx="16158">
                  <c:v>0.93506944444444395</c:v>
                </c:pt>
                <c:pt idx="16159" formatCode="h:mm:ss;@">
                  <c:v>0.93512731481481504</c:v>
                </c:pt>
                <c:pt idx="16160" formatCode="h:mm:ss;@">
                  <c:v>0.93518518518518501</c:v>
                </c:pt>
                <c:pt idx="16161">
                  <c:v>0.93524305555555598</c:v>
                </c:pt>
                <c:pt idx="16162">
                  <c:v>0.93530092592592595</c:v>
                </c:pt>
                <c:pt idx="16163" formatCode="h:mm:ss;@">
                  <c:v>0.93535879629629604</c:v>
                </c:pt>
                <c:pt idx="16164">
                  <c:v>0.93541666666666701</c:v>
                </c:pt>
                <c:pt idx="16165">
                  <c:v>0.93547453703703698</c:v>
                </c:pt>
                <c:pt idx="16166" formatCode="h:mm:ss;@">
                  <c:v>0.93553240740740695</c:v>
                </c:pt>
                <c:pt idx="16167">
                  <c:v>0.93559027777777803</c:v>
                </c:pt>
                <c:pt idx="16168">
                  <c:v>0.93564814814814801</c:v>
                </c:pt>
                <c:pt idx="16169" formatCode="h:mm:ss;@">
                  <c:v>0.93570601851851798</c:v>
                </c:pt>
                <c:pt idx="16170">
                  <c:v>0.93576388888888895</c:v>
                </c:pt>
                <c:pt idx="16171">
                  <c:v>0.93582175925925903</c:v>
                </c:pt>
                <c:pt idx="16172" formatCode="h:mm:ss;@">
                  <c:v>0.93587962962963001</c:v>
                </c:pt>
                <c:pt idx="16173">
                  <c:v>0.93593749999999998</c:v>
                </c:pt>
                <c:pt idx="16174">
                  <c:v>0.93599537037036995</c:v>
                </c:pt>
                <c:pt idx="16175" formatCode="h:mm:ss;@">
                  <c:v>0.93605324074074103</c:v>
                </c:pt>
                <c:pt idx="16176" formatCode="h:mm:ss;@">
                  <c:v>0.93611111111111101</c:v>
                </c:pt>
                <c:pt idx="16177">
                  <c:v>0.93616898148148098</c:v>
                </c:pt>
                <c:pt idx="16178">
                  <c:v>0.93622685185185195</c:v>
                </c:pt>
                <c:pt idx="16179" formatCode="h:mm:ss;@">
                  <c:v>0.93628472222222203</c:v>
                </c:pt>
                <c:pt idx="16180">
                  <c:v>0.936342592592593</c:v>
                </c:pt>
                <c:pt idx="16181">
                  <c:v>0.93640046296296298</c:v>
                </c:pt>
                <c:pt idx="16182" formatCode="h:mm:ss;@">
                  <c:v>0.93645833333333295</c:v>
                </c:pt>
                <c:pt idx="16183">
                  <c:v>0.93651620370370403</c:v>
                </c:pt>
                <c:pt idx="16184">
                  <c:v>0.936574074074074</c:v>
                </c:pt>
                <c:pt idx="16185" formatCode="h:mm:ss;@">
                  <c:v>0.93663194444444398</c:v>
                </c:pt>
                <c:pt idx="16186">
                  <c:v>0.93668981481481495</c:v>
                </c:pt>
                <c:pt idx="16187">
                  <c:v>0.93674768518518503</c:v>
                </c:pt>
                <c:pt idx="16188" formatCode="h:mm:ss;@">
                  <c:v>0.936805555555555</c:v>
                </c:pt>
                <c:pt idx="16189">
                  <c:v>0.93686342592592597</c:v>
                </c:pt>
                <c:pt idx="16190">
                  <c:v>0.93692129629629595</c:v>
                </c:pt>
                <c:pt idx="16191" formatCode="h:mm:ss;@">
                  <c:v>0.93697916666666703</c:v>
                </c:pt>
                <c:pt idx="16192" formatCode="h:mm:ss;@">
                  <c:v>0.937037037037037</c:v>
                </c:pt>
                <c:pt idx="16193">
                  <c:v>0.93709490740740697</c:v>
                </c:pt>
                <c:pt idx="16194">
                  <c:v>0.93715277777777795</c:v>
                </c:pt>
                <c:pt idx="16195" formatCode="h:mm:ss;@">
                  <c:v>0.93721064814814803</c:v>
                </c:pt>
                <c:pt idx="16196">
                  <c:v>0.937268518518518</c:v>
                </c:pt>
                <c:pt idx="16197">
                  <c:v>0.93732638888888897</c:v>
                </c:pt>
                <c:pt idx="16198" formatCode="h:mm:ss;@">
                  <c:v>0.93738425925925895</c:v>
                </c:pt>
                <c:pt idx="16199">
                  <c:v>0.93744212962963003</c:v>
                </c:pt>
                <c:pt idx="16200">
                  <c:v>0.9375</c:v>
                </c:pt>
                <c:pt idx="16201" formatCode="h:mm:ss;@">
                  <c:v>0.93755787037036997</c:v>
                </c:pt>
                <c:pt idx="16202">
                  <c:v>0.93761574074074105</c:v>
                </c:pt>
                <c:pt idx="16203">
                  <c:v>0.93767361111111103</c:v>
                </c:pt>
                <c:pt idx="16204" formatCode="h:mm:ss;@">
                  <c:v>0.937731481481481</c:v>
                </c:pt>
                <c:pt idx="16205">
                  <c:v>0.93778935185185197</c:v>
                </c:pt>
                <c:pt idx="16206">
                  <c:v>0.93784722222222205</c:v>
                </c:pt>
                <c:pt idx="16207" formatCode="h:mm:ss;@">
                  <c:v>0.93790509259259203</c:v>
                </c:pt>
                <c:pt idx="16208" formatCode="h:mm:ss;@">
                  <c:v>0.937962962962963</c:v>
                </c:pt>
                <c:pt idx="16209">
                  <c:v>0.93802083333333297</c:v>
                </c:pt>
                <c:pt idx="16210">
                  <c:v>0.93807870370370405</c:v>
                </c:pt>
                <c:pt idx="16211" formatCode="h:mm:ss;@">
                  <c:v>0.93813657407407403</c:v>
                </c:pt>
                <c:pt idx="16212">
                  <c:v>0.938194444444444</c:v>
                </c:pt>
                <c:pt idx="16213">
                  <c:v>0.93825231481481497</c:v>
                </c:pt>
                <c:pt idx="16214" formatCode="h:mm:ss;@">
                  <c:v>0.93831018518518505</c:v>
                </c:pt>
                <c:pt idx="16215">
                  <c:v>0.93836805555555503</c:v>
                </c:pt>
                <c:pt idx="16216">
                  <c:v>0.938425925925926</c:v>
                </c:pt>
                <c:pt idx="16217" formatCode="h:mm:ss;@">
                  <c:v>0.93848379629629597</c:v>
                </c:pt>
                <c:pt idx="16218">
                  <c:v>0.93854166666666705</c:v>
                </c:pt>
                <c:pt idx="16219">
                  <c:v>0.93859953703703702</c:v>
                </c:pt>
                <c:pt idx="16220" formatCode="h:mm:ss;@">
                  <c:v>0.938657407407407</c:v>
                </c:pt>
                <c:pt idx="16221">
                  <c:v>0.93871527777777797</c:v>
                </c:pt>
                <c:pt idx="16222">
                  <c:v>0.93877314814814805</c:v>
                </c:pt>
                <c:pt idx="16223" formatCode="h:mm:ss;@">
                  <c:v>0.93883101851851802</c:v>
                </c:pt>
                <c:pt idx="16224" formatCode="h:mm:ss;@">
                  <c:v>0.93888888888888899</c:v>
                </c:pt>
                <c:pt idx="16225">
                  <c:v>0.93894675925925897</c:v>
                </c:pt>
                <c:pt idx="16226">
                  <c:v>0.93900462962963005</c:v>
                </c:pt>
                <c:pt idx="16227" formatCode="h:mm:ss;@">
                  <c:v>0.93906250000000002</c:v>
                </c:pt>
                <c:pt idx="16228">
                  <c:v>0.93912037037036999</c:v>
                </c:pt>
                <c:pt idx="16229">
                  <c:v>0.93917824074074097</c:v>
                </c:pt>
                <c:pt idx="16230" formatCode="h:mm:ss;@">
                  <c:v>0.93923611111111105</c:v>
                </c:pt>
                <c:pt idx="16231">
                  <c:v>0.93929398148148102</c:v>
                </c:pt>
                <c:pt idx="16232">
                  <c:v>0.93935185185185199</c:v>
                </c:pt>
                <c:pt idx="16233" formatCode="h:mm:ss;@">
                  <c:v>0.93940972222222197</c:v>
                </c:pt>
                <c:pt idx="16234">
                  <c:v>0.93946759259259205</c:v>
                </c:pt>
                <c:pt idx="16235">
                  <c:v>0.93952546296296302</c:v>
                </c:pt>
                <c:pt idx="16236" formatCode="h:mm:ss;@">
                  <c:v>0.93958333333333299</c:v>
                </c:pt>
                <c:pt idx="16237">
                  <c:v>0.93964120370370396</c:v>
                </c:pt>
                <c:pt idx="16238">
                  <c:v>0.93969907407407405</c:v>
                </c:pt>
                <c:pt idx="16239" formatCode="h:mm:ss;@">
                  <c:v>0.93975694444444402</c:v>
                </c:pt>
                <c:pt idx="16240" formatCode="h:mm:ss;@">
                  <c:v>0.93981481481481499</c:v>
                </c:pt>
                <c:pt idx="16241">
                  <c:v>0.93987268518518496</c:v>
                </c:pt>
                <c:pt idx="16242">
                  <c:v>0.93993055555555505</c:v>
                </c:pt>
                <c:pt idx="16243" formatCode="h:mm:ss;@">
                  <c:v>0.93998842592592602</c:v>
                </c:pt>
                <c:pt idx="16244">
                  <c:v>0.94004629629629599</c:v>
                </c:pt>
                <c:pt idx="16245">
                  <c:v>0.94010416666666696</c:v>
                </c:pt>
                <c:pt idx="16246" formatCode="h:mm:ss;@">
                  <c:v>0.94016203703703705</c:v>
                </c:pt>
                <c:pt idx="16247">
                  <c:v>0.94021990740740702</c:v>
                </c:pt>
                <c:pt idx="16248">
                  <c:v>0.94027777777777799</c:v>
                </c:pt>
                <c:pt idx="16249" formatCode="h:mm:ss;@">
                  <c:v>0.94033564814814796</c:v>
                </c:pt>
                <c:pt idx="16250">
                  <c:v>0.94039351851851805</c:v>
                </c:pt>
                <c:pt idx="16251">
                  <c:v>0.94045138888888902</c:v>
                </c:pt>
                <c:pt idx="16252" formatCode="h:mm:ss;@">
                  <c:v>0.94050925925925899</c:v>
                </c:pt>
                <c:pt idx="16253">
                  <c:v>0.94056712962962996</c:v>
                </c:pt>
                <c:pt idx="16254">
                  <c:v>0.94062500000000004</c:v>
                </c:pt>
                <c:pt idx="16255" formatCode="h:mm:ss;@">
                  <c:v>0.94068287037037002</c:v>
                </c:pt>
                <c:pt idx="16256" formatCode="h:mm:ss;@">
                  <c:v>0.94074074074074099</c:v>
                </c:pt>
                <c:pt idx="16257">
                  <c:v>0.94079861111111096</c:v>
                </c:pt>
                <c:pt idx="16258">
                  <c:v>0.94085648148148104</c:v>
                </c:pt>
                <c:pt idx="16259" formatCode="h:mm:ss;@">
                  <c:v>0.94091435185185202</c:v>
                </c:pt>
                <c:pt idx="16260">
                  <c:v>0.94097222222222199</c:v>
                </c:pt>
                <c:pt idx="16261">
                  <c:v>0.94103009259259296</c:v>
                </c:pt>
                <c:pt idx="16262" formatCode="h:mm:ss;@">
                  <c:v>0.94108796296296304</c:v>
                </c:pt>
                <c:pt idx="16263">
                  <c:v>0.94114583333333302</c:v>
                </c:pt>
                <c:pt idx="16264">
                  <c:v>0.94120370370370399</c:v>
                </c:pt>
                <c:pt idx="16265" formatCode="h:mm:ss;@">
                  <c:v>0.94126157407407396</c:v>
                </c:pt>
                <c:pt idx="16266">
                  <c:v>0.94131944444444404</c:v>
                </c:pt>
                <c:pt idx="16267">
                  <c:v>0.94137731481481501</c:v>
                </c:pt>
                <c:pt idx="16268" formatCode="h:mm:ss;@">
                  <c:v>0.94143518518518499</c:v>
                </c:pt>
                <c:pt idx="16269">
                  <c:v>0.94149305555555596</c:v>
                </c:pt>
                <c:pt idx="16270">
                  <c:v>0.94155092592592604</c:v>
                </c:pt>
                <c:pt idx="16271" formatCode="h:mm:ss;@">
                  <c:v>0.94160879629629601</c:v>
                </c:pt>
                <c:pt idx="16272" formatCode="h:mm:ss;@">
                  <c:v>0.94166666666666698</c:v>
                </c:pt>
                <c:pt idx="16273">
                  <c:v>0.94172453703703696</c:v>
                </c:pt>
                <c:pt idx="16274">
                  <c:v>0.94178240740740704</c:v>
                </c:pt>
                <c:pt idx="16275" formatCode="h:mm:ss;@">
                  <c:v>0.94184027777777801</c:v>
                </c:pt>
                <c:pt idx="16276">
                  <c:v>0.94189814814814798</c:v>
                </c:pt>
                <c:pt idx="16277">
                  <c:v>0.94195601851851796</c:v>
                </c:pt>
                <c:pt idx="16278" formatCode="h:mm:ss;@">
                  <c:v>0.94201388888888904</c:v>
                </c:pt>
                <c:pt idx="16279">
                  <c:v>0.94207175925925901</c:v>
                </c:pt>
                <c:pt idx="16280">
                  <c:v>0.94212962962962998</c:v>
                </c:pt>
                <c:pt idx="16281" formatCode="h:mm:ss;@">
                  <c:v>0.94218749999999996</c:v>
                </c:pt>
                <c:pt idx="16282">
                  <c:v>0.94224537037037004</c:v>
                </c:pt>
                <c:pt idx="16283">
                  <c:v>0.94230324074074101</c:v>
                </c:pt>
                <c:pt idx="16284" formatCode="h:mm:ss;@">
                  <c:v>0.94236111111111098</c:v>
                </c:pt>
                <c:pt idx="16285">
                  <c:v>0.94241898148148096</c:v>
                </c:pt>
                <c:pt idx="16286">
                  <c:v>0.94247685185185204</c:v>
                </c:pt>
                <c:pt idx="16287" formatCode="h:mm:ss;@">
                  <c:v>0.94253472222222201</c:v>
                </c:pt>
                <c:pt idx="16288" formatCode="h:mm:ss;@">
                  <c:v>0.94259259259259298</c:v>
                </c:pt>
                <c:pt idx="16289">
                  <c:v>0.94265046296296295</c:v>
                </c:pt>
                <c:pt idx="16290">
                  <c:v>0.94270833333333304</c:v>
                </c:pt>
                <c:pt idx="16291" formatCode="h:mm:ss;@">
                  <c:v>0.94276620370370401</c:v>
                </c:pt>
                <c:pt idx="16292">
                  <c:v>0.94282407407407398</c:v>
                </c:pt>
                <c:pt idx="16293">
                  <c:v>0.94288194444444395</c:v>
                </c:pt>
                <c:pt idx="16294" formatCode="h:mm:ss;@">
                  <c:v>0.94293981481481504</c:v>
                </c:pt>
                <c:pt idx="16295">
                  <c:v>0.94299768518518501</c:v>
                </c:pt>
                <c:pt idx="16296">
                  <c:v>0.94305555555555598</c:v>
                </c:pt>
                <c:pt idx="16297" formatCode="h:mm:ss;@">
                  <c:v>0.94311342592592595</c:v>
                </c:pt>
                <c:pt idx="16298">
                  <c:v>0.94317129629629604</c:v>
                </c:pt>
                <c:pt idx="16299">
                  <c:v>0.94322916666666701</c:v>
                </c:pt>
                <c:pt idx="16300" formatCode="h:mm:ss;@">
                  <c:v>0.94328703703703698</c:v>
                </c:pt>
                <c:pt idx="16301">
                  <c:v>0.94334490740740695</c:v>
                </c:pt>
                <c:pt idx="16302">
                  <c:v>0.94340277777777803</c:v>
                </c:pt>
                <c:pt idx="16303" formatCode="h:mm:ss;@">
                  <c:v>0.94346064814814801</c:v>
                </c:pt>
                <c:pt idx="16304" formatCode="h:mm:ss;@">
                  <c:v>0.94351851851851798</c:v>
                </c:pt>
                <c:pt idx="16305">
                  <c:v>0.94357638888888895</c:v>
                </c:pt>
                <c:pt idx="16306">
                  <c:v>0.94363425925925903</c:v>
                </c:pt>
                <c:pt idx="16307" formatCode="h:mm:ss;@">
                  <c:v>0.94369212962963001</c:v>
                </c:pt>
                <c:pt idx="16308">
                  <c:v>0.94374999999999998</c:v>
                </c:pt>
                <c:pt idx="16309">
                  <c:v>0.94380787037036995</c:v>
                </c:pt>
                <c:pt idx="16310" formatCode="h:mm:ss;@">
                  <c:v>0.94386574074074103</c:v>
                </c:pt>
                <c:pt idx="16311">
                  <c:v>0.94392361111111101</c:v>
                </c:pt>
                <c:pt idx="16312">
                  <c:v>0.94398148148148098</c:v>
                </c:pt>
                <c:pt idx="16313" formatCode="h:mm:ss;@">
                  <c:v>0.94403935185185195</c:v>
                </c:pt>
                <c:pt idx="16314">
                  <c:v>0.94409722222222203</c:v>
                </c:pt>
                <c:pt idx="16315">
                  <c:v>0.944155092592593</c:v>
                </c:pt>
                <c:pt idx="16316" formatCode="h:mm:ss;@">
                  <c:v>0.94421296296296298</c:v>
                </c:pt>
                <c:pt idx="16317">
                  <c:v>0.94427083333333295</c:v>
                </c:pt>
                <c:pt idx="16318">
                  <c:v>0.94432870370370403</c:v>
                </c:pt>
                <c:pt idx="16319" formatCode="h:mm:ss;@">
                  <c:v>0.944386574074074</c:v>
                </c:pt>
                <c:pt idx="16320" formatCode="h:mm:ss;@">
                  <c:v>0.94444444444444398</c:v>
                </c:pt>
                <c:pt idx="16321">
                  <c:v>0.94450231481481495</c:v>
                </c:pt>
                <c:pt idx="16322">
                  <c:v>0.94456018518518503</c:v>
                </c:pt>
                <c:pt idx="16323" formatCode="h:mm:ss;@">
                  <c:v>0.944618055555555</c:v>
                </c:pt>
                <c:pt idx="16324">
                  <c:v>0.94467592592592597</c:v>
                </c:pt>
                <c:pt idx="16325">
                  <c:v>0.94473379629629595</c:v>
                </c:pt>
                <c:pt idx="16326" formatCode="h:mm:ss;@">
                  <c:v>0.94479166666666703</c:v>
                </c:pt>
                <c:pt idx="16327">
                  <c:v>0.944849537037037</c:v>
                </c:pt>
                <c:pt idx="16328">
                  <c:v>0.94490740740740697</c:v>
                </c:pt>
                <c:pt idx="16329" formatCode="h:mm:ss;@">
                  <c:v>0.94496527777777795</c:v>
                </c:pt>
                <c:pt idx="16330">
                  <c:v>0.94502314814814803</c:v>
                </c:pt>
                <c:pt idx="16331">
                  <c:v>0.945081018518518</c:v>
                </c:pt>
                <c:pt idx="16332" formatCode="h:mm:ss;@">
                  <c:v>0.94513888888888897</c:v>
                </c:pt>
                <c:pt idx="16333">
                  <c:v>0.94519675925925895</c:v>
                </c:pt>
                <c:pt idx="16334">
                  <c:v>0.94525462962963003</c:v>
                </c:pt>
                <c:pt idx="16335" formatCode="h:mm:ss;@">
                  <c:v>0.9453125</c:v>
                </c:pt>
                <c:pt idx="16336" formatCode="h:mm:ss;@">
                  <c:v>0.94537037037036997</c:v>
                </c:pt>
                <c:pt idx="16337">
                  <c:v>0.94542824074074105</c:v>
                </c:pt>
                <c:pt idx="16338">
                  <c:v>0.94548611111111103</c:v>
                </c:pt>
                <c:pt idx="16339" formatCode="h:mm:ss;@">
                  <c:v>0.945543981481481</c:v>
                </c:pt>
                <c:pt idx="16340">
                  <c:v>0.94560185185185197</c:v>
                </c:pt>
                <c:pt idx="16341">
                  <c:v>0.94565972222222205</c:v>
                </c:pt>
                <c:pt idx="16342" formatCode="h:mm:ss;@">
                  <c:v>0.94571759259259203</c:v>
                </c:pt>
                <c:pt idx="16343">
                  <c:v>0.945775462962963</c:v>
                </c:pt>
                <c:pt idx="16344">
                  <c:v>0.94583333333333297</c:v>
                </c:pt>
                <c:pt idx="16345" formatCode="h:mm:ss;@">
                  <c:v>0.94589120370370405</c:v>
                </c:pt>
                <c:pt idx="16346">
                  <c:v>0.94594907407407403</c:v>
                </c:pt>
                <c:pt idx="16347">
                  <c:v>0.946006944444444</c:v>
                </c:pt>
                <c:pt idx="16348" formatCode="h:mm:ss;@">
                  <c:v>0.94606481481481497</c:v>
                </c:pt>
                <c:pt idx="16349">
                  <c:v>0.94612268518518505</c:v>
                </c:pt>
                <c:pt idx="16350">
                  <c:v>0.94618055555555503</c:v>
                </c:pt>
                <c:pt idx="16351" formatCode="h:mm:ss;@">
                  <c:v>0.946238425925926</c:v>
                </c:pt>
                <c:pt idx="16352" formatCode="h:mm:ss;@">
                  <c:v>0.94629629629629597</c:v>
                </c:pt>
                <c:pt idx="16353">
                  <c:v>0.94635416666666705</c:v>
                </c:pt>
                <c:pt idx="16354">
                  <c:v>0.94641203703703702</c:v>
                </c:pt>
                <c:pt idx="16355" formatCode="h:mm:ss;@">
                  <c:v>0.946469907407407</c:v>
                </c:pt>
                <c:pt idx="16356">
                  <c:v>0.94652777777777797</c:v>
                </c:pt>
                <c:pt idx="16357">
                  <c:v>0.94658564814814805</c:v>
                </c:pt>
                <c:pt idx="16358" formatCode="h:mm:ss;@">
                  <c:v>0.94664351851851802</c:v>
                </c:pt>
                <c:pt idx="16359">
                  <c:v>0.94670138888888899</c:v>
                </c:pt>
                <c:pt idx="16360">
                  <c:v>0.94675925925925897</c:v>
                </c:pt>
                <c:pt idx="16361" formatCode="h:mm:ss;@">
                  <c:v>0.94681712962963005</c:v>
                </c:pt>
                <c:pt idx="16362">
                  <c:v>0.94687500000000002</c:v>
                </c:pt>
                <c:pt idx="16363">
                  <c:v>0.94693287037036999</c:v>
                </c:pt>
                <c:pt idx="16364" formatCode="h:mm:ss;@">
                  <c:v>0.94699074074074097</c:v>
                </c:pt>
                <c:pt idx="16365">
                  <c:v>0.94704861111111105</c:v>
                </c:pt>
                <c:pt idx="16366">
                  <c:v>0.94710648148148102</c:v>
                </c:pt>
                <c:pt idx="16367" formatCode="h:mm:ss;@">
                  <c:v>0.94716435185185199</c:v>
                </c:pt>
                <c:pt idx="16368" formatCode="h:mm:ss;@">
                  <c:v>0.94722222222222197</c:v>
                </c:pt>
                <c:pt idx="16369">
                  <c:v>0.94728009259259205</c:v>
                </c:pt>
                <c:pt idx="16370">
                  <c:v>0.94733796296296302</c:v>
                </c:pt>
                <c:pt idx="16371" formatCode="h:mm:ss;@">
                  <c:v>0.94739583333333299</c:v>
                </c:pt>
                <c:pt idx="16372">
                  <c:v>0.94745370370370396</c:v>
                </c:pt>
                <c:pt idx="16373">
                  <c:v>0.94751157407407405</c:v>
                </c:pt>
                <c:pt idx="16374" formatCode="h:mm:ss;@">
                  <c:v>0.94756944444444402</c:v>
                </c:pt>
                <c:pt idx="16375">
                  <c:v>0.94762731481481499</c:v>
                </c:pt>
                <c:pt idx="16376">
                  <c:v>0.94768518518518496</c:v>
                </c:pt>
                <c:pt idx="16377" formatCode="h:mm:ss;@">
                  <c:v>0.94774305555555505</c:v>
                </c:pt>
                <c:pt idx="16378">
                  <c:v>0.94780092592592602</c:v>
                </c:pt>
                <c:pt idx="16379">
                  <c:v>0.94785879629629599</c:v>
                </c:pt>
                <c:pt idx="16380" formatCode="h:mm:ss;@">
                  <c:v>0.94791666666666696</c:v>
                </c:pt>
                <c:pt idx="16381">
                  <c:v>0.94797453703703705</c:v>
                </c:pt>
                <c:pt idx="16382">
                  <c:v>0.94803240740740702</c:v>
                </c:pt>
                <c:pt idx="16383" formatCode="h:mm:ss;@">
                  <c:v>0.94809027777777799</c:v>
                </c:pt>
                <c:pt idx="16384" formatCode="h:mm:ss;@">
                  <c:v>0.94814814814814796</c:v>
                </c:pt>
                <c:pt idx="16385">
                  <c:v>0.94820601851851805</c:v>
                </c:pt>
                <c:pt idx="16386">
                  <c:v>0.94826388888888902</c:v>
                </c:pt>
                <c:pt idx="16387" formatCode="h:mm:ss;@">
                  <c:v>0.94832175925925899</c:v>
                </c:pt>
                <c:pt idx="16388">
                  <c:v>0.94837962962962996</c:v>
                </c:pt>
                <c:pt idx="16389">
                  <c:v>0.94843750000000004</c:v>
                </c:pt>
                <c:pt idx="16390" formatCode="h:mm:ss;@">
                  <c:v>0.94849537037037002</c:v>
                </c:pt>
                <c:pt idx="16391">
                  <c:v>0.94855324074074099</c:v>
                </c:pt>
                <c:pt idx="16392">
                  <c:v>0.94861111111111096</c:v>
                </c:pt>
                <c:pt idx="16393" formatCode="h:mm:ss;@">
                  <c:v>0.94866898148148104</c:v>
                </c:pt>
                <c:pt idx="16394">
                  <c:v>0.94872685185185202</c:v>
                </c:pt>
                <c:pt idx="16395">
                  <c:v>0.94878472222222199</c:v>
                </c:pt>
                <c:pt idx="16396" formatCode="h:mm:ss;@">
                  <c:v>0.94884259259259296</c:v>
                </c:pt>
                <c:pt idx="16397">
                  <c:v>0.94890046296296304</c:v>
                </c:pt>
                <c:pt idx="16398">
                  <c:v>0.94895833333333302</c:v>
                </c:pt>
                <c:pt idx="16399" formatCode="h:mm:ss;@">
                  <c:v>0.94901620370370399</c:v>
                </c:pt>
                <c:pt idx="16400" formatCode="h:mm:ss;@">
                  <c:v>0.94907407407407396</c:v>
                </c:pt>
                <c:pt idx="16401">
                  <c:v>0.94913194444444404</c:v>
                </c:pt>
                <c:pt idx="16402">
                  <c:v>0.94918981481481501</c:v>
                </c:pt>
                <c:pt idx="16403" formatCode="h:mm:ss;@">
                  <c:v>0.94924768518518499</c:v>
                </c:pt>
                <c:pt idx="16404">
                  <c:v>0.94930555555555596</c:v>
                </c:pt>
                <c:pt idx="16405">
                  <c:v>0.94936342592592604</c:v>
                </c:pt>
                <c:pt idx="16406" formatCode="h:mm:ss;@">
                  <c:v>0.94942129629629601</c:v>
                </c:pt>
                <c:pt idx="16407">
                  <c:v>0.94947916666666698</c:v>
                </c:pt>
                <c:pt idx="16408">
                  <c:v>0.94953703703703696</c:v>
                </c:pt>
                <c:pt idx="16409" formatCode="h:mm:ss;@">
                  <c:v>0.94959490740740704</c:v>
                </c:pt>
                <c:pt idx="16410">
                  <c:v>0.94965277777777801</c:v>
                </c:pt>
                <c:pt idx="16411">
                  <c:v>0.94971064814814798</c:v>
                </c:pt>
                <c:pt idx="16412" formatCode="h:mm:ss;@">
                  <c:v>0.94976851851851796</c:v>
                </c:pt>
                <c:pt idx="16413">
                  <c:v>0.94982638888888904</c:v>
                </c:pt>
                <c:pt idx="16414">
                  <c:v>0.94988425925925901</c:v>
                </c:pt>
                <c:pt idx="16415" formatCode="h:mm:ss;@">
                  <c:v>0.94994212962962998</c:v>
                </c:pt>
                <c:pt idx="16416" formatCode="h:mm:ss;@">
                  <c:v>0.95</c:v>
                </c:pt>
                <c:pt idx="16417">
                  <c:v>0.95005787037037004</c:v>
                </c:pt>
                <c:pt idx="16418">
                  <c:v>0.95011574074074101</c:v>
                </c:pt>
                <c:pt idx="16419" formatCode="h:mm:ss;@">
                  <c:v>0.95017361111111098</c:v>
                </c:pt>
                <c:pt idx="16420">
                  <c:v>0.95023148148148096</c:v>
                </c:pt>
                <c:pt idx="16421">
                  <c:v>0.95028935185185204</c:v>
                </c:pt>
                <c:pt idx="16422" formatCode="h:mm:ss;@">
                  <c:v>0.95034722222222201</c:v>
                </c:pt>
                <c:pt idx="16423">
                  <c:v>0.95040509259259298</c:v>
                </c:pt>
                <c:pt idx="16424">
                  <c:v>0.95046296296296295</c:v>
                </c:pt>
                <c:pt idx="16425" formatCode="h:mm:ss;@">
                  <c:v>0.95052083333333304</c:v>
                </c:pt>
                <c:pt idx="16426">
                  <c:v>0.95057870370370401</c:v>
                </c:pt>
                <c:pt idx="16427">
                  <c:v>0.95063657407407398</c:v>
                </c:pt>
                <c:pt idx="16428" formatCode="h:mm:ss;@">
                  <c:v>0.95069444444444395</c:v>
                </c:pt>
                <c:pt idx="16429">
                  <c:v>0.95075231481481504</c:v>
                </c:pt>
                <c:pt idx="16430">
                  <c:v>0.95081018518518501</c:v>
                </c:pt>
                <c:pt idx="16431" formatCode="h:mm:ss;@">
                  <c:v>0.95086805555555598</c:v>
                </c:pt>
                <c:pt idx="16432" formatCode="h:mm:ss;@">
                  <c:v>0.95092592592592595</c:v>
                </c:pt>
                <c:pt idx="16433">
                  <c:v>0.95098379629629604</c:v>
                </c:pt>
                <c:pt idx="16434">
                  <c:v>0.95104166666666701</c:v>
                </c:pt>
                <c:pt idx="16435" formatCode="h:mm:ss;@">
                  <c:v>0.95109953703703698</c:v>
                </c:pt>
                <c:pt idx="16436">
                  <c:v>0.95115740740740695</c:v>
                </c:pt>
                <c:pt idx="16437">
                  <c:v>0.95121527777777803</c:v>
                </c:pt>
                <c:pt idx="16438" formatCode="h:mm:ss;@">
                  <c:v>0.95127314814814801</c:v>
                </c:pt>
                <c:pt idx="16439">
                  <c:v>0.95133101851851798</c:v>
                </c:pt>
                <c:pt idx="16440">
                  <c:v>0.95138888888888895</c:v>
                </c:pt>
                <c:pt idx="16441" formatCode="h:mm:ss;@">
                  <c:v>0.95144675925925903</c:v>
                </c:pt>
                <c:pt idx="16442">
                  <c:v>0.95150462962963001</c:v>
                </c:pt>
                <c:pt idx="16443">
                  <c:v>0.95156249999999998</c:v>
                </c:pt>
                <c:pt idx="16444" formatCode="h:mm:ss;@">
                  <c:v>0.95162037037036995</c:v>
                </c:pt>
                <c:pt idx="16445">
                  <c:v>0.95167824074074103</c:v>
                </c:pt>
                <c:pt idx="16446">
                  <c:v>0.95173611111111101</c:v>
                </c:pt>
                <c:pt idx="16447" formatCode="h:mm:ss;@">
                  <c:v>0.95179398148148098</c:v>
                </c:pt>
                <c:pt idx="16448" formatCode="h:mm:ss;@">
                  <c:v>0.95185185185185195</c:v>
                </c:pt>
                <c:pt idx="16449">
                  <c:v>0.95190972222222203</c:v>
                </c:pt>
                <c:pt idx="16450">
                  <c:v>0.951967592592593</c:v>
                </c:pt>
                <c:pt idx="16451" formatCode="h:mm:ss;@">
                  <c:v>0.95202546296296298</c:v>
                </c:pt>
                <c:pt idx="16452">
                  <c:v>0.95208333333333295</c:v>
                </c:pt>
                <c:pt idx="16453">
                  <c:v>0.95214120370370403</c:v>
                </c:pt>
                <c:pt idx="16454" formatCode="h:mm:ss;@">
                  <c:v>0.952199074074074</c:v>
                </c:pt>
                <c:pt idx="16455">
                  <c:v>0.95225694444444398</c:v>
                </c:pt>
                <c:pt idx="16456">
                  <c:v>0.95231481481481495</c:v>
                </c:pt>
                <c:pt idx="16457" formatCode="h:mm:ss;@">
                  <c:v>0.95237268518518503</c:v>
                </c:pt>
                <c:pt idx="16458">
                  <c:v>0.952430555555555</c:v>
                </c:pt>
                <c:pt idx="16459">
                  <c:v>0.95248842592592597</c:v>
                </c:pt>
                <c:pt idx="16460" formatCode="h:mm:ss;@">
                  <c:v>0.95254629629629595</c:v>
                </c:pt>
                <c:pt idx="16461">
                  <c:v>0.95260416666666703</c:v>
                </c:pt>
                <c:pt idx="16462">
                  <c:v>0.952662037037037</c:v>
                </c:pt>
                <c:pt idx="16463" formatCode="h:mm:ss;@">
                  <c:v>0.95271990740740697</c:v>
                </c:pt>
                <c:pt idx="16464" formatCode="h:mm:ss;@">
                  <c:v>0.95277777777777795</c:v>
                </c:pt>
                <c:pt idx="16465">
                  <c:v>0.95283564814814803</c:v>
                </c:pt>
                <c:pt idx="16466">
                  <c:v>0.952893518518518</c:v>
                </c:pt>
                <c:pt idx="16467" formatCode="h:mm:ss;@">
                  <c:v>0.95295138888888897</c:v>
                </c:pt>
                <c:pt idx="16468">
                  <c:v>0.95300925925925895</c:v>
                </c:pt>
                <c:pt idx="16469">
                  <c:v>0.95306712962963003</c:v>
                </c:pt>
                <c:pt idx="16470" formatCode="h:mm:ss;@">
                  <c:v>0.953125</c:v>
                </c:pt>
                <c:pt idx="16471">
                  <c:v>0.95318287037036997</c:v>
                </c:pt>
                <c:pt idx="16472">
                  <c:v>0.95324074074074105</c:v>
                </c:pt>
                <c:pt idx="16473" formatCode="h:mm:ss;@">
                  <c:v>0.95329861111111103</c:v>
                </c:pt>
                <c:pt idx="16474">
                  <c:v>0.953356481481481</c:v>
                </c:pt>
                <c:pt idx="16475">
                  <c:v>0.95341435185185197</c:v>
                </c:pt>
                <c:pt idx="16476" formatCode="h:mm:ss;@">
                  <c:v>0.95347222222222205</c:v>
                </c:pt>
                <c:pt idx="16477">
                  <c:v>0.95353009259259203</c:v>
                </c:pt>
                <c:pt idx="16478">
                  <c:v>0.953587962962963</c:v>
                </c:pt>
                <c:pt idx="16479" formatCode="h:mm:ss;@">
                  <c:v>0.95364583333333297</c:v>
                </c:pt>
                <c:pt idx="16480" formatCode="h:mm:ss;@">
                  <c:v>0.95370370370370405</c:v>
                </c:pt>
                <c:pt idx="16481">
                  <c:v>0.95376157407407403</c:v>
                </c:pt>
                <c:pt idx="16482">
                  <c:v>0.953819444444444</c:v>
                </c:pt>
                <c:pt idx="16483" formatCode="h:mm:ss;@">
                  <c:v>0.95387731481481497</c:v>
                </c:pt>
                <c:pt idx="16484">
                  <c:v>0.95393518518518505</c:v>
                </c:pt>
                <c:pt idx="16485">
                  <c:v>0.95399305555555503</c:v>
                </c:pt>
                <c:pt idx="16486" formatCode="h:mm:ss;@">
                  <c:v>0.954050925925926</c:v>
                </c:pt>
                <c:pt idx="16487">
                  <c:v>0.95410879629629597</c:v>
                </c:pt>
                <c:pt idx="16488">
                  <c:v>0.95416666666666705</c:v>
                </c:pt>
                <c:pt idx="16489" formatCode="h:mm:ss;@">
                  <c:v>0.95422453703703702</c:v>
                </c:pt>
                <c:pt idx="16490">
                  <c:v>0.954282407407407</c:v>
                </c:pt>
                <c:pt idx="16491">
                  <c:v>0.95434027777777797</c:v>
                </c:pt>
                <c:pt idx="16492" formatCode="h:mm:ss;@">
                  <c:v>0.95439814814814805</c:v>
                </c:pt>
                <c:pt idx="16493">
                  <c:v>0.95445601851851802</c:v>
                </c:pt>
                <c:pt idx="16494">
                  <c:v>0.95451388888888899</c:v>
                </c:pt>
                <c:pt idx="16495" formatCode="h:mm:ss;@">
                  <c:v>0.95457175925925897</c:v>
                </c:pt>
                <c:pt idx="16496" formatCode="h:mm:ss;@">
                  <c:v>0.95462962962963005</c:v>
                </c:pt>
                <c:pt idx="16497">
                  <c:v>0.95468750000000002</c:v>
                </c:pt>
                <c:pt idx="16498">
                  <c:v>0.95474537037036999</c:v>
                </c:pt>
                <c:pt idx="16499" formatCode="h:mm:ss;@">
                  <c:v>0.95480324074074097</c:v>
                </c:pt>
                <c:pt idx="16500">
                  <c:v>0.95486111111111105</c:v>
                </c:pt>
                <c:pt idx="16501">
                  <c:v>0.95491898148148102</c:v>
                </c:pt>
                <c:pt idx="16502" formatCode="h:mm:ss;@">
                  <c:v>0.95497685185185199</c:v>
                </c:pt>
                <c:pt idx="16503">
                  <c:v>0.95503472222222197</c:v>
                </c:pt>
                <c:pt idx="16504">
                  <c:v>0.95509259259259205</c:v>
                </c:pt>
                <c:pt idx="16505" formatCode="h:mm:ss;@">
                  <c:v>0.95515046296296302</c:v>
                </c:pt>
                <c:pt idx="16506">
                  <c:v>0.95520833333333299</c:v>
                </c:pt>
                <c:pt idx="16507">
                  <c:v>0.95526620370370396</c:v>
                </c:pt>
                <c:pt idx="16508" formatCode="h:mm:ss;@">
                  <c:v>0.95532407407407405</c:v>
                </c:pt>
                <c:pt idx="16509">
                  <c:v>0.95538194444444402</c:v>
                </c:pt>
                <c:pt idx="16510">
                  <c:v>0.95543981481481499</c:v>
                </c:pt>
                <c:pt idx="16511" formatCode="h:mm:ss;@">
                  <c:v>0.95549768518518496</c:v>
                </c:pt>
                <c:pt idx="16512" formatCode="h:mm:ss;@">
                  <c:v>0.95555555555555505</c:v>
                </c:pt>
                <c:pt idx="16513">
                  <c:v>0.95561342592592602</c:v>
                </c:pt>
                <c:pt idx="16514">
                  <c:v>0.95567129629629599</c:v>
                </c:pt>
                <c:pt idx="16515" formatCode="h:mm:ss;@">
                  <c:v>0.95572916666666696</c:v>
                </c:pt>
                <c:pt idx="16516">
                  <c:v>0.95578703703703705</c:v>
                </c:pt>
                <c:pt idx="16517">
                  <c:v>0.95584490740740702</c:v>
                </c:pt>
                <c:pt idx="16518" formatCode="h:mm:ss;@">
                  <c:v>0.95590277777777799</c:v>
                </c:pt>
                <c:pt idx="16519">
                  <c:v>0.95596064814814796</c:v>
                </c:pt>
                <c:pt idx="16520">
                  <c:v>0.95601851851851805</c:v>
                </c:pt>
                <c:pt idx="16521" formatCode="h:mm:ss;@">
                  <c:v>0.95607638888888902</c:v>
                </c:pt>
                <c:pt idx="16522">
                  <c:v>0.95613425925925899</c:v>
                </c:pt>
                <c:pt idx="16523">
                  <c:v>0.95619212962962996</c:v>
                </c:pt>
                <c:pt idx="16524" formatCode="h:mm:ss;@">
                  <c:v>0.95625000000000004</c:v>
                </c:pt>
                <c:pt idx="16525">
                  <c:v>0.95630787037037002</c:v>
                </c:pt>
                <c:pt idx="16526">
                  <c:v>0.95636574074074099</c:v>
                </c:pt>
                <c:pt idx="16527" formatCode="h:mm:ss;@">
                  <c:v>0.95642361111111096</c:v>
                </c:pt>
                <c:pt idx="16528" formatCode="h:mm:ss;@">
                  <c:v>0.95648148148148104</c:v>
                </c:pt>
                <c:pt idx="16529">
                  <c:v>0.95653935185185202</c:v>
                </c:pt>
                <c:pt idx="16530">
                  <c:v>0.95659722222222199</c:v>
                </c:pt>
                <c:pt idx="16531" formatCode="h:mm:ss;@">
                  <c:v>0.95665509259259296</c:v>
                </c:pt>
                <c:pt idx="16532">
                  <c:v>0.95671296296296304</c:v>
                </c:pt>
                <c:pt idx="16533">
                  <c:v>0.95677083333333302</c:v>
                </c:pt>
                <c:pt idx="16534" formatCode="h:mm:ss;@">
                  <c:v>0.95682870370370399</c:v>
                </c:pt>
                <c:pt idx="16535">
                  <c:v>0.95688657407407396</c:v>
                </c:pt>
                <c:pt idx="16536">
                  <c:v>0.95694444444444404</c:v>
                </c:pt>
                <c:pt idx="16537" formatCode="h:mm:ss;@">
                  <c:v>0.95700231481481501</c:v>
                </c:pt>
                <c:pt idx="16538">
                  <c:v>0.95706018518518499</c:v>
                </c:pt>
                <c:pt idx="16539">
                  <c:v>0.95711805555555596</c:v>
                </c:pt>
                <c:pt idx="16540" formatCode="h:mm:ss;@">
                  <c:v>0.95717592592592604</c:v>
                </c:pt>
                <c:pt idx="16541">
                  <c:v>0.95723379629629601</c:v>
                </c:pt>
                <c:pt idx="16542">
                  <c:v>0.95729166666666698</c:v>
                </c:pt>
                <c:pt idx="16543" formatCode="h:mm:ss;@">
                  <c:v>0.95734953703703696</c:v>
                </c:pt>
                <c:pt idx="16544" formatCode="h:mm:ss;@">
                  <c:v>0.95740740740740704</c:v>
                </c:pt>
                <c:pt idx="16545">
                  <c:v>0.95746527777777801</c:v>
                </c:pt>
                <c:pt idx="16546">
                  <c:v>0.95752314814814798</c:v>
                </c:pt>
                <c:pt idx="16547" formatCode="h:mm:ss;@">
                  <c:v>0.95758101851851796</c:v>
                </c:pt>
                <c:pt idx="16548">
                  <c:v>0.95763888888888904</c:v>
                </c:pt>
                <c:pt idx="16549">
                  <c:v>0.95769675925925901</c:v>
                </c:pt>
                <c:pt idx="16550" formatCode="h:mm:ss;@">
                  <c:v>0.95775462962962998</c:v>
                </c:pt>
                <c:pt idx="16551">
                  <c:v>0.95781249999999996</c:v>
                </c:pt>
                <c:pt idx="16552">
                  <c:v>0.95787037037037004</c:v>
                </c:pt>
                <c:pt idx="16553" formatCode="h:mm:ss;@">
                  <c:v>0.95792824074074101</c:v>
                </c:pt>
                <c:pt idx="16554">
                  <c:v>0.95798611111111098</c:v>
                </c:pt>
                <c:pt idx="16555">
                  <c:v>0.95804398148148096</c:v>
                </c:pt>
                <c:pt idx="16556" formatCode="h:mm:ss;@">
                  <c:v>0.95810185185185204</c:v>
                </c:pt>
                <c:pt idx="16557">
                  <c:v>0.95815972222222201</c:v>
                </c:pt>
                <c:pt idx="16558">
                  <c:v>0.95821759259259298</c:v>
                </c:pt>
                <c:pt idx="16559" formatCode="h:mm:ss;@">
                  <c:v>0.95827546296296295</c:v>
                </c:pt>
                <c:pt idx="16560" formatCode="h:mm:ss;@">
                  <c:v>0.95833333333333304</c:v>
                </c:pt>
                <c:pt idx="16561">
                  <c:v>0.95839120370370401</c:v>
                </c:pt>
                <c:pt idx="16562">
                  <c:v>0.95844907407407398</c:v>
                </c:pt>
                <c:pt idx="16563" formatCode="h:mm:ss;@">
                  <c:v>0.95850694444444395</c:v>
                </c:pt>
                <c:pt idx="16564">
                  <c:v>0.95856481481481504</c:v>
                </c:pt>
                <c:pt idx="16565">
                  <c:v>0.95862268518518501</c:v>
                </c:pt>
                <c:pt idx="16566" formatCode="h:mm:ss;@">
                  <c:v>0.95868055555555498</c:v>
                </c:pt>
                <c:pt idx="16567">
                  <c:v>0.95873842592592595</c:v>
                </c:pt>
                <c:pt idx="16568">
                  <c:v>0.95879629629629604</c:v>
                </c:pt>
                <c:pt idx="16569" formatCode="h:mm:ss;@">
                  <c:v>0.95885416666666701</c:v>
                </c:pt>
                <c:pt idx="16570">
                  <c:v>0.95891203703703698</c:v>
                </c:pt>
                <c:pt idx="16571">
                  <c:v>0.95896990740740695</c:v>
                </c:pt>
                <c:pt idx="16572" formatCode="h:mm:ss;@">
                  <c:v>0.95902777777777803</c:v>
                </c:pt>
                <c:pt idx="16573">
                  <c:v>0.95908564814814801</c:v>
                </c:pt>
                <c:pt idx="16574">
                  <c:v>0.95914351851851798</c:v>
                </c:pt>
                <c:pt idx="16575" formatCode="h:mm:ss;@">
                  <c:v>0.95920138888888895</c:v>
                </c:pt>
                <c:pt idx="16576" formatCode="h:mm:ss;@">
                  <c:v>0.95925925925925903</c:v>
                </c:pt>
                <c:pt idx="16577">
                  <c:v>0.95931712962963001</c:v>
                </c:pt>
                <c:pt idx="16578">
                  <c:v>0.95937499999999998</c:v>
                </c:pt>
                <c:pt idx="16579" formatCode="h:mm:ss;@">
                  <c:v>0.95943287037036995</c:v>
                </c:pt>
                <c:pt idx="16580">
                  <c:v>0.95949074074074103</c:v>
                </c:pt>
                <c:pt idx="16581">
                  <c:v>0.95954861111111101</c:v>
                </c:pt>
                <c:pt idx="16582" formatCode="h:mm:ss;@">
                  <c:v>0.95960648148148098</c:v>
                </c:pt>
                <c:pt idx="16583">
                  <c:v>0.95966435185185195</c:v>
                </c:pt>
                <c:pt idx="16584">
                  <c:v>0.95972222222222203</c:v>
                </c:pt>
                <c:pt idx="16585" formatCode="h:mm:ss;@">
                  <c:v>0.959780092592593</c:v>
                </c:pt>
                <c:pt idx="16586">
                  <c:v>0.95983796296296298</c:v>
                </c:pt>
                <c:pt idx="16587">
                  <c:v>0.95989583333333295</c:v>
                </c:pt>
                <c:pt idx="16588" formatCode="h:mm:ss;@">
                  <c:v>0.95995370370370403</c:v>
                </c:pt>
                <c:pt idx="16589">
                  <c:v>0.960011574074074</c:v>
                </c:pt>
                <c:pt idx="16590">
                  <c:v>0.96006944444444398</c:v>
                </c:pt>
                <c:pt idx="16591" formatCode="h:mm:ss;@">
                  <c:v>0.96012731481481495</c:v>
                </c:pt>
                <c:pt idx="16592" formatCode="h:mm:ss;@">
                  <c:v>0.96018518518518503</c:v>
                </c:pt>
                <c:pt idx="16593">
                  <c:v>0.960243055555555</c:v>
                </c:pt>
                <c:pt idx="16594">
                  <c:v>0.96030092592592597</c:v>
                </c:pt>
                <c:pt idx="16595" formatCode="h:mm:ss;@">
                  <c:v>0.96035879629629595</c:v>
                </c:pt>
                <c:pt idx="16596">
                  <c:v>0.96041666666666703</c:v>
                </c:pt>
                <c:pt idx="16597">
                  <c:v>0.960474537037037</c:v>
                </c:pt>
                <c:pt idx="16598" formatCode="h:mm:ss;@">
                  <c:v>0.96053240740740697</c:v>
                </c:pt>
                <c:pt idx="16599">
                  <c:v>0.96059027777777795</c:v>
                </c:pt>
                <c:pt idx="16600">
                  <c:v>0.96064814814814803</c:v>
                </c:pt>
                <c:pt idx="16601" formatCode="h:mm:ss;@">
                  <c:v>0.960706018518518</c:v>
                </c:pt>
                <c:pt idx="16602">
                  <c:v>0.96076388888888897</c:v>
                </c:pt>
                <c:pt idx="16603">
                  <c:v>0.96082175925925895</c:v>
                </c:pt>
                <c:pt idx="16604" formatCode="h:mm:ss;@">
                  <c:v>0.96087962962963003</c:v>
                </c:pt>
                <c:pt idx="16605">
                  <c:v>0.9609375</c:v>
                </c:pt>
                <c:pt idx="16606">
                  <c:v>0.96099537037036997</c:v>
                </c:pt>
                <c:pt idx="16607" formatCode="h:mm:ss;@">
                  <c:v>0.96105324074074105</c:v>
                </c:pt>
                <c:pt idx="16608" formatCode="h:mm:ss;@">
                  <c:v>0.96111111111111103</c:v>
                </c:pt>
                <c:pt idx="16609">
                  <c:v>0.961168981481481</c:v>
                </c:pt>
                <c:pt idx="16610">
                  <c:v>0.96122685185185197</c:v>
                </c:pt>
                <c:pt idx="16611" formatCode="h:mm:ss;@">
                  <c:v>0.96128472222222205</c:v>
                </c:pt>
                <c:pt idx="16612">
                  <c:v>0.96134259259259203</c:v>
                </c:pt>
                <c:pt idx="16613">
                  <c:v>0.961400462962963</c:v>
                </c:pt>
                <c:pt idx="16614" formatCode="h:mm:ss;@">
                  <c:v>0.96145833333333297</c:v>
                </c:pt>
                <c:pt idx="16615">
                  <c:v>0.96151620370370405</c:v>
                </c:pt>
                <c:pt idx="16616">
                  <c:v>0.96157407407407403</c:v>
                </c:pt>
                <c:pt idx="16617" formatCode="h:mm:ss;@">
                  <c:v>0.961631944444444</c:v>
                </c:pt>
                <c:pt idx="16618">
                  <c:v>0.96168981481481497</c:v>
                </c:pt>
                <c:pt idx="16619">
                  <c:v>0.96174768518518505</c:v>
                </c:pt>
                <c:pt idx="16620" formatCode="h:mm:ss;@">
                  <c:v>0.96180555555555503</c:v>
                </c:pt>
                <c:pt idx="16621">
                  <c:v>0.961863425925926</c:v>
                </c:pt>
                <c:pt idx="16622">
                  <c:v>0.96192129629629597</c:v>
                </c:pt>
                <c:pt idx="16623" formatCode="h:mm:ss;@">
                  <c:v>0.96197916666666705</c:v>
                </c:pt>
                <c:pt idx="16624" formatCode="h:mm:ss;@">
                  <c:v>0.96203703703703702</c:v>
                </c:pt>
                <c:pt idx="16625">
                  <c:v>0.962094907407407</c:v>
                </c:pt>
                <c:pt idx="16626">
                  <c:v>0.96215277777777797</c:v>
                </c:pt>
                <c:pt idx="16627" formatCode="h:mm:ss;@">
                  <c:v>0.96221064814814805</c:v>
                </c:pt>
                <c:pt idx="16628">
                  <c:v>0.96226851851851802</c:v>
                </c:pt>
                <c:pt idx="16629">
                  <c:v>0.96232638888888899</c:v>
                </c:pt>
                <c:pt idx="16630" formatCode="h:mm:ss;@">
                  <c:v>0.96238425925925897</c:v>
                </c:pt>
                <c:pt idx="16631">
                  <c:v>0.96244212962963005</c:v>
                </c:pt>
                <c:pt idx="16632">
                  <c:v>0.96250000000000002</c:v>
                </c:pt>
                <c:pt idx="16633" formatCode="h:mm:ss;@">
                  <c:v>0.96255787037036999</c:v>
                </c:pt>
                <c:pt idx="16634">
                  <c:v>0.96261574074074097</c:v>
                </c:pt>
                <c:pt idx="16635">
                  <c:v>0.96267361111111105</c:v>
                </c:pt>
                <c:pt idx="16636" formatCode="h:mm:ss;@">
                  <c:v>0.96273148148148102</c:v>
                </c:pt>
                <c:pt idx="16637">
                  <c:v>0.96278935185185199</c:v>
                </c:pt>
                <c:pt idx="16638">
                  <c:v>0.96284722222222197</c:v>
                </c:pt>
                <c:pt idx="16639" formatCode="h:mm:ss;@">
                  <c:v>0.96290509259259205</c:v>
                </c:pt>
                <c:pt idx="16640" formatCode="h:mm:ss;@">
                  <c:v>0.96296296296296302</c:v>
                </c:pt>
                <c:pt idx="16641">
                  <c:v>0.96302083333333299</c:v>
                </c:pt>
                <c:pt idx="16642">
                  <c:v>0.96307870370370396</c:v>
                </c:pt>
                <c:pt idx="16643" formatCode="h:mm:ss;@">
                  <c:v>0.96313657407407405</c:v>
                </c:pt>
                <c:pt idx="16644">
                  <c:v>0.96319444444444402</c:v>
                </c:pt>
                <c:pt idx="16645">
                  <c:v>0.96325231481481499</c:v>
                </c:pt>
                <c:pt idx="16646" formatCode="h:mm:ss;@">
                  <c:v>0.96331018518518496</c:v>
                </c:pt>
                <c:pt idx="16647">
                  <c:v>0.96336805555555505</c:v>
                </c:pt>
                <c:pt idx="16648">
                  <c:v>0.96342592592592602</c:v>
                </c:pt>
                <c:pt idx="16649" formatCode="h:mm:ss;@">
                  <c:v>0.96348379629629599</c:v>
                </c:pt>
                <c:pt idx="16650">
                  <c:v>0.96354166666666696</c:v>
                </c:pt>
                <c:pt idx="16651">
                  <c:v>0.96359953703703705</c:v>
                </c:pt>
                <c:pt idx="16652" formatCode="h:mm:ss;@">
                  <c:v>0.96365740740740702</c:v>
                </c:pt>
                <c:pt idx="16653">
                  <c:v>0.96371527777777799</c:v>
                </c:pt>
                <c:pt idx="16654">
                  <c:v>0.96377314814814796</c:v>
                </c:pt>
                <c:pt idx="16655" formatCode="h:mm:ss;@">
                  <c:v>0.96383101851851805</c:v>
                </c:pt>
                <c:pt idx="16656" formatCode="h:mm:ss;@">
                  <c:v>0.96388888888888902</c:v>
                </c:pt>
                <c:pt idx="16657">
                  <c:v>0.96394675925925899</c:v>
                </c:pt>
                <c:pt idx="16658">
                  <c:v>0.96400462962962996</c:v>
                </c:pt>
                <c:pt idx="16659" formatCode="h:mm:ss;@">
                  <c:v>0.96406250000000004</c:v>
                </c:pt>
                <c:pt idx="16660">
                  <c:v>0.96412037037037002</c:v>
                </c:pt>
                <c:pt idx="16661">
                  <c:v>0.96417824074074099</c:v>
                </c:pt>
                <c:pt idx="16662" formatCode="h:mm:ss;@">
                  <c:v>0.96423611111111096</c:v>
                </c:pt>
                <c:pt idx="16663">
                  <c:v>0.96429398148148104</c:v>
                </c:pt>
                <c:pt idx="16664">
                  <c:v>0.96435185185185202</c:v>
                </c:pt>
                <c:pt idx="16665" formatCode="h:mm:ss;@">
                  <c:v>0.96440972222222199</c:v>
                </c:pt>
                <c:pt idx="16666">
                  <c:v>0.96446759259259296</c:v>
                </c:pt>
                <c:pt idx="16667">
                  <c:v>0.96452546296296304</c:v>
                </c:pt>
                <c:pt idx="16668" formatCode="h:mm:ss;@">
                  <c:v>0.96458333333333302</c:v>
                </c:pt>
                <c:pt idx="16669">
                  <c:v>0.96464120370370399</c:v>
                </c:pt>
                <c:pt idx="16670">
                  <c:v>0.96469907407407396</c:v>
                </c:pt>
                <c:pt idx="16671" formatCode="h:mm:ss;@">
                  <c:v>0.96475694444444404</c:v>
                </c:pt>
                <c:pt idx="16672" formatCode="h:mm:ss;@">
                  <c:v>0.96481481481481501</c:v>
                </c:pt>
                <c:pt idx="16673">
                  <c:v>0.96487268518518499</c:v>
                </c:pt>
                <c:pt idx="16674">
                  <c:v>0.96493055555555596</c:v>
                </c:pt>
                <c:pt idx="16675" formatCode="h:mm:ss;@">
                  <c:v>0.96498842592592604</c:v>
                </c:pt>
                <c:pt idx="16676">
                  <c:v>0.96504629629629601</c:v>
                </c:pt>
                <c:pt idx="16677">
                  <c:v>0.96510416666666698</c:v>
                </c:pt>
                <c:pt idx="16678" formatCode="h:mm:ss;@">
                  <c:v>0.96516203703703696</c:v>
                </c:pt>
                <c:pt idx="16679">
                  <c:v>0.96521990740740704</c:v>
                </c:pt>
                <c:pt idx="16680">
                  <c:v>0.96527777777777801</c:v>
                </c:pt>
                <c:pt idx="16681" formatCode="h:mm:ss;@">
                  <c:v>0.96533564814814798</c:v>
                </c:pt>
                <c:pt idx="16682">
                  <c:v>0.96539351851851796</c:v>
                </c:pt>
                <c:pt idx="16683">
                  <c:v>0.96545138888888904</c:v>
                </c:pt>
                <c:pt idx="16684" formatCode="h:mm:ss;@">
                  <c:v>0.96550925925925901</c:v>
                </c:pt>
                <c:pt idx="16685">
                  <c:v>0.96556712962962998</c:v>
                </c:pt>
                <c:pt idx="16686">
                  <c:v>0.96562499999999996</c:v>
                </c:pt>
                <c:pt idx="16687" formatCode="h:mm:ss;@">
                  <c:v>0.96568287037037004</c:v>
                </c:pt>
                <c:pt idx="16688" formatCode="h:mm:ss;@">
                  <c:v>0.96574074074074101</c:v>
                </c:pt>
                <c:pt idx="16689">
                  <c:v>0.96579861111111098</c:v>
                </c:pt>
                <c:pt idx="16690">
                  <c:v>0.96585648148148096</c:v>
                </c:pt>
                <c:pt idx="16691" formatCode="h:mm:ss;@">
                  <c:v>0.96591435185185204</c:v>
                </c:pt>
                <c:pt idx="16692">
                  <c:v>0.96597222222222201</c:v>
                </c:pt>
                <c:pt idx="16693">
                  <c:v>0.96603009259259298</c:v>
                </c:pt>
                <c:pt idx="16694" formatCode="h:mm:ss;@">
                  <c:v>0.96608796296296295</c:v>
                </c:pt>
                <c:pt idx="16695">
                  <c:v>0.96614583333333304</c:v>
                </c:pt>
                <c:pt idx="16696">
                  <c:v>0.96620370370370401</c:v>
                </c:pt>
                <c:pt idx="16697" formatCode="h:mm:ss;@">
                  <c:v>0.96626157407407398</c:v>
                </c:pt>
                <c:pt idx="16698">
                  <c:v>0.96631944444444395</c:v>
                </c:pt>
                <c:pt idx="16699">
                  <c:v>0.96637731481481504</c:v>
                </c:pt>
                <c:pt idx="16700" formatCode="h:mm:ss;@">
                  <c:v>0.96643518518518501</c:v>
                </c:pt>
                <c:pt idx="16701">
                  <c:v>0.96649305555555498</c:v>
                </c:pt>
                <c:pt idx="16702">
                  <c:v>0.96655092592592595</c:v>
                </c:pt>
                <c:pt idx="16703" formatCode="h:mm:ss;@">
                  <c:v>0.96660879629629604</c:v>
                </c:pt>
                <c:pt idx="16704" formatCode="h:mm:ss;@">
                  <c:v>0.96666666666666701</c:v>
                </c:pt>
                <c:pt idx="16705">
                  <c:v>0.96672453703703698</c:v>
                </c:pt>
                <c:pt idx="16706">
                  <c:v>0.96678240740740695</c:v>
                </c:pt>
                <c:pt idx="16707" formatCode="h:mm:ss;@">
                  <c:v>0.96684027777777803</c:v>
                </c:pt>
                <c:pt idx="16708">
                  <c:v>0.96689814814814801</c:v>
                </c:pt>
                <c:pt idx="16709">
                  <c:v>0.96695601851851798</c:v>
                </c:pt>
                <c:pt idx="16710" formatCode="h:mm:ss;@">
                  <c:v>0.96701388888888895</c:v>
                </c:pt>
                <c:pt idx="16711">
                  <c:v>0.96707175925925903</c:v>
                </c:pt>
                <c:pt idx="16712">
                  <c:v>0.96712962962963001</c:v>
                </c:pt>
                <c:pt idx="16713" formatCode="h:mm:ss;@">
                  <c:v>0.96718749999999998</c:v>
                </c:pt>
                <c:pt idx="16714">
                  <c:v>0.96724537037036995</c:v>
                </c:pt>
                <c:pt idx="16715">
                  <c:v>0.96730324074074103</c:v>
                </c:pt>
                <c:pt idx="16716" formatCode="h:mm:ss;@">
                  <c:v>0.96736111111111101</c:v>
                </c:pt>
                <c:pt idx="16717">
                  <c:v>0.96741898148148098</c:v>
                </c:pt>
                <c:pt idx="16718">
                  <c:v>0.96747685185185195</c:v>
                </c:pt>
                <c:pt idx="16719" formatCode="h:mm:ss;@">
                  <c:v>0.96753472222222203</c:v>
                </c:pt>
                <c:pt idx="16720" formatCode="h:mm:ss;@">
                  <c:v>0.967592592592593</c:v>
                </c:pt>
                <c:pt idx="16721">
                  <c:v>0.96765046296296298</c:v>
                </c:pt>
                <c:pt idx="16722">
                  <c:v>0.96770833333333295</c:v>
                </c:pt>
                <c:pt idx="16723" formatCode="h:mm:ss;@">
                  <c:v>0.96776620370370403</c:v>
                </c:pt>
                <c:pt idx="16724">
                  <c:v>0.967824074074074</c:v>
                </c:pt>
                <c:pt idx="16725">
                  <c:v>0.96788194444444398</c:v>
                </c:pt>
                <c:pt idx="16726" formatCode="h:mm:ss;@">
                  <c:v>0.96793981481481495</c:v>
                </c:pt>
                <c:pt idx="16727">
                  <c:v>0.96799768518518503</c:v>
                </c:pt>
                <c:pt idx="16728">
                  <c:v>0.968055555555555</c:v>
                </c:pt>
                <c:pt idx="16729" formatCode="h:mm:ss;@">
                  <c:v>0.96811342592592597</c:v>
                </c:pt>
                <c:pt idx="16730">
                  <c:v>0.96817129629629595</c:v>
                </c:pt>
                <c:pt idx="16731">
                  <c:v>0.96822916666666703</c:v>
                </c:pt>
                <c:pt idx="16732" formatCode="h:mm:ss;@">
                  <c:v>0.968287037037037</c:v>
                </c:pt>
                <c:pt idx="16733">
                  <c:v>0.96834490740740697</c:v>
                </c:pt>
                <c:pt idx="16734">
                  <c:v>0.96840277777777795</c:v>
                </c:pt>
                <c:pt idx="16735" formatCode="h:mm:ss;@">
                  <c:v>0.96846064814814803</c:v>
                </c:pt>
                <c:pt idx="16736" formatCode="h:mm:ss;@">
                  <c:v>0.968518518518518</c:v>
                </c:pt>
                <c:pt idx="16737">
                  <c:v>0.96857638888888897</c:v>
                </c:pt>
                <c:pt idx="16738">
                  <c:v>0.96863425925925895</c:v>
                </c:pt>
                <c:pt idx="16739" formatCode="h:mm:ss;@">
                  <c:v>0.96869212962963003</c:v>
                </c:pt>
                <c:pt idx="16740">
                  <c:v>0.96875</c:v>
                </c:pt>
                <c:pt idx="16741">
                  <c:v>0.96880787037036997</c:v>
                </c:pt>
                <c:pt idx="16742" formatCode="h:mm:ss;@">
                  <c:v>0.96886574074074105</c:v>
                </c:pt>
                <c:pt idx="16743">
                  <c:v>0.96892361111111103</c:v>
                </c:pt>
                <c:pt idx="16744">
                  <c:v>0.968981481481481</c:v>
                </c:pt>
                <c:pt idx="16745" formatCode="h:mm:ss;@">
                  <c:v>0.96903935185185197</c:v>
                </c:pt>
                <c:pt idx="16746">
                  <c:v>0.96909722222222205</c:v>
                </c:pt>
                <c:pt idx="16747">
                  <c:v>0.96915509259259203</c:v>
                </c:pt>
                <c:pt idx="16748" formatCode="h:mm:ss;@">
                  <c:v>0.969212962962963</c:v>
                </c:pt>
                <c:pt idx="16749">
                  <c:v>0.96927083333333297</c:v>
                </c:pt>
                <c:pt idx="16750">
                  <c:v>0.96932870370370405</c:v>
                </c:pt>
                <c:pt idx="16751" formatCode="h:mm:ss;@">
                  <c:v>0.96938657407407403</c:v>
                </c:pt>
                <c:pt idx="16752" formatCode="h:mm:ss;@">
                  <c:v>0.969444444444444</c:v>
                </c:pt>
                <c:pt idx="16753">
                  <c:v>0.96950231481481497</c:v>
                </c:pt>
                <c:pt idx="16754">
                  <c:v>0.96956018518518505</c:v>
                </c:pt>
                <c:pt idx="16755" formatCode="h:mm:ss;@">
                  <c:v>0.96961805555555503</c:v>
                </c:pt>
                <c:pt idx="16756">
                  <c:v>0.969675925925926</c:v>
                </c:pt>
                <c:pt idx="16757">
                  <c:v>0.96973379629629597</c:v>
                </c:pt>
                <c:pt idx="16758" formatCode="h:mm:ss;@">
                  <c:v>0.96979166666666705</c:v>
                </c:pt>
                <c:pt idx="16759">
                  <c:v>0.96984953703703702</c:v>
                </c:pt>
                <c:pt idx="16760">
                  <c:v>0.969907407407407</c:v>
                </c:pt>
                <c:pt idx="16761" formatCode="h:mm:ss;@">
                  <c:v>0.96996527777777797</c:v>
                </c:pt>
                <c:pt idx="16762">
                  <c:v>0.97002314814814805</c:v>
                </c:pt>
                <c:pt idx="16763">
                  <c:v>0.97008101851851802</c:v>
                </c:pt>
                <c:pt idx="16764" formatCode="h:mm:ss;@">
                  <c:v>0.97013888888888899</c:v>
                </c:pt>
                <c:pt idx="16765">
                  <c:v>0.97019675925925897</c:v>
                </c:pt>
                <c:pt idx="16766">
                  <c:v>0.97025462962963005</c:v>
                </c:pt>
                <c:pt idx="16767" formatCode="h:mm:ss;@">
                  <c:v>0.97031250000000002</c:v>
                </c:pt>
                <c:pt idx="16768" formatCode="h:mm:ss;@">
                  <c:v>0.97037037037036999</c:v>
                </c:pt>
                <c:pt idx="16769">
                  <c:v>0.97042824074074097</c:v>
                </c:pt>
                <c:pt idx="16770">
                  <c:v>0.97048611111111105</c:v>
                </c:pt>
                <c:pt idx="16771" formatCode="h:mm:ss;@">
                  <c:v>0.97054398148148102</c:v>
                </c:pt>
                <c:pt idx="16772">
                  <c:v>0.97060185185185199</c:v>
                </c:pt>
                <c:pt idx="16773">
                  <c:v>0.97065972222222197</c:v>
                </c:pt>
                <c:pt idx="16774" formatCode="h:mm:ss;@">
                  <c:v>0.97071759259259205</c:v>
                </c:pt>
                <c:pt idx="16775">
                  <c:v>0.97077546296296302</c:v>
                </c:pt>
                <c:pt idx="16776">
                  <c:v>0.97083333333333299</c:v>
                </c:pt>
                <c:pt idx="16777" formatCode="h:mm:ss;@">
                  <c:v>0.97089120370370396</c:v>
                </c:pt>
                <c:pt idx="16778">
                  <c:v>0.97094907407407405</c:v>
                </c:pt>
                <c:pt idx="16779">
                  <c:v>0.97100694444444402</c:v>
                </c:pt>
                <c:pt idx="16780" formatCode="h:mm:ss;@">
                  <c:v>0.97106481481481499</c:v>
                </c:pt>
                <c:pt idx="16781">
                  <c:v>0.97112268518518496</c:v>
                </c:pt>
                <c:pt idx="16782">
                  <c:v>0.97118055555555505</c:v>
                </c:pt>
                <c:pt idx="16783" formatCode="h:mm:ss;@">
                  <c:v>0.97123842592592602</c:v>
                </c:pt>
                <c:pt idx="16784" formatCode="h:mm:ss;@">
                  <c:v>0.97129629629629599</c:v>
                </c:pt>
                <c:pt idx="16785">
                  <c:v>0.97135416666666696</c:v>
                </c:pt>
                <c:pt idx="16786">
                  <c:v>0.97141203703703705</c:v>
                </c:pt>
                <c:pt idx="16787" formatCode="h:mm:ss;@">
                  <c:v>0.97146990740740702</c:v>
                </c:pt>
                <c:pt idx="16788">
                  <c:v>0.97152777777777799</c:v>
                </c:pt>
                <c:pt idx="16789">
                  <c:v>0.97158564814814796</c:v>
                </c:pt>
                <c:pt idx="16790" formatCode="h:mm:ss;@">
                  <c:v>0.97164351851851805</c:v>
                </c:pt>
                <c:pt idx="16791">
                  <c:v>0.97170138888888902</c:v>
                </c:pt>
                <c:pt idx="16792">
                  <c:v>0.97175925925925899</c:v>
                </c:pt>
                <c:pt idx="16793" formatCode="h:mm:ss;@">
                  <c:v>0.97181712962962996</c:v>
                </c:pt>
                <c:pt idx="16794">
                  <c:v>0.97187500000000004</c:v>
                </c:pt>
                <c:pt idx="16795">
                  <c:v>0.97193287037037002</c:v>
                </c:pt>
                <c:pt idx="16796" formatCode="h:mm:ss;@">
                  <c:v>0.97199074074074099</c:v>
                </c:pt>
                <c:pt idx="16797">
                  <c:v>0.97204861111111096</c:v>
                </c:pt>
                <c:pt idx="16798">
                  <c:v>0.97210648148148104</c:v>
                </c:pt>
                <c:pt idx="16799" formatCode="h:mm:ss;@">
                  <c:v>0.97216435185185202</c:v>
                </c:pt>
                <c:pt idx="16800" formatCode="h:mm:ss;@">
                  <c:v>0.97222222222222199</c:v>
                </c:pt>
                <c:pt idx="16801">
                  <c:v>0.97228009259259296</c:v>
                </c:pt>
                <c:pt idx="16802">
                  <c:v>0.97233796296296304</c:v>
                </c:pt>
                <c:pt idx="16803" formatCode="h:mm:ss;@">
                  <c:v>0.97239583333333302</c:v>
                </c:pt>
                <c:pt idx="16804">
                  <c:v>0.97245370370370399</c:v>
                </c:pt>
                <c:pt idx="16805">
                  <c:v>0.97251157407407396</c:v>
                </c:pt>
                <c:pt idx="16806" formatCode="h:mm:ss;@">
                  <c:v>0.97256944444444404</c:v>
                </c:pt>
                <c:pt idx="16807">
                  <c:v>0.97262731481481501</c:v>
                </c:pt>
                <c:pt idx="16808">
                  <c:v>0.97268518518518499</c:v>
                </c:pt>
                <c:pt idx="16809" formatCode="h:mm:ss;@">
                  <c:v>0.97274305555555596</c:v>
                </c:pt>
                <c:pt idx="16810">
                  <c:v>0.97280092592592604</c:v>
                </c:pt>
                <c:pt idx="16811">
                  <c:v>0.97285879629629601</c:v>
                </c:pt>
                <c:pt idx="16812" formatCode="h:mm:ss;@">
                  <c:v>0.97291666666666698</c:v>
                </c:pt>
                <c:pt idx="16813">
                  <c:v>0.97297453703703696</c:v>
                </c:pt>
                <c:pt idx="16814">
                  <c:v>0.97303240740740704</c:v>
                </c:pt>
                <c:pt idx="16815" formatCode="h:mm:ss;@">
                  <c:v>0.97309027777777801</c:v>
                </c:pt>
                <c:pt idx="16816" formatCode="h:mm:ss;@">
                  <c:v>0.97314814814814798</c:v>
                </c:pt>
                <c:pt idx="16817">
                  <c:v>0.97320601851851796</c:v>
                </c:pt>
                <c:pt idx="16818">
                  <c:v>0.97326388888888904</c:v>
                </c:pt>
                <c:pt idx="16819" formatCode="h:mm:ss;@">
                  <c:v>0.97332175925925901</c:v>
                </c:pt>
                <c:pt idx="16820">
                  <c:v>0.97337962962962998</c:v>
                </c:pt>
                <c:pt idx="16821">
                  <c:v>0.97343749999999996</c:v>
                </c:pt>
                <c:pt idx="16822" formatCode="h:mm:ss;@">
                  <c:v>0.97349537037037004</c:v>
                </c:pt>
                <c:pt idx="16823">
                  <c:v>0.97355324074074101</c:v>
                </c:pt>
                <c:pt idx="16824">
                  <c:v>0.97361111111111098</c:v>
                </c:pt>
                <c:pt idx="16825" formatCode="h:mm:ss;@">
                  <c:v>0.97366898148148096</c:v>
                </c:pt>
                <c:pt idx="16826">
                  <c:v>0.97372685185185204</c:v>
                </c:pt>
                <c:pt idx="16827">
                  <c:v>0.97378472222222201</c:v>
                </c:pt>
                <c:pt idx="16828" formatCode="h:mm:ss;@">
                  <c:v>0.97384259259259298</c:v>
                </c:pt>
                <c:pt idx="16829">
                  <c:v>0.97390046296296295</c:v>
                </c:pt>
                <c:pt idx="16830">
                  <c:v>0.97395833333333304</c:v>
                </c:pt>
                <c:pt idx="16831" formatCode="h:mm:ss;@">
                  <c:v>0.97401620370370401</c:v>
                </c:pt>
                <c:pt idx="16832" formatCode="h:mm:ss;@">
                  <c:v>0.97407407407407398</c:v>
                </c:pt>
                <c:pt idx="16833">
                  <c:v>0.97413194444444395</c:v>
                </c:pt>
                <c:pt idx="16834">
                  <c:v>0.97418981481481504</c:v>
                </c:pt>
                <c:pt idx="16835" formatCode="h:mm:ss;@">
                  <c:v>0.97424768518518501</c:v>
                </c:pt>
                <c:pt idx="16836">
                  <c:v>0.97430555555555498</c:v>
                </c:pt>
                <c:pt idx="16837">
                  <c:v>0.97436342592592595</c:v>
                </c:pt>
                <c:pt idx="16838" formatCode="h:mm:ss;@">
                  <c:v>0.97442129629629604</c:v>
                </c:pt>
                <c:pt idx="16839">
                  <c:v>0.97447916666666701</c:v>
                </c:pt>
                <c:pt idx="16840">
                  <c:v>0.97453703703703698</c:v>
                </c:pt>
                <c:pt idx="16841" formatCode="h:mm:ss;@">
                  <c:v>0.97459490740740695</c:v>
                </c:pt>
                <c:pt idx="16842">
                  <c:v>0.97465277777777803</c:v>
                </c:pt>
                <c:pt idx="16843">
                  <c:v>0.97471064814814801</c:v>
                </c:pt>
                <c:pt idx="16844" formatCode="h:mm:ss;@">
                  <c:v>0.97476851851851798</c:v>
                </c:pt>
                <c:pt idx="16845">
                  <c:v>0.97482638888888895</c:v>
                </c:pt>
                <c:pt idx="16846">
                  <c:v>0.97488425925925903</c:v>
                </c:pt>
                <c:pt idx="16847" formatCode="h:mm:ss;@">
                  <c:v>0.97494212962963001</c:v>
                </c:pt>
                <c:pt idx="16848" formatCode="h:mm:ss;@">
                  <c:v>0.97499999999999998</c:v>
                </c:pt>
                <c:pt idx="16849">
                  <c:v>0.97505787037036995</c:v>
                </c:pt>
                <c:pt idx="16850">
                  <c:v>0.97511574074074103</c:v>
                </c:pt>
                <c:pt idx="16851" formatCode="h:mm:ss;@">
                  <c:v>0.97517361111111101</c:v>
                </c:pt>
                <c:pt idx="16852">
                  <c:v>0.97523148148148098</c:v>
                </c:pt>
                <c:pt idx="16853">
                  <c:v>0.97528935185185195</c:v>
                </c:pt>
                <c:pt idx="16854" formatCode="h:mm:ss;@">
                  <c:v>0.97534722222222203</c:v>
                </c:pt>
                <c:pt idx="16855">
                  <c:v>0.975405092592593</c:v>
                </c:pt>
                <c:pt idx="16856">
                  <c:v>0.97546296296296298</c:v>
                </c:pt>
                <c:pt idx="16857" formatCode="h:mm:ss;@">
                  <c:v>0.97552083333333295</c:v>
                </c:pt>
                <c:pt idx="16858">
                  <c:v>0.97557870370370403</c:v>
                </c:pt>
                <c:pt idx="16859">
                  <c:v>0.975636574074074</c:v>
                </c:pt>
                <c:pt idx="16860" formatCode="h:mm:ss;@">
                  <c:v>0.97569444444444398</c:v>
                </c:pt>
                <c:pt idx="16861">
                  <c:v>0.97575231481481495</c:v>
                </c:pt>
                <c:pt idx="16862">
                  <c:v>0.97581018518518503</c:v>
                </c:pt>
                <c:pt idx="16863" formatCode="h:mm:ss;@">
                  <c:v>0.975868055555555</c:v>
                </c:pt>
                <c:pt idx="16864" formatCode="h:mm:ss;@">
                  <c:v>0.97592592592592597</c:v>
                </c:pt>
                <c:pt idx="16865">
                  <c:v>0.97598379629629595</c:v>
                </c:pt>
                <c:pt idx="16866">
                  <c:v>0.97604166666666703</c:v>
                </c:pt>
                <c:pt idx="16867" formatCode="h:mm:ss;@">
                  <c:v>0.976099537037037</c:v>
                </c:pt>
                <c:pt idx="16868">
                  <c:v>0.97615740740740697</c:v>
                </c:pt>
                <c:pt idx="16869">
                  <c:v>0.97621527777777795</c:v>
                </c:pt>
                <c:pt idx="16870" formatCode="h:mm:ss;@">
                  <c:v>0.97627314814814803</c:v>
                </c:pt>
                <c:pt idx="16871">
                  <c:v>0.976331018518518</c:v>
                </c:pt>
                <c:pt idx="16872">
                  <c:v>0.97638888888888897</c:v>
                </c:pt>
                <c:pt idx="16873" formatCode="h:mm:ss;@">
                  <c:v>0.97644675925925895</c:v>
                </c:pt>
                <c:pt idx="16874">
                  <c:v>0.97650462962963003</c:v>
                </c:pt>
                <c:pt idx="16875">
                  <c:v>0.9765625</c:v>
                </c:pt>
                <c:pt idx="16876" formatCode="h:mm:ss;@">
                  <c:v>0.97662037037036997</c:v>
                </c:pt>
                <c:pt idx="16877">
                  <c:v>0.97667824074074105</c:v>
                </c:pt>
                <c:pt idx="16878">
                  <c:v>0.97673611111111103</c:v>
                </c:pt>
                <c:pt idx="16879" formatCode="h:mm:ss;@">
                  <c:v>0.976793981481481</c:v>
                </c:pt>
                <c:pt idx="16880" formatCode="h:mm:ss;@">
                  <c:v>0.97685185185185197</c:v>
                </c:pt>
                <c:pt idx="16881">
                  <c:v>0.97690972222222205</c:v>
                </c:pt>
                <c:pt idx="16882">
                  <c:v>0.97696759259259203</c:v>
                </c:pt>
                <c:pt idx="16883" formatCode="h:mm:ss;@">
                  <c:v>0.977025462962963</c:v>
                </c:pt>
                <c:pt idx="16884">
                  <c:v>0.97708333333333297</c:v>
                </c:pt>
                <c:pt idx="16885">
                  <c:v>0.97714120370370405</c:v>
                </c:pt>
                <c:pt idx="16886" formatCode="h:mm:ss;@">
                  <c:v>0.97719907407407403</c:v>
                </c:pt>
                <c:pt idx="16887">
                  <c:v>0.977256944444444</c:v>
                </c:pt>
                <c:pt idx="16888">
                  <c:v>0.97731481481481497</c:v>
                </c:pt>
                <c:pt idx="16889" formatCode="h:mm:ss;@">
                  <c:v>0.97737268518518505</c:v>
                </c:pt>
                <c:pt idx="16890">
                  <c:v>0.97743055555555503</c:v>
                </c:pt>
                <c:pt idx="16891">
                  <c:v>0.977488425925926</c:v>
                </c:pt>
                <c:pt idx="16892" formatCode="h:mm:ss;@">
                  <c:v>0.97754629629629597</c:v>
                </c:pt>
                <c:pt idx="16893">
                  <c:v>0.97760416666666705</c:v>
                </c:pt>
                <c:pt idx="16894">
                  <c:v>0.97766203703703702</c:v>
                </c:pt>
                <c:pt idx="16895" formatCode="h:mm:ss;@">
                  <c:v>0.977719907407407</c:v>
                </c:pt>
                <c:pt idx="16896" formatCode="h:mm:ss;@">
                  <c:v>0.97777777777777797</c:v>
                </c:pt>
                <c:pt idx="16897">
                  <c:v>0.97783564814814805</c:v>
                </c:pt>
                <c:pt idx="16898">
                  <c:v>0.97789351851851802</c:v>
                </c:pt>
                <c:pt idx="16899" formatCode="h:mm:ss;@">
                  <c:v>0.97795138888888899</c:v>
                </c:pt>
                <c:pt idx="16900">
                  <c:v>0.97800925925925897</c:v>
                </c:pt>
                <c:pt idx="16901">
                  <c:v>0.97806712962963005</c:v>
                </c:pt>
                <c:pt idx="16902" formatCode="h:mm:ss;@">
                  <c:v>0.97812500000000002</c:v>
                </c:pt>
                <c:pt idx="16903">
                  <c:v>0.97818287037036999</c:v>
                </c:pt>
                <c:pt idx="16904">
                  <c:v>0.97824074074074097</c:v>
                </c:pt>
                <c:pt idx="16905" formatCode="h:mm:ss;@">
                  <c:v>0.97829861111111105</c:v>
                </c:pt>
                <c:pt idx="16906">
                  <c:v>0.97835648148148102</c:v>
                </c:pt>
                <c:pt idx="16907">
                  <c:v>0.97841435185185199</c:v>
                </c:pt>
                <c:pt idx="16908" formatCode="h:mm:ss;@">
                  <c:v>0.97847222222222197</c:v>
                </c:pt>
                <c:pt idx="16909">
                  <c:v>0.97853009259259205</c:v>
                </c:pt>
                <c:pt idx="16910">
                  <c:v>0.97858796296296302</c:v>
                </c:pt>
                <c:pt idx="16911" formatCode="h:mm:ss;@">
                  <c:v>0.97864583333333299</c:v>
                </c:pt>
                <c:pt idx="16912" formatCode="h:mm:ss;@">
                  <c:v>0.97870370370370396</c:v>
                </c:pt>
                <c:pt idx="16913">
                  <c:v>0.97876157407407405</c:v>
                </c:pt>
                <c:pt idx="16914">
                  <c:v>0.97881944444444402</c:v>
                </c:pt>
                <c:pt idx="16915" formatCode="h:mm:ss;@">
                  <c:v>0.97887731481481499</c:v>
                </c:pt>
                <c:pt idx="16916">
                  <c:v>0.97893518518518496</c:v>
                </c:pt>
                <c:pt idx="16917">
                  <c:v>0.97899305555555505</c:v>
                </c:pt>
                <c:pt idx="16918" formatCode="h:mm:ss;@">
                  <c:v>0.97905092592592602</c:v>
                </c:pt>
                <c:pt idx="16919">
                  <c:v>0.97910879629629599</c:v>
                </c:pt>
                <c:pt idx="16920">
                  <c:v>0.97916666666666696</c:v>
                </c:pt>
                <c:pt idx="16921" formatCode="h:mm:ss;@">
                  <c:v>0.97922453703703705</c:v>
                </c:pt>
                <c:pt idx="16922">
                  <c:v>0.97928240740740702</c:v>
                </c:pt>
                <c:pt idx="16923">
                  <c:v>0.97934027777777799</c:v>
                </c:pt>
                <c:pt idx="16924" formatCode="h:mm:ss;@">
                  <c:v>0.97939814814814796</c:v>
                </c:pt>
                <c:pt idx="16925">
                  <c:v>0.97945601851851805</c:v>
                </c:pt>
                <c:pt idx="16926">
                  <c:v>0.97951388888888902</c:v>
                </c:pt>
                <c:pt idx="16927" formatCode="h:mm:ss;@">
                  <c:v>0.97957175925925899</c:v>
                </c:pt>
                <c:pt idx="16928" formatCode="h:mm:ss;@">
                  <c:v>0.97962962962962996</c:v>
                </c:pt>
                <c:pt idx="16929">
                  <c:v>0.97968750000000004</c:v>
                </c:pt>
                <c:pt idx="16930">
                  <c:v>0.97974537037037002</c:v>
                </c:pt>
                <c:pt idx="16931" formatCode="h:mm:ss;@">
                  <c:v>0.97980324074074099</c:v>
                </c:pt>
                <c:pt idx="16932">
                  <c:v>0.97986111111111096</c:v>
                </c:pt>
                <c:pt idx="16933">
                  <c:v>0.97991898148148104</c:v>
                </c:pt>
                <c:pt idx="16934" formatCode="h:mm:ss;@">
                  <c:v>0.97997685185185202</c:v>
                </c:pt>
                <c:pt idx="16935">
                  <c:v>0.98003472222222199</c:v>
                </c:pt>
                <c:pt idx="16936">
                  <c:v>0.98009259259259296</c:v>
                </c:pt>
                <c:pt idx="16937" formatCode="h:mm:ss;@">
                  <c:v>0.98015046296296304</c:v>
                </c:pt>
                <c:pt idx="16938">
                  <c:v>0.98020833333333302</c:v>
                </c:pt>
                <c:pt idx="16939">
                  <c:v>0.98026620370370399</c:v>
                </c:pt>
                <c:pt idx="16940" formatCode="h:mm:ss;@">
                  <c:v>0.98032407407407396</c:v>
                </c:pt>
                <c:pt idx="16941">
                  <c:v>0.98038194444444404</c:v>
                </c:pt>
                <c:pt idx="16942">
                  <c:v>0.98043981481481501</c:v>
                </c:pt>
                <c:pt idx="16943" formatCode="h:mm:ss;@">
                  <c:v>0.98049768518518499</c:v>
                </c:pt>
                <c:pt idx="16944" formatCode="h:mm:ss;@">
                  <c:v>0.98055555555555596</c:v>
                </c:pt>
                <c:pt idx="16945">
                  <c:v>0.98061342592592604</c:v>
                </c:pt>
                <c:pt idx="16946">
                  <c:v>0.98067129629629601</c:v>
                </c:pt>
                <c:pt idx="16947" formatCode="h:mm:ss;@">
                  <c:v>0.98072916666666698</c:v>
                </c:pt>
                <c:pt idx="16948">
                  <c:v>0.98078703703703696</c:v>
                </c:pt>
                <c:pt idx="16949">
                  <c:v>0.98084490740740704</c:v>
                </c:pt>
                <c:pt idx="16950" formatCode="h:mm:ss;@">
                  <c:v>0.98090277777777801</c:v>
                </c:pt>
                <c:pt idx="16951">
                  <c:v>0.98096064814814798</c:v>
                </c:pt>
                <c:pt idx="16952">
                  <c:v>0.98101851851851796</c:v>
                </c:pt>
                <c:pt idx="16953" formatCode="h:mm:ss;@">
                  <c:v>0.98107638888888904</c:v>
                </c:pt>
                <c:pt idx="16954">
                  <c:v>0.98113425925925901</c:v>
                </c:pt>
                <c:pt idx="16955">
                  <c:v>0.98119212962962998</c:v>
                </c:pt>
                <c:pt idx="16956" formatCode="h:mm:ss;@">
                  <c:v>0.98124999999999996</c:v>
                </c:pt>
                <c:pt idx="16957">
                  <c:v>0.98130787037037004</c:v>
                </c:pt>
                <c:pt idx="16958">
                  <c:v>0.98136574074074101</c:v>
                </c:pt>
                <c:pt idx="16959" formatCode="h:mm:ss;@">
                  <c:v>0.98142361111111098</c:v>
                </c:pt>
                <c:pt idx="16960" formatCode="h:mm:ss;@">
                  <c:v>0.98148148148148096</c:v>
                </c:pt>
                <c:pt idx="16961">
                  <c:v>0.98153935185185204</c:v>
                </c:pt>
                <c:pt idx="16962">
                  <c:v>0.98159722222222201</c:v>
                </c:pt>
                <c:pt idx="16963" formatCode="h:mm:ss;@">
                  <c:v>0.98165509259259298</c:v>
                </c:pt>
                <c:pt idx="16964">
                  <c:v>0.98171296296296295</c:v>
                </c:pt>
                <c:pt idx="16965">
                  <c:v>0.98177083333333304</c:v>
                </c:pt>
                <c:pt idx="16966" formatCode="h:mm:ss;@">
                  <c:v>0.98182870370370401</c:v>
                </c:pt>
                <c:pt idx="16967">
                  <c:v>0.98188657407407398</c:v>
                </c:pt>
                <c:pt idx="16968">
                  <c:v>0.98194444444444395</c:v>
                </c:pt>
                <c:pt idx="16969" formatCode="h:mm:ss;@">
                  <c:v>0.98200231481481504</c:v>
                </c:pt>
                <c:pt idx="16970">
                  <c:v>0.98206018518518501</c:v>
                </c:pt>
                <c:pt idx="16971">
                  <c:v>0.98211805555555498</c:v>
                </c:pt>
                <c:pt idx="16972" formatCode="h:mm:ss;@">
                  <c:v>0.98217592592592595</c:v>
                </c:pt>
                <c:pt idx="16973">
                  <c:v>0.98223379629629604</c:v>
                </c:pt>
                <c:pt idx="16974">
                  <c:v>0.98229166666666701</c:v>
                </c:pt>
                <c:pt idx="16975" formatCode="h:mm:ss;@">
                  <c:v>0.98234953703703698</c:v>
                </c:pt>
                <c:pt idx="16976" formatCode="h:mm:ss;@">
                  <c:v>0.98240740740740695</c:v>
                </c:pt>
                <c:pt idx="16977">
                  <c:v>0.98246527777777803</c:v>
                </c:pt>
                <c:pt idx="16978">
                  <c:v>0.98252314814814801</c:v>
                </c:pt>
                <c:pt idx="16979" formatCode="h:mm:ss;@">
                  <c:v>0.98258101851851798</c:v>
                </c:pt>
                <c:pt idx="16980">
                  <c:v>0.98263888888888895</c:v>
                </c:pt>
                <c:pt idx="16981">
                  <c:v>0.98269675925925903</c:v>
                </c:pt>
                <c:pt idx="16982" formatCode="h:mm:ss;@">
                  <c:v>0.98275462962963001</c:v>
                </c:pt>
                <c:pt idx="16983">
                  <c:v>0.98281249999999998</c:v>
                </c:pt>
                <c:pt idx="16984">
                  <c:v>0.98287037037036995</c:v>
                </c:pt>
                <c:pt idx="16985" formatCode="h:mm:ss;@">
                  <c:v>0.98292824074074103</c:v>
                </c:pt>
                <c:pt idx="16986">
                  <c:v>0.98298611111111101</c:v>
                </c:pt>
                <c:pt idx="16987">
                  <c:v>0.98304398148148098</c:v>
                </c:pt>
                <c:pt idx="16988" formatCode="h:mm:ss;@">
                  <c:v>0.98310185185185195</c:v>
                </c:pt>
                <c:pt idx="16989">
                  <c:v>0.98315972222222203</c:v>
                </c:pt>
                <c:pt idx="16990">
                  <c:v>0.983217592592593</c:v>
                </c:pt>
                <c:pt idx="16991" formatCode="h:mm:ss;@">
                  <c:v>0.98327546296296298</c:v>
                </c:pt>
                <c:pt idx="16992" formatCode="h:mm:ss;@">
                  <c:v>0.98333333333333295</c:v>
                </c:pt>
                <c:pt idx="16993">
                  <c:v>0.98339120370370403</c:v>
                </c:pt>
                <c:pt idx="16994">
                  <c:v>0.983449074074074</c:v>
                </c:pt>
                <c:pt idx="16995" formatCode="h:mm:ss;@">
                  <c:v>0.98350694444444398</c:v>
                </c:pt>
                <c:pt idx="16996">
                  <c:v>0.98356481481481495</c:v>
                </c:pt>
                <c:pt idx="16997">
                  <c:v>0.98362268518518503</c:v>
                </c:pt>
                <c:pt idx="16998" formatCode="h:mm:ss;@">
                  <c:v>0.983680555555555</c:v>
                </c:pt>
                <c:pt idx="16999">
                  <c:v>0.98373842592592597</c:v>
                </c:pt>
                <c:pt idx="17000">
                  <c:v>0.98379629629629595</c:v>
                </c:pt>
                <c:pt idx="17001" formatCode="h:mm:ss;@">
                  <c:v>0.98385416666666703</c:v>
                </c:pt>
                <c:pt idx="17002">
                  <c:v>0.983912037037037</c:v>
                </c:pt>
                <c:pt idx="17003">
                  <c:v>0.98396990740740697</c:v>
                </c:pt>
                <c:pt idx="17004" formatCode="h:mm:ss;@">
                  <c:v>0.98402777777777795</c:v>
                </c:pt>
                <c:pt idx="17005">
                  <c:v>0.98408564814814803</c:v>
                </c:pt>
                <c:pt idx="17006">
                  <c:v>0.984143518518518</c:v>
                </c:pt>
                <c:pt idx="17007" formatCode="h:mm:ss;@">
                  <c:v>0.98420138888888897</c:v>
                </c:pt>
                <c:pt idx="17008" formatCode="h:mm:ss;@">
                  <c:v>0.98425925925925895</c:v>
                </c:pt>
                <c:pt idx="17009">
                  <c:v>0.98431712962963003</c:v>
                </c:pt>
                <c:pt idx="17010">
                  <c:v>0.984375</c:v>
                </c:pt>
                <c:pt idx="17011" formatCode="h:mm:ss;@">
                  <c:v>0.98443287037036997</c:v>
                </c:pt>
                <c:pt idx="17012">
                  <c:v>0.98449074074074105</c:v>
                </c:pt>
                <c:pt idx="17013">
                  <c:v>0.98454861111111103</c:v>
                </c:pt>
                <c:pt idx="17014" formatCode="h:mm:ss;@">
                  <c:v>0.984606481481481</c:v>
                </c:pt>
                <c:pt idx="17015">
                  <c:v>0.98466435185185197</c:v>
                </c:pt>
                <c:pt idx="17016">
                  <c:v>0.98472222222222205</c:v>
                </c:pt>
                <c:pt idx="17017" formatCode="h:mm:ss;@">
                  <c:v>0.98478009259259203</c:v>
                </c:pt>
                <c:pt idx="17018">
                  <c:v>0.984837962962963</c:v>
                </c:pt>
                <c:pt idx="17019">
                  <c:v>0.98489583333333297</c:v>
                </c:pt>
                <c:pt idx="17020" formatCode="h:mm:ss;@">
                  <c:v>0.98495370370370405</c:v>
                </c:pt>
                <c:pt idx="17021">
                  <c:v>0.98501157407407403</c:v>
                </c:pt>
                <c:pt idx="17022">
                  <c:v>0.985069444444444</c:v>
                </c:pt>
                <c:pt idx="17023" formatCode="h:mm:ss;@">
                  <c:v>0.98512731481481497</c:v>
                </c:pt>
                <c:pt idx="17024" formatCode="h:mm:ss;@">
                  <c:v>0.98518518518518505</c:v>
                </c:pt>
                <c:pt idx="17025">
                  <c:v>0.98524305555555503</c:v>
                </c:pt>
                <c:pt idx="17026">
                  <c:v>0.985300925925926</c:v>
                </c:pt>
                <c:pt idx="17027" formatCode="h:mm:ss;@">
                  <c:v>0.98535879629629597</c:v>
                </c:pt>
                <c:pt idx="17028">
                  <c:v>0.98541666666666705</c:v>
                </c:pt>
                <c:pt idx="17029">
                  <c:v>0.98547453703703702</c:v>
                </c:pt>
                <c:pt idx="17030" formatCode="h:mm:ss;@">
                  <c:v>0.985532407407407</c:v>
                </c:pt>
                <c:pt idx="17031">
                  <c:v>0.98559027777777797</c:v>
                </c:pt>
                <c:pt idx="17032">
                  <c:v>0.98564814814814805</c:v>
                </c:pt>
                <c:pt idx="17033" formatCode="h:mm:ss;@">
                  <c:v>0.98570601851851802</c:v>
                </c:pt>
                <c:pt idx="17034">
                  <c:v>0.98576388888888899</c:v>
                </c:pt>
                <c:pt idx="17035">
                  <c:v>0.98582175925925897</c:v>
                </c:pt>
                <c:pt idx="17036" formatCode="h:mm:ss;@">
                  <c:v>0.98587962962963005</c:v>
                </c:pt>
                <c:pt idx="17037">
                  <c:v>0.98593750000000002</c:v>
                </c:pt>
                <c:pt idx="17038">
                  <c:v>0.98599537037036999</c:v>
                </c:pt>
                <c:pt idx="17039" formatCode="h:mm:ss;@">
                  <c:v>0.98605324074074097</c:v>
                </c:pt>
                <c:pt idx="17040" formatCode="h:mm:ss;@">
                  <c:v>0.98611111111111105</c:v>
                </c:pt>
                <c:pt idx="17041">
                  <c:v>0.98616898148148102</c:v>
                </c:pt>
                <c:pt idx="17042">
                  <c:v>0.98622685185185199</c:v>
                </c:pt>
                <c:pt idx="17043" formatCode="h:mm:ss;@">
                  <c:v>0.98628472222222197</c:v>
                </c:pt>
                <c:pt idx="17044">
                  <c:v>0.98634259259259205</c:v>
                </c:pt>
                <c:pt idx="17045">
                  <c:v>0.98640046296296302</c:v>
                </c:pt>
                <c:pt idx="17046" formatCode="h:mm:ss;@">
                  <c:v>0.98645833333333299</c:v>
                </c:pt>
                <c:pt idx="17047">
                  <c:v>0.98651620370370396</c:v>
                </c:pt>
                <c:pt idx="17048">
                  <c:v>0.98657407407407405</c:v>
                </c:pt>
                <c:pt idx="17049" formatCode="h:mm:ss;@">
                  <c:v>0.98663194444444402</c:v>
                </c:pt>
                <c:pt idx="17050">
                  <c:v>0.98668981481481499</c:v>
                </c:pt>
                <c:pt idx="17051">
                  <c:v>0.98674768518518496</c:v>
                </c:pt>
                <c:pt idx="17052" formatCode="h:mm:ss;@">
                  <c:v>0.98680555555555505</c:v>
                </c:pt>
                <c:pt idx="17053">
                  <c:v>0.98686342592592602</c:v>
                </c:pt>
                <c:pt idx="17054">
                  <c:v>0.98692129629629599</c:v>
                </c:pt>
                <c:pt idx="17055" formatCode="h:mm:ss;@">
                  <c:v>0.98697916666666696</c:v>
                </c:pt>
                <c:pt idx="17056" formatCode="h:mm:ss;@">
                  <c:v>0.98703703703703705</c:v>
                </c:pt>
                <c:pt idx="17057">
                  <c:v>0.98709490740740702</c:v>
                </c:pt>
                <c:pt idx="17058">
                  <c:v>0.98715277777777799</c:v>
                </c:pt>
                <c:pt idx="17059" formatCode="h:mm:ss;@">
                  <c:v>0.98721064814814796</c:v>
                </c:pt>
                <c:pt idx="17060">
                  <c:v>0.98726851851851805</c:v>
                </c:pt>
                <c:pt idx="17061">
                  <c:v>0.98732638888888902</c:v>
                </c:pt>
                <c:pt idx="17062" formatCode="h:mm:ss;@">
                  <c:v>0.98738425925925899</c:v>
                </c:pt>
                <c:pt idx="17063">
                  <c:v>0.98744212962962996</c:v>
                </c:pt>
                <c:pt idx="17064">
                  <c:v>0.98750000000000004</c:v>
                </c:pt>
                <c:pt idx="17065" formatCode="h:mm:ss;@">
                  <c:v>0.98755787037037002</c:v>
                </c:pt>
                <c:pt idx="17066">
                  <c:v>0.98761574074074099</c:v>
                </c:pt>
                <c:pt idx="17067">
                  <c:v>0.98767361111111096</c:v>
                </c:pt>
                <c:pt idx="17068" formatCode="h:mm:ss;@">
                  <c:v>0.98773148148148104</c:v>
                </c:pt>
                <c:pt idx="17069">
                  <c:v>0.98778935185185202</c:v>
                </c:pt>
                <c:pt idx="17070">
                  <c:v>0.98784722222222199</c:v>
                </c:pt>
                <c:pt idx="17071" formatCode="h:mm:ss;@">
                  <c:v>0.98790509259259296</c:v>
                </c:pt>
                <c:pt idx="17072" formatCode="h:mm:ss;@">
                  <c:v>0.98796296296296304</c:v>
                </c:pt>
                <c:pt idx="17073">
                  <c:v>0.98802083333333302</c:v>
                </c:pt>
                <c:pt idx="17074">
                  <c:v>0.98807870370370399</c:v>
                </c:pt>
                <c:pt idx="17075" formatCode="h:mm:ss;@">
                  <c:v>0.98813657407407396</c:v>
                </c:pt>
                <c:pt idx="17076">
                  <c:v>0.98819444444444404</c:v>
                </c:pt>
                <c:pt idx="17077">
                  <c:v>0.98825231481481501</c:v>
                </c:pt>
                <c:pt idx="17078" formatCode="h:mm:ss;@">
                  <c:v>0.98831018518518499</c:v>
                </c:pt>
                <c:pt idx="17079">
                  <c:v>0.98836805555555596</c:v>
                </c:pt>
                <c:pt idx="17080">
                  <c:v>0.98842592592592604</c:v>
                </c:pt>
                <c:pt idx="17081" formatCode="h:mm:ss;@">
                  <c:v>0.98848379629629601</c:v>
                </c:pt>
                <c:pt idx="17082">
                  <c:v>0.98854166666666698</c:v>
                </c:pt>
                <c:pt idx="17083">
                  <c:v>0.98859953703703696</c:v>
                </c:pt>
                <c:pt idx="17084" formatCode="h:mm:ss;@">
                  <c:v>0.98865740740740704</c:v>
                </c:pt>
                <c:pt idx="17085">
                  <c:v>0.98871527777777801</c:v>
                </c:pt>
                <c:pt idx="17086">
                  <c:v>0.98877314814814798</c:v>
                </c:pt>
                <c:pt idx="17087" formatCode="h:mm:ss;@">
                  <c:v>0.98883101851851796</c:v>
                </c:pt>
                <c:pt idx="17088" formatCode="h:mm:ss;@">
                  <c:v>0.98888888888888904</c:v>
                </c:pt>
                <c:pt idx="17089">
                  <c:v>0.98894675925925901</c:v>
                </c:pt>
                <c:pt idx="17090">
                  <c:v>0.98900462962962998</c:v>
                </c:pt>
                <c:pt idx="17091" formatCode="h:mm:ss;@">
                  <c:v>0.98906249999999996</c:v>
                </c:pt>
                <c:pt idx="17092">
                  <c:v>0.98912037037037004</c:v>
                </c:pt>
                <c:pt idx="17093">
                  <c:v>0.98917824074074101</c:v>
                </c:pt>
                <c:pt idx="17094" formatCode="h:mm:ss;@">
                  <c:v>0.98923611111111098</c:v>
                </c:pt>
                <c:pt idx="17095">
                  <c:v>0.98929398148148096</c:v>
                </c:pt>
                <c:pt idx="17096">
                  <c:v>0.98935185185185204</c:v>
                </c:pt>
                <c:pt idx="17097" formatCode="h:mm:ss;@">
                  <c:v>0.98940972222222201</c:v>
                </c:pt>
                <c:pt idx="17098">
                  <c:v>0.98946759259259298</c:v>
                </c:pt>
                <c:pt idx="17099">
                  <c:v>0.98952546296296295</c:v>
                </c:pt>
                <c:pt idx="17100" formatCode="h:mm:ss;@">
                  <c:v>0.98958333333333304</c:v>
                </c:pt>
                <c:pt idx="17101">
                  <c:v>0.98964120370370401</c:v>
                </c:pt>
                <c:pt idx="17102">
                  <c:v>0.98969907407407398</c:v>
                </c:pt>
                <c:pt idx="17103" formatCode="h:mm:ss;@">
                  <c:v>0.98975694444444395</c:v>
                </c:pt>
                <c:pt idx="17104" formatCode="h:mm:ss;@">
                  <c:v>0.98981481481481504</c:v>
                </c:pt>
                <c:pt idx="17105">
                  <c:v>0.98987268518518501</c:v>
                </c:pt>
                <c:pt idx="17106">
                  <c:v>0.98993055555555498</c:v>
                </c:pt>
                <c:pt idx="17107" formatCode="h:mm:ss;@">
                  <c:v>0.98998842592592595</c:v>
                </c:pt>
                <c:pt idx="17108">
                  <c:v>0.99004629629629604</c:v>
                </c:pt>
                <c:pt idx="17109">
                  <c:v>0.99010416666666701</c:v>
                </c:pt>
                <c:pt idx="17110" formatCode="h:mm:ss;@">
                  <c:v>0.99016203703703698</c:v>
                </c:pt>
                <c:pt idx="17111">
                  <c:v>0.99021990740740695</c:v>
                </c:pt>
                <c:pt idx="17112">
                  <c:v>0.99027777777777803</c:v>
                </c:pt>
                <c:pt idx="17113" formatCode="h:mm:ss;@">
                  <c:v>0.99033564814814801</c:v>
                </c:pt>
                <c:pt idx="17114">
                  <c:v>0.99039351851851798</c:v>
                </c:pt>
                <c:pt idx="17115">
                  <c:v>0.99045138888888895</c:v>
                </c:pt>
                <c:pt idx="17116" formatCode="h:mm:ss;@">
                  <c:v>0.99050925925925903</c:v>
                </c:pt>
                <c:pt idx="17117">
                  <c:v>0.99056712962963001</c:v>
                </c:pt>
                <c:pt idx="17118">
                  <c:v>0.99062499999999998</c:v>
                </c:pt>
                <c:pt idx="17119" formatCode="h:mm:ss;@">
                  <c:v>0.99068287037036995</c:v>
                </c:pt>
                <c:pt idx="17120" formatCode="h:mm:ss;@">
                  <c:v>0.99074074074074103</c:v>
                </c:pt>
                <c:pt idx="17121">
                  <c:v>0.99079861111111101</c:v>
                </c:pt>
                <c:pt idx="17122">
                  <c:v>0.99085648148148098</c:v>
                </c:pt>
                <c:pt idx="17123" formatCode="h:mm:ss;@">
                  <c:v>0.99091435185185195</c:v>
                </c:pt>
                <c:pt idx="17124">
                  <c:v>0.99097222222222203</c:v>
                </c:pt>
                <c:pt idx="17125">
                  <c:v>0.991030092592593</c:v>
                </c:pt>
                <c:pt idx="17126" formatCode="h:mm:ss;@">
                  <c:v>0.99108796296296298</c:v>
                </c:pt>
                <c:pt idx="17127">
                  <c:v>0.99114583333333295</c:v>
                </c:pt>
                <c:pt idx="17128">
                  <c:v>0.99120370370370403</c:v>
                </c:pt>
                <c:pt idx="17129" formatCode="h:mm:ss;@">
                  <c:v>0.991261574074074</c:v>
                </c:pt>
                <c:pt idx="17130">
                  <c:v>0.99131944444444398</c:v>
                </c:pt>
                <c:pt idx="17131">
                  <c:v>0.99137731481481495</c:v>
                </c:pt>
                <c:pt idx="17132" formatCode="h:mm:ss;@">
                  <c:v>0.99143518518518503</c:v>
                </c:pt>
                <c:pt idx="17133">
                  <c:v>0.991493055555555</c:v>
                </c:pt>
                <c:pt idx="17134">
                  <c:v>0.99155092592592597</c:v>
                </c:pt>
                <c:pt idx="17135" formatCode="h:mm:ss;@">
                  <c:v>0.99160879629629595</c:v>
                </c:pt>
                <c:pt idx="17136" formatCode="h:mm:ss;@">
                  <c:v>0.99166666666666703</c:v>
                </c:pt>
                <c:pt idx="17137">
                  <c:v>0.991724537037037</c:v>
                </c:pt>
                <c:pt idx="17138">
                  <c:v>0.99178240740740697</c:v>
                </c:pt>
                <c:pt idx="17139" formatCode="h:mm:ss;@">
                  <c:v>0.99184027777777795</c:v>
                </c:pt>
                <c:pt idx="17140">
                  <c:v>0.99189814814814803</c:v>
                </c:pt>
                <c:pt idx="17141">
                  <c:v>0.991956018518518</c:v>
                </c:pt>
                <c:pt idx="17142" formatCode="h:mm:ss;@">
                  <c:v>0.99201388888888897</c:v>
                </c:pt>
                <c:pt idx="17143">
                  <c:v>0.99207175925925895</c:v>
                </c:pt>
                <c:pt idx="17144">
                  <c:v>0.99212962962963003</c:v>
                </c:pt>
                <c:pt idx="17145" formatCode="h:mm:ss;@">
                  <c:v>0.9921875</c:v>
                </c:pt>
                <c:pt idx="17146">
                  <c:v>0.99224537037036997</c:v>
                </c:pt>
                <c:pt idx="17147">
                  <c:v>0.99230324074074105</c:v>
                </c:pt>
                <c:pt idx="17148" formatCode="h:mm:ss;@">
                  <c:v>0.99236111111111103</c:v>
                </c:pt>
                <c:pt idx="17149">
                  <c:v>0.992418981481481</c:v>
                </c:pt>
                <c:pt idx="17150">
                  <c:v>0.99247685185185197</c:v>
                </c:pt>
                <c:pt idx="17151" formatCode="h:mm:ss;@">
                  <c:v>0.99253472222222205</c:v>
                </c:pt>
                <c:pt idx="17152" formatCode="h:mm:ss;@">
                  <c:v>0.99259259259259203</c:v>
                </c:pt>
                <c:pt idx="17153">
                  <c:v>0.992650462962963</c:v>
                </c:pt>
                <c:pt idx="17154">
                  <c:v>0.99270833333333297</c:v>
                </c:pt>
                <c:pt idx="17155" formatCode="h:mm:ss;@">
                  <c:v>0.99276620370370405</c:v>
                </c:pt>
                <c:pt idx="17156">
                  <c:v>0.99282407407407403</c:v>
                </c:pt>
                <c:pt idx="17157">
                  <c:v>0.992881944444444</c:v>
                </c:pt>
                <c:pt idx="17158" formatCode="h:mm:ss;@">
                  <c:v>0.99293981481481497</c:v>
                </c:pt>
                <c:pt idx="17159">
                  <c:v>0.99299768518518505</c:v>
                </c:pt>
                <c:pt idx="17160">
                  <c:v>0.99305555555555503</c:v>
                </c:pt>
                <c:pt idx="17161" formatCode="h:mm:ss;@">
                  <c:v>0.993113425925926</c:v>
                </c:pt>
                <c:pt idx="17162">
                  <c:v>0.99317129629629597</c:v>
                </c:pt>
                <c:pt idx="17163">
                  <c:v>0.99322916666666705</c:v>
                </c:pt>
                <c:pt idx="17164" formatCode="h:mm:ss;@">
                  <c:v>0.99328703703703702</c:v>
                </c:pt>
                <c:pt idx="17165">
                  <c:v>0.993344907407407</c:v>
                </c:pt>
                <c:pt idx="17166">
                  <c:v>0.99340277777777797</c:v>
                </c:pt>
                <c:pt idx="17167" formatCode="h:mm:ss;@">
                  <c:v>0.99346064814814805</c:v>
                </c:pt>
                <c:pt idx="17168" formatCode="h:mm:ss;@">
                  <c:v>0.99351851851851802</c:v>
                </c:pt>
                <c:pt idx="17169">
                  <c:v>0.99357638888888899</c:v>
                </c:pt>
                <c:pt idx="17170">
                  <c:v>0.99363425925925897</c:v>
                </c:pt>
                <c:pt idx="17171" formatCode="h:mm:ss;@">
                  <c:v>0.99369212962963005</c:v>
                </c:pt>
                <c:pt idx="17172">
                  <c:v>0.99375000000000002</c:v>
                </c:pt>
                <c:pt idx="17173">
                  <c:v>0.99380787037036999</c:v>
                </c:pt>
                <c:pt idx="17174" formatCode="h:mm:ss;@">
                  <c:v>0.99386574074074097</c:v>
                </c:pt>
                <c:pt idx="17175">
                  <c:v>0.99392361111111105</c:v>
                </c:pt>
                <c:pt idx="17176">
                  <c:v>0.99398148148148102</c:v>
                </c:pt>
                <c:pt idx="17177" formatCode="h:mm:ss;@">
                  <c:v>0.99403935185185199</c:v>
                </c:pt>
                <c:pt idx="17178">
                  <c:v>0.99409722222222197</c:v>
                </c:pt>
                <c:pt idx="17179">
                  <c:v>0.99415509259259205</c:v>
                </c:pt>
                <c:pt idx="17180" formatCode="h:mm:ss;@">
                  <c:v>0.99421296296296302</c:v>
                </c:pt>
                <c:pt idx="17181">
                  <c:v>0.99427083333333299</c:v>
                </c:pt>
                <c:pt idx="17182">
                  <c:v>0.99432870370370396</c:v>
                </c:pt>
                <c:pt idx="17183" formatCode="h:mm:ss;@">
                  <c:v>0.99438657407407405</c:v>
                </c:pt>
                <c:pt idx="17184" formatCode="h:mm:ss;@">
                  <c:v>0.99444444444444402</c:v>
                </c:pt>
                <c:pt idx="17185">
                  <c:v>0.99450231481481499</c:v>
                </c:pt>
                <c:pt idx="17186">
                  <c:v>0.99456018518518496</c:v>
                </c:pt>
                <c:pt idx="17187" formatCode="h:mm:ss;@">
                  <c:v>0.99461805555555505</c:v>
                </c:pt>
                <c:pt idx="17188">
                  <c:v>0.99467592592592602</c:v>
                </c:pt>
                <c:pt idx="17189">
                  <c:v>0.99473379629629599</c:v>
                </c:pt>
                <c:pt idx="17190" formatCode="h:mm:ss;@">
                  <c:v>0.99479166666666696</c:v>
                </c:pt>
                <c:pt idx="17191">
                  <c:v>0.99484953703703705</c:v>
                </c:pt>
                <c:pt idx="17192">
                  <c:v>0.99490740740740702</c:v>
                </c:pt>
                <c:pt idx="17193" formatCode="h:mm:ss;@">
                  <c:v>0.99496527777777799</c:v>
                </c:pt>
                <c:pt idx="17194">
                  <c:v>0.99502314814814796</c:v>
                </c:pt>
                <c:pt idx="17195">
                  <c:v>0.99508101851851805</c:v>
                </c:pt>
                <c:pt idx="17196" formatCode="h:mm:ss;@">
                  <c:v>0.99513888888888902</c:v>
                </c:pt>
                <c:pt idx="17197">
                  <c:v>0.99519675925925899</c:v>
                </c:pt>
                <c:pt idx="17198">
                  <c:v>0.99525462962962996</c:v>
                </c:pt>
                <c:pt idx="17199" formatCode="h:mm:ss;@">
                  <c:v>0.99531250000000004</c:v>
                </c:pt>
                <c:pt idx="17200" formatCode="h:mm:ss;@">
                  <c:v>0.99537037037037002</c:v>
                </c:pt>
                <c:pt idx="17201">
                  <c:v>0.99542824074074099</c:v>
                </c:pt>
                <c:pt idx="17202">
                  <c:v>0.99548611111111096</c:v>
                </c:pt>
                <c:pt idx="17203" formatCode="h:mm:ss;@">
                  <c:v>0.99554398148148104</c:v>
                </c:pt>
                <c:pt idx="17204">
                  <c:v>0.99560185185185202</c:v>
                </c:pt>
                <c:pt idx="17205">
                  <c:v>0.99565972222222199</c:v>
                </c:pt>
                <c:pt idx="17206" formatCode="h:mm:ss;@">
                  <c:v>0.99571759259259296</c:v>
                </c:pt>
                <c:pt idx="17207">
                  <c:v>0.99577546296296304</c:v>
                </c:pt>
                <c:pt idx="17208">
                  <c:v>0.99583333333333302</c:v>
                </c:pt>
                <c:pt idx="17209" formatCode="h:mm:ss;@">
                  <c:v>0.99589120370370399</c:v>
                </c:pt>
                <c:pt idx="17210">
                  <c:v>0.99594907407407396</c:v>
                </c:pt>
                <c:pt idx="17211">
                  <c:v>0.99600694444444404</c:v>
                </c:pt>
                <c:pt idx="17212" formatCode="h:mm:ss;@">
                  <c:v>0.99606481481481501</c:v>
                </c:pt>
                <c:pt idx="17213">
                  <c:v>0.99612268518518499</c:v>
                </c:pt>
                <c:pt idx="17214">
                  <c:v>0.99618055555555596</c:v>
                </c:pt>
                <c:pt idx="17215" formatCode="h:mm:ss;@">
                  <c:v>0.99623842592592604</c:v>
                </c:pt>
                <c:pt idx="17216" formatCode="h:mm:ss;@">
                  <c:v>0.99629629629629601</c:v>
                </c:pt>
                <c:pt idx="17217">
                  <c:v>0.99635416666666698</c:v>
                </c:pt>
                <c:pt idx="17218">
                  <c:v>0.99641203703703696</c:v>
                </c:pt>
                <c:pt idx="17219" formatCode="h:mm:ss;@">
                  <c:v>0.99646990740740704</c:v>
                </c:pt>
                <c:pt idx="17220">
                  <c:v>0.99652777777777801</c:v>
                </c:pt>
                <c:pt idx="17221">
                  <c:v>0.99658564814814798</c:v>
                </c:pt>
                <c:pt idx="17222" formatCode="h:mm:ss;@">
                  <c:v>0.99664351851851796</c:v>
                </c:pt>
                <c:pt idx="17223">
                  <c:v>0.99670138888888904</c:v>
                </c:pt>
                <c:pt idx="17224">
                  <c:v>0.99675925925925901</c:v>
                </c:pt>
                <c:pt idx="17225" formatCode="h:mm:ss;@">
                  <c:v>0.99681712962962998</c:v>
                </c:pt>
                <c:pt idx="17226">
                  <c:v>0.99687499999999996</c:v>
                </c:pt>
                <c:pt idx="17227">
                  <c:v>0.99693287037037004</c:v>
                </c:pt>
                <c:pt idx="17228" formatCode="h:mm:ss;@">
                  <c:v>0.99699074074074101</c:v>
                </c:pt>
                <c:pt idx="17229">
                  <c:v>0.99704861111111098</c:v>
                </c:pt>
                <c:pt idx="17230">
                  <c:v>0.99710648148148096</c:v>
                </c:pt>
                <c:pt idx="17231" formatCode="h:mm:ss;@">
                  <c:v>0.99716435185185204</c:v>
                </c:pt>
                <c:pt idx="17232" formatCode="h:mm:ss;@">
                  <c:v>0.99722222222222201</c:v>
                </c:pt>
                <c:pt idx="17233">
                  <c:v>0.99728009259259298</c:v>
                </c:pt>
                <c:pt idx="17234">
                  <c:v>0.99733796296296295</c:v>
                </c:pt>
                <c:pt idx="17235" formatCode="h:mm:ss;@">
                  <c:v>0.99739583333333304</c:v>
                </c:pt>
                <c:pt idx="17236">
                  <c:v>0.99745370370370401</c:v>
                </c:pt>
                <c:pt idx="17237">
                  <c:v>0.99751157407407398</c:v>
                </c:pt>
                <c:pt idx="17238" formatCode="h:mm:ss;@">
                  <c:v>0.99756944444444395</c:v>
                </c:pt>
                <c:pt idx="17239">
                  <c:v>0.99762731481481504</c:v>
                </c:pt>
                <c:pt idx="17240">
                  <c:v>0.99768518518518501</c:v>
                </c:pt>
                <c:pt idx="17241" formatCode="h:mm:ss;@">
                  <c:v>0.99774305555555498</c:v>
                </c:pt>
                <c:pt idx="17242">
                  <c:v>0.99780092592592595</c:v>
                </c:pt>
                <c:pt idx="17243">
                  <c:v>0.99785879629629604</c:v>
                </c:pt>
                <c:pt idx="17244" formatCode="h:mm:ss;@">
                  <c:v>0.99791666666666701</c:v>
                </c:pt>
                <c:pt idx="17245">
                  <c:v>0.99797453703703698</c:v>
                </c:pt>
                <c:pt idx="17246">
                  <c:v>0.99803240740740695</c:v>
                </c:pt>
                <c:pt idx="17247" formatCode="h:mm:ss;@">
                  <c:v>0.99809027777777803</c:v>
                </c:pt>
                <c:pt idx="17248" formatCode="h:mm:ss;@">
                  <c:v>0.99814814814814801</c:v>
                </c:pt>
                <c:pt idx="17249">
                  <c:v>0.99820601851851798</c:v>
                </c:pt>
                <c:pt idx="17250">
                  <c:v>0.99826388888888895</c:v>
                </c:pt>
                <c:pt idx="17251" formatCode="h:mm:ss;@">
                  <c:v>0.99832175925925903</c:v>
                </c:pt>
                <c:pt idx="17252">
                  <c:v>0.99837962962963001</c:v>
                </c:pt>
                <c:pt idx="17253">
                  <c:v>0.99843749999999998</c:v>
                </c:pt>
                <c:pt idx="17254" formatCode="h:mm:ss;@">
                  <c:v>0.99849537037036995</c:v>
                </c:pt>
                <c:pt idx="17255">
                  <c:v>0.99855324074074103</c:v>
                </c:pt>
                <c:pt idx="17256">
                  <c:v>0.99861111111111101</c:v>
                </c:pt>
                <c:pt idx="17257" formatCode="h:mm:ss;@">
                  <c:v>0.99866898148148098</c:v>
                </c:pt>
                <c:pt idx="17258">
                  <c:v>0.99872685185185195</c:v>
                </c:pt>
                <c:pt idx="17259">
                  <c:v>0.99878472222222203</c:v>
                </c:pt>
                <c:pt idx="17260" formatCode="h:mm:ss;@">
                  <c:v>0.998842592592593</c:v>
                </c:pt>
                <c:pt idx="17261">
                  <c:v>0.99890046296296298</c:v>
                </c:pt>
                <c:pt idx="17262">
                  <c:v>0.99895833333333295</c:v>
                </c:pt>
                <c:pt idx="17263" formatCode="h:mm:ss;@">
                  <c:v>0.99901620370370403</c:v>
                </c:pt>
                <c:pt idx="17264" formatCode="h:mm:ss;@">
                  <c:v>0.999074074074074</c:v>
                </c:pt>
                <c:pt idx="17265">
                  <c:v>0.99913194444444398</c:v>
                </c:pt>
                <c:pt idx="17266">
                  <c:v>0.99918981481481495</c:v>
                </c:pt>
                <c:pt idx="17267" formatCode="h:mm:ss;@">
                  <c:v>0.99924768518518503</c:v>
                </c:pt>
                <c:pt idx="17268">
                  <c:v>0.999305555555555</c:v>
                </c:pt>
                <c:pt idx="17269">
                  <c:v>0.99936342592592597</c:v>
                </c:pt>
                <c:pt idx="17270" formatCode="h:mm:ss;@">
                  <c:v>0.99942129629629595</c:v>
                </c:pt>
                <c:pt idx="17271">
                  <c:v>0.99947916666666703</c:v>
                </c:pt>
                <c:pt idx="17272">
                  <c:v>0.999537037037037</c:v>
                </c:pt>
                <c:pt idx="17273" formatCode="h:mm:ss;@">
                  <c:v>0.99959490740740697</c:v>
                </c:pt>
                <c:pt idx="17274">
                  <c:v>0.99965277777777795</c:v>
                </c:pt>
                <c:pt idx="17275">
                  <c:v>0.99971064814814803</c:v>
                </c:pt>
                <c:pt idx="17276" formatCode="h:mm:ss;@">
                  <c:v>0.999768518518518</c:v>
                </c:pt>
                <c:pt idx="17277">
                  <c:v>0.99982638888888897</c:v>
                </c:pt>
                <c:pt idx="17278">
                  <c:v>0.99988425925925895</c:v>
                </c:pt>
                <c:pt idx="17279" formatCode="h:mm:ss;@">
                  <c:v>0.99994212962963003</c:v>
                </c:pt>
              </c:numCache>
            </c:numRef>
          </c:xVal>
          <c:yVal>
            <c:numRef>
              <c:f>lvtemporary_295971!$I$2:$I$17281</c:f>
              <c:numCache>
                <c:formatCode>General</c:formatCode>
                <c:ptCount val="17280"/>
                <c:pt idx="0">
                  <c:v>2.7282000000000002</c:v>
                </c:pt>
                <c:pt idx="1">
                  <c:v>2.0461499999999999</c:v>
                </c:pt>
                <c:pt idx="2">
                  <c:v>2.0461499999999999</c:v>
                </c:pt>
                <c:pt idx="3">
                  <c:v>2.0461499999999999</c:v>
                </c:pt>
                <c:pt idx="4">
                  <c:v>2.0461499999999999</c:v>
                </c:pt>
                <c:pt idx="5">
                  <c:v>2.0461499999999999</c:v>
                </c:pt>
                <c:pt idx="6">
                  <c:v>1.3641000000000001</c:v>
                </c:pt>
                <c:pt idx="7">
                  <c:v>1.3641000000000001</c:v>
                </c:pt>
                <c:pt idx="8">
                  <c:v>0.68204900000000002</c:v>
                </c:pt>
                <c:pt idx="9">
                  <c:v>0.68204900000000002</c:v>
                </c:pt>
                <c:pt idx="10">
                  <c:v>0.68204900000000002</c:v>
                </c:pt>
                <c:pt idx="11">
                  <c:v>0.68204900000000002</c:v>
                </c:pt>
                <c:pt idx="12">
                  <c:v>0.68204900000000002</c:v>
                </c:pt>
                <c:pt idx="13">
                  <c:v>0.68204900000000002</c:v>
                </c:pt>
                <c:pt idx="14">
                  <c:v>0.68204900000000002</c:v>
                </c:pt>
                <c:pt idx="15">
                  <c:v>0.68204900000000002</c:v>
                </c:pt>
                <c:pt idx="16">
                  <c:v>0.68204900000000002</c:v>
                </c:pt>
                <c:pt idx="17">
                  <c:v>0.68204900000000002</c:v>
                </c:pt>
                <c:pt idx="18">
                  <c:v>0.68204900000000002</c:v>
                </c:pt>
                <c:pt idx="19">
                  <c:v>0.68204900000000002</c:v>
                </c:pt>
                <c:pt idx="20">
                  <c:v>0.68204900000000002</c:v>
                </c:pt>
                <c:pt idx="21">
                  <c:v>0.68204900000000002</c:v>
                </c:pt>
                <c:pt idx="22">
                  <c:v>1.3641000000000001</c:v>
                </c:pt>
                <c:pt idx="23">
                  <c:v>1.3641000000000001</c:v>
                </c:pt>
                <c:pt idx="24">
                  <c:v>1.3641000000000001</c:v>
                </c:pt>
                <c:pt idx="25">
                  <c:v>1.3641000000000001</c:v>
                </c:pt>
                <c:pt idx="26">
                  <c:v>1.3641000000000001</c:v>
                </c:pt>
                <c:pt idx="27">
                  <c:v>1.3641000000000001</c:v>
                </c:pt>
                <c:pt idx="28">
                  <c:v>1.3641000000000001</c:v>
                </c:pt>
                <c:pt idx="29">
                  <c:v>1.3641000000000001</c:v>
                </c:pt>
                <c:pt idx="30">
                  <c:v>0.68204900000000002</c:v>
                </c:pt>
                <c:pt idx="31">
                  <c:v>0.68204900000000002</c:v>
                </c:pt>
                <c:pt idx="32">
                  <c:v>0.68204900000000002</c:v>
                </c:pt>
                <c:pt idx="33">
                  <c:v>0.68204900000000002</c:v>
                </c:pt>
                <c:pt idx="34">
                  <c:v>0.68204900000000002</c:v>
                </c:pt>
                <c:pt idx="35">
                  <c:v>0.68204900000000002</c:v>
                </c:pt>
                <c:pt idx="36">
                  <c:v>0.68204900000000002</c:v>
                </c:pt>
                <c:pt idx="37">
                  <c:v>0.68204900000000002</c:v>
                </c:pt>
                <c:pt idx="38">
                  <c:v>0.68204900000000002</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0.68204900000000002</c:v>
                </c:pt>
                <c:pt idx="63">
                  <c:v>0.68204900000000002</c:v>
                </c:pt>
                <c:pt idx="64">
                  <c:v>0.68204900000000002</c:v>
                </c:pt>
                <c:pt idx="65">
                  <c:v>0.68204900000000002</c:v>
                </c:pt>
                <c:pt idx="66">
                  <c:v>0.68204900000000002</c:v>
                </c:pt>
                <c:pt idx="67">
                  <c:v>0.68204900000000002</c:v>
                </c:pt>
                <c:pt idx="68">
                  <c:v>1.3641000000000001</c:v>
                </c:pt>
                <c:pt idx="69">
                  <c:v>1.3641000000000001</c:v>
                </c:pt>
                <c:pt idx="70">
                  <c:v>1.3641000000000001</c:v>
                </c:pt>
                <c:pt idx="71">
                  <c:v>1.3641000000000001</c:v>
                </c:pt>
                <c:pt idx="72">
                  <c:v>2.0461499999999999</c:v>
                </c:pt>
                <c:pt idx="73">
                  <c:v>2.0461499999999999</c:v>
                </c:pt>
                <c:pt idx="74">
                  <c:v>2.0461499999999999</c:v>
                </c:pt>
                <c:pt idx="75">
                  <c:v>2.0461499999999999</c:v>
                </c:pt>
                <c:pt idx="76">
                  <c:v>2.7282000000000002</c:v>
                </c:pt>
                <c:pt idx="77">
                  <c:v>2.7282000000000002</c:v>
                </c:pt>
                <c:pt idx="78">
                  <c:v>2.7282000000000002</c:v>
                </c:pt>
                <c:pt idx="79">
                  <c:v>2.0461499999999999</c:v>
                </c:pt>
                <c:pt idx="80">
                  <c:v>2.0461499999999999</c:v>
                </c:pt>
                <c:pt idx="81">
                  <c:v>2.0461499999999999</c:v>
                </c:pt>
                <c:pt idx="82">
                  <c:v>2.0461499999999999</c:v>
                </c:pt>
                <c:pt idx="83">
                  <c:v>0</c:v>
                </c:pt>
                <c:pt idx="84">
                  <c:v>0</c:v>
                </c:pt>
                <c:pt idx="85">
                  <c:v>0</c:v>
                </c:pt>
                <c:pt idx="86">
                  <c:v>0</c:v>
                </c:pt>
                <c:pt idx="87">
                  <c:v>0</c:v>
                </c:pt>
                <c:pt idx="88">
                  <c:v>0</c:v>
                </c:pt>
                <c:pt idx="89">
                  <c:v>0</c:v>
                </c:pt>
                <c:pt idx="90">
                  <c:v>1.5190399999999999</c:v>
                </c:pt>
                <c:pt idx="91">
                  <c:v>1.3452599999999999</c:v>
                </c:pt>
                <c:pt idx="92">
                  <c:v>1.2093100000000001</c:v>
                </c:pt>
                <c:pt idx="93">
                  <c:v>1.0965400000000001</c:v>
                </c:pt>
                <c:pt idx="94">
                  <c:v>1.0044900000000001</c:v>
                </c:pt>
                <c:pt idx="95">
                  <c:v>0.92544000000000004</c:v>
                </c:pt>
                <c:pt idx="96">
                  <c:v>0.85900399999999999</c:v>
                </c:pt>
                <c:pt idx="97">
                  <c:v>0.80052699999999999</c:v>
                </c:pt>
                <c:pt idx="98">
                  <c:v>1.5006600000000001</c:v>
                </c:pt>
                <c:pt idx="99">
                  <c:v>1.41065</c:v>
                </c:pt>
                <c:pt idx="100">
                  <c:v>1.3641000000000001</c:v>
                </c:pt>
                <c:pt idx="101">
                  <c:v>1.3641000000000001</c:v>
                </c:pt>
                <c:pt idx="102">
                  <c:v>2.0461499999999999</c:v>
                </c:pt>
                <c:pt idx="103">
                  <c:v>2.0461499999999999</c:v>
                </c:pt>
                <c:pt idx="104">
                  <c:v>2.0461499999999999</c:v>
                </c:pt>
                <c:pt idx="105">
                  <c:v>2.0461499999999999</c:v>
                </c:pt>
                <c:pt idx="106">
                  <c:v>2.0461499999999999</c:v>
                </c:pt>
                <c:pt idx="107">
                  <c:v>2.0461499999999999</c:v>
                </c:pt>
                <c:pt idx="108">
                  <c:v>1.3641000000000001</c:v>
                </c:pt>
                <c:pt idx="109">
                  <c:v>1.3641000000000001</c:v>
                </c:pt>
                <c:pt idx="110">
                  <c:v>1.3641000000000001</c:v>
                </c:pt>
                <c:pt idx="111">
                  <c:v>2.0461499999999999</c:v>
                </c:pt>
                <c:pt idx="112">
                  <c:v>2.0461499999999999</c:v>
                </c:pt>
                <c:pt idx="113">
                  <c:v>2.0461499999999999</c:v>
                </c:pt>
                <c:pt idx="114">
                  <c:v>2.0461499999999999</c:v>
                </c:pt>
                <c:pt idx="115">
                  <c:v>2.0461499999999999</c:v>
                </c:pt>
                <c:pt idx="116">
                  <c:v>2.0461499999999999</c:v>
                </c:pt>
                <c:pt idx="117">
                  <c:v>2.0461499999999999</c:v>
                </c:pt>
                <c:pt idx="118">
                  <c:v>2.7282000000000002</c:v>
                </c:pt>
                <c:pt idx="119">
                  <c:v>2.7282000000000002</c:v>
                </c:pt>
                <c:pt idx="120">
                  <c:v>2.0461499999999999</c:v>
                </c:pt>
                <c:pt idx="121">
                  <c:v>2.0461499999999999</c:v>
                </c:pt>
                <c:pt idx="122">
                  <c:v>2.0461499999999999</c:v>
                </c:pt>
                <c:pt idx="123">
                  <c:v>2.0461499999999999</c:v>
                </c:pt>
                <c:pt idx="124">
                  <c:v>2.0461499999999999</c:v>
                </c:pt>
                <c:pt idx="125">
                  <c:v>2.0461499999999999</c:v>
                </c:pt>
                <c:pt idx="126">
                  <c:v>2.0461499999999999</c:v>
                </c:pt>
                <c:pt idx="127">
                  <c:v>2.0461499999999999</c:v>
                </c:pt>
                <c:pt idx="128">
                  <c:v>2.0461499999999999</c:v>
                </c:pt>
                <c:pt idx="129">
                  <c:v>1.3641000000000001</c:v>
                </c:pt>
                <c:pt idx="130">
                  <c:v>1.3641000000000001</c:v>
                </c:pt>
                <c:pt idx="131">
                  <c:v>1.3641000000000001</c:v>
                </c:pt>
                <c:pt idx="132">
                  <c:v>1.3641000000000001</c:v>
                </c:pt>
                <c:pt idx="133">
                  <c:v>0.68204900000000002</c:v>
                </c:pt>
                <c:pt idx="134">
                  <c:v>0.68204900000000002</c:v>
                </c:pt>
                <c:pt idx="135">
                  <c:v>0.68204900000000002</c:v>
                </c:pt>
                <c:pt idx="136">
                  <c:v>0</c:v>
                </c:pt>
                <c:pt idx="137">
                  <c:v>0</c:v>
                </c:pt>
                <c:pt idx="138">
                  <c:v>0</c:v>
                </c:pt>
                <c:pt idx="139">
                  <c:v>0.68204900000000002</c:v>
                </c:pt>
                <c:pt idx="140">
                  <c:v>0.68204900000000002</c:v>
                </c:pt>
                <c:pt idx="141">
                  <c:v>0.68204900000000002</c:v>
                </c:pt>
                <c:pt idx="142">
                  <c:v>0.68204900000000002</c:v>
                </c:pt>
                <c:pt idx="143">
                  <c:v>1.3641000000000001</c:v>
                </c:pt>
                <c:pt idx="144">
                  <c:v>1.3641000000000001</c:v>
                </c:pt>
                <c:pt idx="145">
                  <c:v>1.3641000000000001</c:v>
                </c:pt>
                <c:pt idx="146">
                  <c:v>1.3641000000000001</c:v>
                </c:pt>
                <c:pt idx="147">
                  <c:v>2.0461499999999999</c:v>
                </c:pt>
                <c:pt idx="148">
                  <c:v>2.0461499999999999</c:v>
                </c:pt>
                <c:pt idx="149">
                  <c:v>2.0461499999999999</c:v>
                </c:pt>
                <c:pt idx="150">
                  <c:v>2.7282000000000002</c:v>
                </c:pt>
                <c:pt idx="151">
                  <c:v>2.7282000000000002</c:v>
                </c:pt>
                <c:pt idx="152">
                  <c:v>2.7282000000000002</c:v>
                </c:pt>
                <c:pt idx="153">
                  <c:v>2.7282000000000002</c:v>
                </c:pt>
                <c:pt idx="154">
                  <c:v>2.7282000000000002</c:v>
                </c:pt>
                <c:pt idx="155">
                  <c:v>2.7282000000000002</c:v>
                </c:pt>
                <c:pt idx="156">
                  <c:v>2.0461499999999999</c:v>
                </c:pt>
                <c:pt idx="157">
                  <c:v>2.0461499999999999</c:v>
                </c:pt>
                <c:pt idx="158">
                  <c:v>2.0461499999999999</c:v>
                </c:pt>
                <c:pt idx="159">
                  <c:v>2.0461499999999999</c:v>
                </c:pt>
                <c:pt idx="160">
                  <c:v>2.0461499999999999</c:v>
                </c:pt>
                <c:pt idx="161">
                  <c:v>1.3641000000000001</c:v>
                </c:pt>
                <c:pt idx="162">
                  <c:v>1.3641000000000001</c:v>
                </c:pt>
                <c:pt idx="163">
                  <c:v>1.3641000000000001</c:v>
                </c:pt>
                <c:pt idx="164">
                  <c:v>1.3641000000000001</c:v>
                </c:pt>
                <c:pt idx="165">
                  <c:v>0.68204900000000002</c:v>
                </c:pt>
                <c:pt idx="166">
                  <c:v>0.68204900000000002</c:v>
                </c:pt>
                <c:pt idx="167">
                  <c:v>0.68204900000000002</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0.68204900000000002</c:v>
                </c:pt>
                <c:pt idx="195">
                  <c:v>0.68204900000000002</c:v>
                </c:pt>
                <c:pt idx="196">
                  <c:v>0.68204900000000002</c:v>
                </c:pt>
                <c:pt idx="197">
                  <c:v>0.68204900000000002</c:v>
                </c:pt>
                <c:pt idx="198">
                  <c:v>0.68204900000000002</c:v>
                </c:pt>
                <c:pt idx="199">
                  <c:v>0.68204900000000002</c:v>
                </c:pt>
                <c:pt idx="200">
                  <c:v>0.68204900000000002</c:v>
                </c:pt>
                <c:pt idx="201">
                  <c:v>0.68204900000000002</c:v>
                </c:pt>
                <c:pt idx="202">
                  <c:v>0.68204900000000002</c:v>
                </c:pt>
                <c:pt idx="203">
                  <c:v>0.68204900000000002</c:v>
                </c:pt>
                <c:pt idx="204">
                  <c:v>0.68204900000000002</c:v>
                </c:pt>
                <c:pt idx="205">
                  <c:v>0.68204900000000002</c:v>
                </c:pt>
                <c:pt idx="206">
                  <c:v>0.68204900000000002</c:v>
                </c:pt>
                <c:pt idx="207">
                  <c:v>0.68204900000000002</c:v>
                </c:pt>
                <c:pt idx="208">
                  <c:v>0.68204900000000002</c:v>
                </c:pt>
                <c:pt idx="209">
                  <c:v>0.68204900000000002</c:v>
                </c:pt>
                <c:pt idx="210">
                  <c:v>0.68204900000000002</c:v>
                </c:pt>
                <c:pt idx="211">
                  <c:v>0.68204900000000002</c:v>
                </c:pt>
                <c:pt idx="212">
                  <c:v>0</c:v>
                </c:pt>
                <c:pt idx="213">
                  <c:v>0</c:v>
                </c:pt>
                <c:pt idx="214">
                  <c:v>0</c:v>
                </c:pt>
                <c:pt idx="215">
                  <c:v>0</c:v>
                </c:pt>
                <c:pt idx="216">
                  <c:v>0</c:v>
                </c:pt>
                <c:pt idx="217">
                  <c:v>0</c:v>
                </c:pt>
                <c:pt idx="218">
                  <c:v>0</c:v>
                </c:pt>
                <c:pt idx="219">
                  <c:v>0.68204900000000002</c:v>
                </c:pt>
                <c:pt idx="220">
                  <c:v>0.68204900000000002</c:v>
                </c:pt>
                <c:pt idx="221">
                  <c:v>0.68204900000000002</c:v>
                </c:pt>
                <c:pt idx="222">
                  <c:v>0.68204900000000002</c:v>
                </c:pt>
                <c:pt idx="223">
                  <c:v>1.3641000000000001</c:v>
                </c:pt>
                <c:pt idx="224">
                  <c:v>1.3641000000000001</c:v>
                </c:pt>
                <c:pt idx="225">
                  <c:v>1.3641000000000001</c:v>
                </c:pt>
                <c:pt idx="226">
                  <c:v>1.3641000000000001</c:v>
                </c:pt>
                <c:pt idx="227">
                  <c:v>1.3641000000000001</c:v>
                </c:pt>
                <c:pt idx="228">
                  <c:v>2.0461499999999999</c:v>
                </c:pt>
                <c:pt idx="229">
                  <c:v>2.7282000000000002</c:v>
                </c:pt>
                <c:pt idx="230">
                  <c:v>2.7282000000000002</c:v>
                </c:pt>
                <c:pt idx="231">
                  <c:v>2.7282000000000002</c:v>
                </c:pt>
                <c:pt idx="232">
                  <c:v>2.7282000000000002</c:v>
                </c:pt>
                <c:pt idx="233">
                  <c:v>2.7282000000000002</c:v>
                </c:pt>
                <c:pt idx="234">
                  <c:v>2.7282000000000002</c:v>
                </c:pt>
                <c:pt idx="235">
                  <c:v>2.7282000000000002</c:v>
                </c:pt>
                <c:pt idx="236">
                  <c:v>2.7282000000000002</c:v>
                </c:pt>
                <c:pt idx="237">
                  <c:v>2.0461499999999999</c:v>
                </c:pt>
                <c:pt idx="238">
                  <c:v>2.0461499999999999</c:v>
                </c:pt>
                <c:pt idx="239">
                  <c:v>2.0461499999999999</c:v>
                </c:pt>
                <c:pt idx="240">
                  <c:v>2.0461499999999999</c:v>
                </c:pt>
                <c:pt idx="241">
                  <c:v>2.0461499999999999</c:v>
                </c:pt>
                <c:pt idx="242">
                  <c:v>2.0461499999999999</c:v>
                </c:pt>
                <c:pt idx="243">
                  <c:v>2.0461499999999999</c:v>
                </c:pt>
                <c:pt idx="244">
                  <c:v>2.0461499999999999</c:v>
                </c:pt>
                <c:pt idx="245">
                  <c:v>1.3641000000000001</c:v>
                </c:pt>
                <c:pt idx="246">
                  <c:v>0.68204900000000002</c:v>
                </c:pt>
                <c:pt idx="247">
                  <c:v>0.68204900000000002</c:v>
                </c:pt>
                <c:pt idx="248">
                  <c:v>0.68204900000000002</c:v>
                </c:pt>
                <c:pt idx="249">
                  <c:v>0.68204900000000002</c:v>
                </c:pt>
                <c:pt idx="250">
                  <c:v>0.68204900000000002</c:v>
                </c:pt>
                <c:pt idx="251">
                  <c:v>0.68204900000000002</c:v>
                </c:pt>
                <c:pt idx="252">
                  <c:v>0.68204900000000002</c:v>
                </c:pt>
                <c:pt idx="253">
                  <c:v>0.68204900000000002</c:v>
                </c:pt>
                <c:pt idx="254">
                  <c:v>0.68204900000000002</c:v>
                </c:pt>
                <c:pt idx="255">
                  <c:v>0.68204900000000002</c:v>
                </c:pt>
                <c:pt idx="256">
                  <c:v>0.68204900000000002</c:v>
                </c:pt>
                <c:pt idx="257">
                  <c:v>0</c:v>
                </c:pt>
                <c:pt idx="258">
                  <c:v>0</c:v>
                </c:pt>
                <c:pt idx="259">
                  <c:v>0</c:v>
                </c:pt>
                <c:pt idx="260">
                  <c:v>0</c:v>
                </c:pt>
                <c:pt idx="261">
                  <c:v>0</c:v>
                </c:pt>
                <c:pt idx="262">
                  <c:v>0</c:v>
                </c:pt>
                <c:pt idx="263">
                  <c:v>1.7533399999999999</c:v>
                </c:pt>
                <c:pt idx="264">
                  <c:v>1.5258400000000001</c:v>
                </c:pt>
                <c:pt idx="265">
                  <c:v>4.0598200000000002</c:v>
                </c:pt>
                <c:pt idx="266">
                  <c:v>6.0680500000000004</c:v>
                </c:pt>
                <c:pt idx="267">
                  <c:v>5.5092800000000004</c:v>
                </c:pt>
                <c:pt idx="268">
                  <c:v>5.0372899999999996</c:v>
                </c:pt>
                <c:pt idx="269">
                  <c:v>4.6461100000000002</c:v>
                </c:pt>
                <c:pt idx="270">
                  <c:v>4.3058699999999996</c:v>
                </c:pt>
                <c:pt idx="271">
                  <c:v>4.0167799999999998</c:v>
                </c:pt>
                <c:pt idx="272">
                  <c:v>4.5168799999999996</c:v>
                </c:pt>
                <c:pt idx="273">
                  <c:v>4.24512</c:v>
                </c:pt>
                <c:pt idx="274">
                  <c:v>4.0922900000000002</c:v>
                </c:pt>
                <c:pt idx="275">
                  <c:v>4.0922900000000002</c:v>
                </c:pt>
                <c:pt idx="276">
                  <c:v>4.0922900000000002</c:v>
                </c:pt>
                <c:pt idx="277">
                  <c:v>4.0922900000000002</c:v>
                </c:pt>
                <c:pt idx="278">
                  <c:v>4.0922900000000002</c:v>
                </c:pt>
                <c:pt idx="279">
                  <c:v>4.7743399999999996</c:v>
                </c:pt>
                <c:pt idx="280">
                  <c:v>4.0922900000000002</c:v>
                </c:pt>
                <c:pt idx="281">
                  <c:v>4.0922900000000002</c:v>
                </c:pt>
                <c:pt idx="282">
                  <c:v>4.0922900000000002</c:v>
                </c:pt>
                <c:pt idx="283">
                  <c:v>2.7282000000000002</c:v>
                </c:pt>
                <c:pt idx="284">
                  <c:v>1.3641000000000001</c:v>
                </c:pt>
                <c:pt idx="285">
                  <c:v>1.3641000000000001</c:v>
                </c:pt>
                <c:pt idx="286">
                  <c:v>1.3641000000000001</c:v>
                </c:pt>
                <c:pt idx="287">
                  <c:v>1.3641000000000001</c:v>
                </c:pt>
                <c:pt idx="288">
                  <c:v>1.3641000000000001</c:v>
                </c:pt>
                <c:pt idx="289">
                  <c:v>1.3641000000000001</c:v>
                </c:pt>
                <c:pt idx="290">
                  <c:v>0.68204900000000002</c:v>
                </c:pt>
                <c:pt idx="291">
                  <c:v>0.68204900000000002</c:v>
                </c:pt>
                <c:pt idx="292">
                  <c:v>1.3641000000000001</c:v>
                </c:pt>
                <c:pt idx="293">
                  <c:v>1.3641000000000001</c:v>
                </c:pt>
                <c:pt idx="294">
                  <c:v>1.3641000000000001</c:v>
                </c:pt>
                <c:pt idx="295">
                  <c:v>1.3641000000000001</c:v>
                </c:pt>
                <c:pt idx="296">
                  <c:v>0.68204900000000002</c:v>
                </c:pt>
                <c:pt idx="297">
                  <c:v>0.68204900000000002</c:v>
                </c:pt>
                <c:pt idx="298">
                  <c:v>0.68204900000000002</c:v>
                </c:pt>
                <c:pt idx="299">
                  <c:v>0.68204900000000002</c:v>
                </c:pt>
                <c:pt idx="300">
                  <c:v>0.68204900000000002</c:v>
                </c:pt>
                <c:pt idx="301">
                  <c:v>0.68204900000000002</c:v>
                </c:pt>
                <c:pt idx="302">
                  <c:v>1.3641000000000001</c:v>
                </c:pt>
                <c:pt idx="303">
                  <c:v>1.3641000000000001</c:v>
                </c:pt>
                <c:pt idx="304">
                  <c:v>1.3641000000000001</c:v>
                </c:pt>
                <c:pt idx="305">
                  <c:v>1.3641000000000001</c:v>
                </c:pt>
                <c:pt idx="306">
                  <c:v>1.3641000000000001</c:v>
                </c:pt>
                <c:pt idx="307">
                  <c:v>1.3641000000000001</c:v>
                </c:pt>
                <c:pt idx="308">
                  <c:v>1.3641000000000001</c:v>
                </c:pt>
                <c:pt idx="309">
                  <c:v>0.68204900000000002</c:v>
                </c:pt>
                <c:pt idx="310">
                  <c:v>0.68204900000000002</c:v>
                </c:pt>
                <c:pt idx="311">
                  <c:v>0.68204900000000002</c:v>
                </c:pt>
                <c:pt idx="312">
                  <c:v>0.68204900000000002</c:v>
                </c:pt>
                <c:pt idx="313">
                  <c:v>0.68204900000000002</c:v>
                </c:pt>
                <c:pt idx="314">
                  <c:v>0.68204900000000002</c:v>
                </c:pt>
                <c:pt idx="315">
                  <c:v>0.68204900000000002</c:v>
                </c:pt>
                <c:pt idx="316">
                  <c:v>0.68204900000000002</c:v>
                </c:pt>
                <c:pt idx="317">
                  <c:v>0.68204900000000002</c:v>
                </c:pt>
                <c:pt idx="318">
                  <c:v>0.68204900000000002</c:v>
                </c:pt>
                <c:pt idx="319">
                  <c:v>0</c:v>
                </c:pt>
                <c:pt idx="320">
                  <c:v>0</c:v>
                </c:pt>
                <c:pt idx="321">
                  <c:v>0</c:v>
                </c:pt>
                <c:pt idx="322">
                  <c:v>0</c:v>
                </c:pt>
                <c:pt idx="323">
                  <c:v>0.68204900000000002</c:v>
                </c:pt>
                <c:pt idx="324">
                  <c:v>0.68204900000000002</c:v>
                </c:pt>
                <c:pt idx="325">
                  <c:v>0.68204900000000002</c:v>
                </c:pt>
                <c:pt idx="326">
                  <c:v>0.68204900000000002</c:v>
                </c:pt>
                <c:pt idx="327">
                  <c:v>0.68204900000000002</c:v>
                </c:pt>
                <c:pt idx="328">
                  <c:v>0.68204900000000002</c:v>
                </c:pt>
                <c:pt idx="329">
                  <c:v>0.68204900000000002</c:v>
                </c:pt>
                <c:pt idx="330">
                  <c:v>1.3641000000000001</c:v>
                </c:pt>
                <c:pt idx="331">
                  <c:v>1.3641000000000001</c:v>
                </c:pt>
                <c:pt idx="332">
                  <c:v>1.3641000000000001</c:v>
                </c:pt>
                <c:pt idx="333">
                  <c:v>1.3641000000000001</c:v>
                </c:pt>
                <c:pt idx="334">
                  <c:v>1.3641000000000001</c:v>
                </c:pt>
                <c:pt idx="335">
                  <c:v>1.3641000000000001</c:v>
                </c:pt>
                <c:pt idx="336">
                  <c:v>1.3641000000000001</c:v>
                </c:pt>
                <c:pt idx="337">
                  <c:v>1.3641000000000001</c:v>
                </c:pt>
                <c:pt idx="338">
                  <c:v>1.3641000000000001</c:v>
                </c:pt>
                <c:pt idx="339">
                  <c:v>1.3641000000000001</c:v>
                </c:pt>
                <c:pt idx="340">
                  <c:v>0.68204900000000002</c:v>
                </c:pt>
                <c:pt idx="341">
                  <c:v>0.68204900000000002</c:v>
                </c:pt>
                <c:pt idx="342">
                  <c:v>0.68204900000000002</c:v>
                </c:pt>
                <c:pt idx="343">
                  <c:v>0.68204900000000002</c:v>
                </c:pt>
                <c:pt idx="344">
                  <c:v>0.68204900000000002</c:v>
                </c:pt>
                <c:pt idx="345">
                  <c:v>0.68204900000000002</c:v>
                </c:pt>
                <c:pt idx="346">
                  <c:v>0.68204900000000002</c:v>
                </c:pt>
                <c:pt idx="347">
                  <c:v>0</c:v>
                </c:pt>
                <c:pt idx="348">
                  <c:v>0.68204900000000002</c:v>
                </c:pt>
                <c:pt idx="349">
                  <c:v>0.68204900000000002</c:v>
                </c:pt>
                <c:pt idx="350">
                  <c:v>0.68204900000000002</c:v>
                </c:pt>
                <c:pt idx="351">
                  <c:v>0.68204900000000002</c:v>
                </c:pt>
                <c:pt idx="352">
                  <c:v>0.68204900000000002</c:v>
                </c:pt>
                <c:pt idx="353">
                  <c:v>0.68204900000000002</c:v>
                </c:pt>
                <c:pt idx="354">
                  <c:v>0.68204900000000002</c:v>
                </c:pt>
                <c:pt idx="355">
                  <c:v>1.3641000000000001</c:v>
                </c:pt>
                <c:pt idx="356">
                  <c:v>1.3641000000000001</c:v>
                </c:pt>
                <c:pt idx="357">
                  <c:v>1.3641000000000001</c:v>
                </c:pt>
                <c:pt idx="358">
                  <c:v>1.3641000000000001</c:v>
                </c:pt>
                <c:pt idx="359">
                  <c:v>1.3641000000000001</c:v>
                </c:pt>
                <c:pt idx="360">
                  <c:v>2.0461499999999999</c:v>
                </c:pt>
                <c:pt idx="361">
                  <c:v>2.0461499999999999</c:v>
                </c:pt>
                <c:pt idx="362">
                  <c:v>2.0461499999999999</c:v>
                </c:pt>
                <c:pt idx="363">
                  <c:v>2.0461499999999999</c:v>
                </c:pt>
                <c:pt idx="364">
                  <c:v>2.0461499999999999</c:v>
                </c:pt>
                <c:pt idx="365">
                  <c:v>1.3641000000000001</c:v>
                </c:pt>
                <c:pt idx="366">
                  <c:v>2.0461499999999999</c:v>
                </c:pt>
                <c:pt idx="367">
                  <c:v>2.0461499999999999</c:v>
                </c:pt>
                <c:pt idx="368">
                  <c:v>2.0461499999999999</c:v>
                </c:pt>
                <c:pt idx="369">
                  <c:v>2.0461499999999999</c:v>
                </c:pt>
                <c:pt idx="370">
                  <c:v>2.0461499999999999</c:v>
                </c:pt>
                <c:pt idx="371">
                  <c:v>2.0461499999999999</c:v>
                </c:pt>
                <c:pt idx="372">
                  <c:v>1.3641000000000001</c:v>
                </c:pt>
                <c:pt idx="373">
                  <c:v>1.3641000000000001</c:v>
                </c:pt>
                <c:pt idx="374">
                  <c:v>1.3641000000000001</c:v>
                </c:pt>
                <c:pt idx="375">
                  <c:v>2.0461499999999999</c:v>
                </c:pt>
                <c:pt idx="376">
                  <c:v>2.0461499999999999</c:v>
                </c:pt>
                <c:pt idx="377">
                  <c:v>2.0461499999999999</c:v>
                </c:pt>
                <c:pt idx="378">
                  <c:v>1.3641000000000001</c:v>
                </c:pt>
                <c:pt idx="379">
                  <c:v>1.3641000000000001</c:v>
                </c:pt>
                <c:pt idx="380">
                  <c:v>1.3641000000000001</c:v>
                </c:pt>
                <c:pt idx="381">
                  <c:v>2.0461499999999999</c:v>
                </c:pt>
                <c:pt idx="382">
                  <c:v>2.0461499999999999</c:v>
                </c:pt>
                <c:pt idx="383">
                  <c:v>1.3641000000000001</c:v>
                </c:pt>
                <c:pt idx="384">
                  <c:v>1.3641000000000001</c:v>
                </c:pt>
                <c:pt idx="385">
                  <c:v>1.3641000000000001</c:v>
                </c:pt>
                <c:pt idx="386">
                  <c:v>1.3641000000000001</c:v>
                </c:pt>
                <c:pt idx="387">
                  <c:v>1.3641000000000001</c:v>
                </c:pt>
                <c:pt idx="388">
                  <c:v>1.3641000000000001</c:v>
                </c:pt>
                <c:pt idx="389">
                  <c:v>1.3641000000000001</c:v>
                </c:pt>
                <c:pt idx="390">
                  <c:v>1.3641000000000001</c:v>
                </c:pt>
                <c:pt idx="391">
                  <c:v>1.3641000000000001</c:v>
                </c:pt>
                <c:pt idx="392">
                  <c:v>2.0461499999999999</c:v>
                </c:pt>
                <c:pt idx="393">
                  <c:v>1.3641000000000001</c:v>
                </c:pt>
                <c:pt idx="394">
                  <c:v>1.3641000000000001</c:v>
                </c:pt>
                <c:pt idx="395">
                  <c:v>1.3641000000000001</c:v>
                </c:pt>
                <c:pt idx="396">
                  <c:v>1.3641000000000001</c:v>
                </c:pt>
                <c:pt idx="397">
                  <c:v>1.3641000000000001</c:v>
                </c:pt>
                <c:pt idx="398">
                  <c:v>0.68204900000000002</c:v>
                </c:pt>
                <c:pt idx="399">
                  <c:v>0.68204900000000002</c:v>
                </c:pt>
                <c:pt idx="400">
                  <c:v>0.68204900000000002</c:v>
                </c:pt>
                <c:pt idx="401">
                  <c:v>0.68204900000000002</c:v>
                </c:pt>
                <c:pt idx="402">
                  <c:v>0.68204900000000002</c:v>
                </c:pt>
                <c:pt idx="403">
                  <c:v>0.68204900000000002</c:v>
                </c:pt>
                <c:pt idx="404">
                  <c:v>0.68204900000000002</c:v>
                </c:pt>
                <c:pt idx="405">
                  <c:v>0.68204900000000002</c:v>
                </c:pt>
                <c:pt idx="406">
                  <c:v>0.68204900000000002</c:v>
                </c:pt>
                <c:pt idx="407">
                  <c:v>0.68204900000000002</c:v>
                </c:pt>
                <c:pt idx="408">
                  <c:v>0.68204900000000002</c:v>
                </c:pt>
                <c:pt idx="409">
                  <c:v>0.68204900000000002</c:v>
                </c:pt>
                <c:pt idx="410">
                  <c:v>0.68204900000000002</c:v>
                </c:pt>
                <c:pt idx="411">
                  <c:v>0.68204900000000002</c:v>
                </c:pt>
                <c:pt idx="412">
                  <c:v>0.68204900000000002</c:v>
                </c:pt>
                <c:pt idx="413">
                  <c:v>0.68204900000000002</c:v>
                </c:pt>
                <c:pt idx="414">
                  <c:v>0.68204900000000002</c:v>
                </c:pt>
                <c:pt idx="415">
                  <c:v>0.68204900000000002</c:v>
                </c:pt>
                <c:pt idx="416">
                  <c:v>0.68204900000000002</c:v>
                </c:pt>
                <c:pt idx="417">
                  <c:v>0.68204900000000002</c:v>
                </c:pt>
                <c:pt idx="418">
                  <c:v>0.68204900000000002</c:v>
                </c:pt>
                <c:pt idx="419">
                  <c:v>0.68204900000000002</c:v>
                </c:pt>
                <c:pt idx="420">
                  <c:v>0.68204900000000002</c:v>
                </c:pt>
                <c:pt idx="421">
                  <c:v>0.68204900000000002</c:v>
                </c:pt>
                <c:pt idx="422">
                  <c:v>1.3641000000000001</c:v>
                </c:pt>
                <c:pt idx="423">
                  <c:v>1.3641000000000001</c:v>
                </c:pt>
                <c:pt idx="424">
                  <c:v>1.3641000000000001</c:v>
                </c:pt>
                <c:pt idx="425">
                  <c:v>1.3641000000000001</c:v>
                </c:pt>
                <c:pt idx="426">
                  <c:v>1.3641000000000001</c:v>
                </c:pt>
                <c:pt idx="427">
                  <c:v>0.68204900000000002</c:v>
                </c:pt>
                <c:pt idx="428">
                  <c:v>0.68204900000000002</c:v>
                </c:pt>
                <c:pt idx="429">
                  <c:v>0.68204900000000002</c:v>
                </c:pt>
                <c:pt idx="430">
                  <c:v>0.68204900000000002</c:v>
                </c:pt>
                <c:pt idx="431">
                  <c:v>0</c:v>
                </c:pt>
                <c:pt idx="432">
                  <c:v>0</c:v>
                </c:pt>
                <c:pt idx="433">
                  <c:v>0</c:v>
                </c:pt>
                <c:pt idx="434">
                  <c:v>0</c:v>
                </c:pt>
                <c:pt idx="435">
                  <c:v>0</c:v>
                </c:pt>
                <c:pt idx="436">
                  <c:v>0</c:v>
                </c:pt>
                <c:pt idx="437">
                  <c:v>1.77617</c:v>
                </c:pt>
                <c:pt idx="438">
                  <c:v>1.5430999999999999</c:v>
                </c:pt>
                <c:pt idx="439">
                  <c:v>1.36683</c:v>
                </c:pt>
                <c:pt idx="440">
                  <c:v>1.2244999999999999</c:v>
                </c:pt>
                <c:pt idx="441">
                  <c:v>2.22166</c:v>
                </c:pt>
                <c:pt idx="442">
                  <c:v>2.0299100000000001</c:v>
                </c:pt>
                <c:pt idx="443">
                  <c:v>1.8711899999999999</c:v>
                </c:pt>
                <c:pt idx="444">
                  <c:v>1.73329</c:v>
                </c:pt>
                <c:pt idx="445">
                  <c:v>2.4243399999999999</c:v>
                </c:pt>
                <c:pt idx="446">
                  <c:v>2.2684600000000001</c:v>
                </c:pt>
                <c:pt idx="447">
                  <c:v>2.1336300000000001</c:v>
                </c:pt>
                <c:pt idx="448">
                  <c:v>2.0461499999999999</c:v>
                </c:pt>
                <c:pt idx="449">
                  <c:v>2.0461499999999999</c:v>
                </c:pt>
                <c:pt idx="450">
                  <c:v>2.0461499999999999</c:v>
                </c:pt>
                <c:pt idx="451">
                  <c:v>2.0461499999999999</c:v>
                </c:pt>
                <c:pt idx="452">
                  <c:v>2.0461499999999999</c:v>
                </c:pt>
                <c:pt idx="453">
                  <c:v>2.0461499999999999</c:v>
                </c:pt>
                <c:pt idx="454">
                  <c:v>2.0461499999999999</c:v>
                </c:pt>
                <c:pt idx="455">
                  <c:v>1.3641000000000001</c:v>
                </c:pt>
                <c:pt idx="456">
                  <c:v>2.0461499999999999</c:v>
                </c:pt>
                <c:pt idx="457">
                  <c:v>2.0461499999999999</c:v>
                </c:pt>
                <c:pt idx="458">
                  <c:v>1.3641000000000001</c:v>
                </c:pt>
                <c:pt idx="459">
                  <c:v>1.3641000000000001</c:v>
                </c:pt>
                <c:pt idx="460">
                  <c:v>2.0461499999999999</c:v>
                </c:pt>
                <c:pt idx="461">
                  <c:v>2.0461499999999999</c:v>
                </c:pt>
                <c:pt idx="462">
                  <c:v>1.3641000000000001</c:v>
                </c:pt>
                <c:pt idx="463">
                  <c:v>1.3641000000000001</c:v>
                </c:pt>
                <c:pt idx="464">
                  <c:v>1.3641000000000001</c:v>
                </c:pt>
                <c:pt idx="465">
                  <c:v>2.0461499999999999</c:v>
                </c:pt>
                <c:pt idx="466">
                  <c:v>2.0461499999999999</c:v>
                </c:pt>
                <c:pt idx="467">
                  <c:v>2.0461499999999999</c:v>
                </c:pt>
                <c:pt idx="468">
                  <c:v>2.0461499999999999</c:v>
                </c:pt>
                <c:pt idx="469">
                  <c:v>2.7282000000000002</c:v>
                </c:pt>
                <c:pt idx="470">
                  <c:v>2.7282000000000002</c:v>
                </c:pt>
                <c:pt idx="471">
                  <c:v>2.7282000000000002</c:v>
                </c:pt>
                <c:pt idx="472">
                  <c:v>2.7282000000000002</c:v>
                </c:pt>
                <c:pt idx="473">
                  <c:v>2.7282000000000002</c:v>
                </c:pt>
                <c:pt idx="474">
                  <c:v>2.7282000000000002</c:v>
                </c:pt>
                <c:pt idx="475">
                  <c:v>2.7282000000000002</c:v>
                </c:pt>
                <c:pt idx="476">
                  <c:v>2.7282000000000002</c:v>
                </c:pt>
                <c:pt idx="477">
                  <c:v>2.7282000000000002</c:v>
                </c:pt>
                <c:pt idx="478">
                  <c:v>2.0461499999999999</c:v>
                </c:pt>
                <c:pt idx="479">
                  <c:v>2.0461499999999999</c:v>
                </c:pt>
                <c:pt idx="480">
                  <c:v>2.0461499999999999</c:v>
                </c:pt>
                <c:pt idx="481">
                  <c:v>2.0461499999999999</c:v>
                </c:pt>
                <c:pt idx="482">
                  <c:v>2.0461499999999999</c:v>
                </c:pt>
                <c:pt idx="483">
                  <c:v>1.3641000000000001</c:v>
                </c:pt>
                <c:pt idx="484">
                  <c:v>2.0461499999999999</c:v>
                </c:pt>
                <c:pt idx="485">
                  <c:v>2.0461499999999999</c:v>
                </c:pt>
                <c:pt idx="486">
                  <c:v>2.0461499999999999</c:v>
                </c:pt>
                <c:pt idx="487">
                  <c:v>2.0461499999999999</c:v>
                </c:pt>
                <c:pt idx="488">
                  <c:v>2.0461499999999999</c:v>
                </c:pt>
                <c:pt idx="489">
                  <c:v>2.0461499999999999</c:v>
                </c:pt>
                <c:pt idx="490">
                  <c:v>2.0461499999999999</c:v>
                </c:pt>
                <c:pt idx="491">
                  <c:v>1.3641000000000001</c:v>
                </c:pt>
                <c:pt idx="492">
                  <c:v>1.3641000000000001</c:v>
                </c:pt>
                <c:pt idx="493">
                  <c:v>1.3641000000000001</c:v>
                </c:pt>
                <c:pt idx="494">
                  <c:v>1.3641000000000001</c:v>
                </c:pt>
                <c:pt idx="495">
                  <c:v>1.3641000000000001</c:v>
                </c:pt>
                <c:pt idx="496">
                  <c:v>2.0461499999999999</c:v>
                </c:pt>
                <c:pt idx="497">
                  <c:v>2.0461499999999999</c:v>
                </c:pt>
                <c:pt idx="498">
                  <c:v>2.0461499999999999</c:v>
                </c:pt>
                <c:pt idx="499">
                  <c:v>2.0461499999999999</c:v>
                </c:pt>
                <c:pt idx="500">
                  <c:v>2.7282000000000002</c:v>
                </c:pt>
                <c:pt idx="501">
                  <c:v>2.0461499999999999</c:v>
                </c:pt>
                <c:pt idx="502">
                  <c:v>2.0461499999999999</c:v>
                </c:pt>
                <c:pt idx="503">
                  <c:v>2.0461499999999999</c:v>
                </c:pt>
                <c:pt idx="504">
                  <c:v>2.0461499999999999</c:v>
                </c:pt>
                <c:pt idx="505">
                  <c:v>2.0461499999999999</c:v>
                </c:pt>
                <c:pt idx="506">
                  <c:v>2.0461499999999999</c:v>
                </c:pt>
                <c:pt idx="507">
                  <c:v>2.0461499999999999</c:v>
                </c:pt>
                <c:pt idx="508">
                  <c:v>2.0461499999999999</c:v>
                </c:pt>
                <c:pt idx="509">
                  <c:v>2.0461499999999999</c:v>
                </c:pt>
                <c:pt idx="510">
                  <c:v>2.0461499999999999</c:v>
                </c:pt>
                <c:pt idx="511">
                  <c:v>2.0461499999999999</c:v>
                </c:pt>
                <c:pt idx="512">
                  <c:v>2.0461499999999999</c:v>
                </c:pt>
                <c:pt idx="513">
                  <c:v>1.3641000000000001</c:v>
                </c:pt>
                <c:pt idx="514">
                  <c:v>1.3641000000000001</c:v>
                </c:pt>
                <c:pt idx="515">
                  <c:v>1.3641000000000001</c:v>
                </c:pt>
                <c:pt idx="516">
                  <c:v>1.3641000000000001</c:v>
                </c:pt>
                <c:pt idx="517">
                  <c:v>0.68204900000000002</c:v>
                </c:pt>
                <c:pt idx="518">
                  <c:v>0.68204900000000002</c:v>
                </c:pt>
                <c:pt idx="519">
                  <c:v>1.3641000000000001</c:v>
                </c:pt>
                <c:pt idx="520">
                  <c:v>1.3641000000000001</c:v>
                </c:pt>
                <c:pt idx="521">
                  <c:v>1.3641000000000001</c:v>
                </c:pt>
                <c:pt idx="522">
                  <c:v>2.0461499999999999</c:v>
                </c:pt>
                <c:pt idx="523">
                  <c:v>2.0461499999999999</c:v>
                </c:pt>
                <c:pt idx="524">
                  <c:v>2.7282000000000002</c:v>
                </c:pt>
                <c:pt idx="525">
                  <c:v>2.7282000000000002</c:v>
                </c:pt>
                <c:pt idx="526">
                  <c:v>3.41025</c:v>
                </c:pt>
                <c:pt idx="527">
                  <c:v>3.41025</c:v>
                </c:pt>
                <c:pt idx="528">
                  <c:v>3.41025</c:v>
                </c:pt>
                <c:pt idx="529">
                  <c:v>3.41025</c:v>
                </c:pt>
                <c:pt idx="530">
                  <c:v>4.0922900000000002</c:v>
                </c:pt>
                <c:pt idx="531">
                  <c:v>4.0922900000000002</c:v>
                </c:pt>
                <c:pt idx="532">
                  <c:v>4.0922900000000002</c:v>
                </c:pt>
                <c:pt idx="533">
                  <c:v>4.0922900000000002</c:v>
                </c:pt>
                <c:pt idx="534">
                  <c:v>4.0922900000000002</c:v>
                </c:pt>
                <c:pt idx="535">
                  <c:v>4.7743399999999996</c:v>
                </c:pt>
                <c:pt idx="536">
                  <c:v>4.0922900000000002</c:v>
                </c:pt>
                <c:pt idx="537">
                  <c:v>4.0922900000000002</c:v>
                </c:pt>
                <c:pt idx="538">
                  <c:v>4.0922900000000002</c:v>
                </c:pt>
                <c:pt idx="539">
                  <c:v>2.7282000000000002</c:v>
                </c:pt>
                <c:pt idx="540">
                  <c:v>2.7282000000000002</c:v>
                </c:pt>
                <c:pt idx="541">
                  <c:v>2.0461499999999999</c:v>
                </c:pt>
                <c:pt idx="542">
                  <c:v>2.0461499999999999</c:v>
                </c:pt>
                <c:pt idx="543">
                  <c:v>2.0461499999999999</c:v>
                </c:pt>
                <c:pt idx="544">
                  <c:v>1.3641000000000001</c:v>
                </c:pt>
                <c:pt idx="545">
                  <c:v>2.0461499999999999</c:v>
                </c:pt>
                <c:pt idx="546">
                  <c:v>2.0461499999999999</c:v>
                </c:pt>
                <c:pt idx="547">
                  <c:v>1.3641000000000001</c:v>
                </c:pt>
                <c:pt idx="548">
                  <c:v>1.3641000000000001</c:v>
                </c:pt>
                <c:pt idx="549">
                  <c:v>2.0461499999999999</c:v>
                </c:pt>
                <c:pt idx="550">
                  <c:v>2.0461499999999999</c:v>
                </c:pt>
                <c:pt idx="551">
                  <c:v>2.0461499999999999</c:v>
                </c:pt>
                <c:pt idx="552">
                  <c:v>1.3641000000000001</c:v>
                </c:pt>
                <c:pt idx="553">
                  <c:v>1.3641000000000001</c:v>
                </c:pt>
                <c:pt idx="554">
                  <c:v>1.3641000000000001</c:v>
                </c:pt>
                <c:pt idx="555">
                  <c:v>2.0461499999999999</c:v>
                </c:pt>
                <c:pt idx="556">
                  <c:v>2.0461499999999999</c:v>
                </c:pt>
                <c:pt idx="557">
                  <c:v>2.0461499999999999</c:v>
                </c:pt>
                <c:pt idx="558">
                  <c:v>2.0461499999999999</c:v>
                </c:pt>
                <c:pt idx="559">
                  <c:v>2.7282000000000002</c:v>
                </c:pt>
                <c:pt idx="560">
                  <c:v>2.7282000000000002</c:v>
                </c:pt>
                <c:pt idx="561">
                  <c:v>2.7282000000000002</c:v>
                </c:pt>
                <c:pt idx="562">
                  <c:v>2.7282000000000002</c:v>
                </c:pt>
                <c:pt idx="563">
                  <c:v>2.0461499999999999</c:v>
                </c:pt>
                <c:pt idx="564">
                  <c:v>2.0461499999999999</c:v>
                </c:pt>
                <c:pt idx="565">
                  <c:v>2.0461499999999999</c:v>
                </c:pt>
                <c:pt idx="566">
                  <c:v>2.0461499999999999</c:v>
                </c:pt>
                <c:pt idx="567">
                  <c:v>1.3641000000000001</c:v>
                </c:pt>
                <c:pt idx="568">
                  <c:v>1.3641000000000001</c:v>
                </c:pt>
                <c:pt idx="569">
                  <c:v>1.3641000000000001</c:v>
                </c:pt>
                <c:pt idx="570">
                  <c:v>1.3641000000000001</c:v>
                </c:pt>
                <c:pt idx="571">
                  <c:v>2.0461499999999999</c:v>
                </c:pt>
                <c:pt idx="572">
                  <c:v>1.3641000000000001</c:v>
                </c:pt>
                <c:pt idx="573">
                  <c:v>1.3641000000000001</c:v>
                </c:pt>
                <c:pt idx="574">
                  <c:v>2.7282000000000002</c:v>
                </c:pt>
                <c:pt idx="575">
                  <c:v>2.7282000000000002</c:v>
                </c:pt>
                <c:pt idx="576">
                  <c:v>2.7282000000000002</c:v>
                </c:pt>
                <c:pt idx="577">
                  <c:v>2.7282000000000002</c:v>
                </c:pt>
                <c:pt idx="578">
                  <c:v>4.0922900000000002</c:v>
                </c:pt>
                <c:pt idx="579">
                  <c:v>4.0922900000000002</c:v>
                </c:pt>
                <c:pt idx="580">
                  <c:v>4.0922900000000002</c:v>
                </c:pt>
                <c:pt idx="581">
                  <c:v>4.0922900000000002</c:v>
                </c:pt>
                <c:pt idx="582">
                  <c:v>4.0922900000000002</c:v>
                </c:pt>
                <c:pt idx="583">
                  <c:v>4.0922900000000002</c:v>
                </c:pt>
                <c:pt idx="584">
                  <c:v>4.7743399999999996</c:v>
                </c:pt>
                <c:pt idx="585">
                  <c:v>4.7743399999999996</c:v>
                </c:pt>
                <c:pt idx="586">
                  <c:v>4.7743399999999996</c:v>
                </c:pt>
                <c:pt idx="587">
                  <c:v>4.7743399999999996</c:v>
                </c:pt>
                <c:pt idx="588">
                  <c:v>4.7743399999999996</c:v>
                </c:pt>
                <c:pt idx="589">
                  <c:v>4.0922900000000002</c:v>
                </c:pt>
                <c:pt idx="590">
                  <c:v>4.0922900000000002</c:v>
                </c:pt>
                <c:pt idx="591">
                  <c:v>3.41025</c:v>
                </c:pt>
                <c:pt idx="592">
                  <c:v>2.7282000000000002</c:v>
                </c:pt>
                <c:pt idx="593">
                  <c:v>4.0922900000000002</c:v>
                </c:pt>
                <c:pt idx="594">
                  <c:v>4.0922900000000002</c:v>
                </c:pt>
                <c:pt idx="595">
                  <c:v>2.0461499999999999</c:v>
                </c:pt>
                <c:pt idx="596">
                  <c:v>2.7282000000000002</c:v>
                </c:pt>
                <c:pt idx="597">
                  <c:v>2.7282000000000002</c:v>
                </c:pt>
                <c:pt idx="598">
                  <c:v>2.7282000000000002</c:v>
                </c:pt>
                <c:pt idx="599">
                  <c:v>2.7282000000000002</c:v>
                </c:pt>
                <c:pt idx="600">
                  <c:v>2.7282000000000002</c:v>
                </c:pt>
                <c:pt idx="601">
                  <c:v>2.0461499999999999</c:v>
                </c:pt>
                <c:pt idx="602">
                  <c:v>2.7282000000000002</c:v>
                </c:pt>
                <c:pt idx="603">
                  <c:v>2.7282000000000002</c:v>
                </c:pt>
                <c:pt idx="604">
                  <c:v>2.7282000000000002</c:v>
                </c:pt>
                <c:pt idx="605">
                  <c:v>20.668199999999999</c:v>
                </c:pt>
                <c:pt idx="606">
                  <c:v>7.4950400000000004</c:v>
                </c:pt>
                <c:pt idx="607">
                  <c:v>4.67157</c:v>
                </c:pt>
                <c:pt idx="608">
                  <c:v>3.3433799999999998</c:v>
                </c:pt>
                <c:pt idx="609">
                  <c:v>2.60324</c:v>
                </c:pt>
                <c:pt idx="610">
                  <c:v>6.41425</c:v>
                </c:pt>
                <c:pt idx="611">
                  <c:v>5.4418800000000003</c:v>
                </c:pt>
                <c:pt idx="612">
                  <c:v>4.7255099999999999</c:v>
                </c:pt>
                <c:pt idx="613">
                  <c:v>4.1758100000000002</c:v>
                </c:pt>
                <c:pt idx="614">
                  <c:v>3.7406700000000002</c:v>
                </c:pt>
                <c:pt idx="615">
                  <c:v>3.3820600000000001</c:v>
                </c:pt>
                <c:pt idx="616">
                  <c:v>3.0908600000000002</c:v>
                </c:pt>
                <c:pt idx="617">
                  <c:v>2.8418700000000001</c:v>
                </c:pt>
                <c:pt idx="618">
                  <c:v>2.6333899999999999</c:v>
                </c:pt>
                <c:pt idx="619">
                  <c:v>2.4504800000000002</c:v>
                </c:pt>
                <c:pt idx="620">
                  <c:v>2.2913199999999998</c:v>
                </c:pt>
                <c:pt idx="621">
                  <c:v>2.1538400000000002</c:v>
                </c:pt>
                <c:pt idx="622">
                  <c:v>2.0461499999999999</c:v>
                </c:pt>
                <c:pt idx="623">
                  <c:v>1.3641000000000001</c:v>
                </c:pt>
                <c:pt idx="624">
                  <c:v>1.3641000000000001</c:v>
                </c:pt>
                <c:pt idx="625">
                  <c:v>1.3641000000000001</c:v>
                </c:pt>
                <c:pt idx="626">
                  <c:v>1.3641000000000001</c:v>
                </c:pt>
                <c:pt idx="627">
                  <c:v>1.3641000000000001</c:v>
                </c:pt>
                <c:pt idx="628">
                  <c:v>0</c:v>
                </c:pt>
                <c:pt idx="629">
                  <c:v>0</c:v>
                </c:pt>
                <c:pt idx="630">
                  <c:v>0</c:v>
                </c:pt>
                <c:pt idx="631">
                  <c:v>0</c:v>
                </c:pt>
                <c:pt idx="632">
                  <c:v>0</c:v>
                </c:pt>
                <c:pt idx="633">
                  <c:v>0</c:v>
                </c:pt>
                <c:pt idx="634">
                  <c:v>0</c:v>
                </c:pt>
                <c:pt idx="635">
                  <c:v>0</c:v>
                </c:pt>
                <c:pt idx="636">
                  <c:v>0</c:v>
                </c:pt>
                <c:pt idx="637">
                  <c:v>0</c:v>
                </c:pt>
                <c:pt idx="638">
                  <c:v>0</c:v>
                </c:pt>
                <c:pt idx="639">
                  <c:v>0.68204900000000002</c:v>
                </c:pt>
                <c:pt idx="640">
                  <c:v>0.68204900000000002</c:v>
                </c:pt>
                <c:pt idx="641">
                  <c:v>0.68204900000000002</c:v>
                </c:pt>
                <c:pt idx="642">
                  <c:v>0.68204900000000002</c:v>
                </c:pt>
                <c:pt idx="643">
                  <c:v>0.68204900000000002</c:v>
                </c:pt>
                <c:pt idx="644">
                  <c:v>2.7282000000000002</c:v>
                </c:pt>
                <c:pt idx="645">
                  <c:v>2.7282000000000002</c:v>
                </c:pt>
                <c:pt idx="646">
                  <c:v>2.7282000000000002</c:v>
                </c:pt>
                <c:pt idx="647">
                  <c:v>2.7282000000000002</c:v>
                </c:pt>
                <c:pt idx="648">
                  <c:v>2.7282000000000002</c:v>
                </c:pt>
                <c:pt idx="649">
                  <c:v>2.7282000000000002</c:v>
                </c:pt>
                <c:pt idx="650">
                  <c:v>2.7282000000000002</c:v>
                </c:pt>
                <c:pt idx="651">
                  <c:v>2.7282000000000002</c:v>
                </c:pt>
                <c:pt idx="652">
                  <c:v>2.7282000000000002</c:v>
                </c:pt>
                <c:pt idx="653">
                  <c:v>2.7282000000000002</c:v>
                </c:pt>
                <c:pt idx="654">
                  <c:v>2.7282000000000002</c:v>
                </c:pt>
                <c:pt idx="655">
                  <c:v>2.7282000000000002</c:v>
                </c:pt>
                <c:pt idx="656">
                  <c:v>2.7282000000000002</c:v>
                </c:pt>
                <c:pt idx="657">
                  <c:v>2.0461499999999999</c:v>
                </c:pt>
                <c:pt idx="658">
                  <c:v>2.0461499999999999</c:v>
                </c:pt>
                <c:pt idx="659">
                  <c:v>2.0461499999999999</c:v>
                </c:pt>
                <c:pt idx="660">
                  <c:v>2.0461499999999999</c:v>
                </c:pt>
                <c:pt idx="661">
                  <c:v>2.0461499999999999</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0.68204900000000002</c:v>
                </c:pt>
                <c:pt idx="683">
                  <c:v>1.3641000000000001</c:v>
                </c:pt>
                <c:pt idx="684">
                  <c:v>1.3641000000000001</c:v>
                </c:pt>
                <c:pt idx="685">
                  <c:v>2.0461499999999999</c:v>
                </c:pt>
                <c:pt idx="686">
                  <c:v>2.0461499999999999</c:v>
                </c:pt>
                <c:pt idx="687">
                  <c:v>2.0461499999999999</c:v>
                </c:pt>
                <c:pt idx="688">
                  <c:v>2.0461499999999999</c:v>
                </c:pt>
                <c:pt idx="689">
                  <c:v>2.0461499999999999</c:v>
                </c:pt>
                <c:pt idx="690">
                  <c:v>2.7282000000000002</c:v>
                </c:pt>
                <c:pt idx="691">
                  <c:v>2.7282000000000002</c:v>
                </c:pt>
                <c:pt idx="692">
                  <c:v>2.7282000000000002</c:v>
                </c:pt>
                <c:pt idx="693">
                  <c:v>2.7282000000000002</c:v>
                </c:pt>
                <c:pt idx="694">
                  <c:v>2.7282000000000002</c:v>
                </c:pt>
                <c:pt idx="695">
                  <c:v>3.41025</c:v>
                </c:pt>
                <c:pt idx="696">
                  <c:v>4.0922900000000002</c:v>
                </c:pt>
                <c:pt idx="697">
                  <c:v>4.0922900000000002</c:v>
                </c:pt>
                <c:pt idx="698">
                  <c:v>4.0922900000000002</c:v>
                </c:pt>
                <c:pt idx="699">
                  <c:v>3.41025</c:v>
                </c:pt>
                <c:pt idx="700">
                  <c:v>3.41025</c:v>
                </c:pt>
                <c:pt idx="701">
                  <c:v>2.7282000000000002</c:v>
                </c:pt>
                <c:pt idx="702">
                  <c:v>2.7282000000000002</c:v>
                </c:pt>
                <c:pt idx="703">
                  <c:v>2.0461499999999999</c:v>
                </c:pt>
                <c:pt idx="704">
                  <c:v>2.0461499999999999</c:v>
                </c:pt>
                <c:pt idx="705">
                  <c:v>2.7282000000000002</c:v>
                </c:pt>
                <c:pt idx="706">
                  <c:v>2.7282000000000002</c:v>
                </c:pt>
                <c:pt idx="707">
                  <c:v>2.7282000000000002</c:v>
                </c:pt>
                <c:pt idx="708">
                  <c:v>2.7282000000000002</c:v>
                </c:pt>
                <c:pt idx="709">
                  <c:v>2.7282000000000002</c:v>
                </c:pt>
                <c:pt idx="710">
                  <c:v>2.7282000000000002</c:v>
                </c:pt>
                <c:pt idx="711">
                  <c:v>2.7282000000000002</c:v>
                </c:pt>
                <c:pt idx="712">
                  <c:v>2.7282000000000002</c:v>
                </c:pt>
                <c:pt idx="713">
                  <c:v>1.3641000000000001</c:v>
                </c:pt>
                <c:pt idx="714">
                  <c:v>1.3641000000000001</c:v>
                </c:pt>
                <c:pt idx="715">
                  <c:v>1.3641000000000001</c:v>
                </c:pt>
                <c:pt idx="716">
                  <c:v>1.3641000000000001</c:v>
                </c:pt>
                <c:pt idx="717">
                  <c:v>1.3641000000000001</c:v>
                </c:pt>
                <c:pt idx="718">
                  <c:v>1.3641000000000001</c:v>
                </c:pt>
                <c:pt idx="719">
                  <c:v>1.3641000000000001</c:v>
                </c:pt>
                <c:pt idx="720">
                  <c:v>2.0461499999999999</c:v>
                </c:pt>
                <c:pt idx="721">
                  <c:v>2.0461499999999999</c:v>
                </c:pt>
                <c:pt idx="722">
                  <c:v>2.0461499999999999</c:v>
                </c:pt>
                <c:pt idx="723">
                  <c:v>1.3641000000000001</c:v>
                </c:pt>
                <c:pt idx="724">
                  <c:v>1.3641000000000001</c:v>
                </c:pt>
                <c:pt idx="725">
                  <c:v>0.68204900000000002</c:v>
                </c:pt>
                <c:pt idx="726">
                  <c:v>1.3641000000000001</c:v>
                </c:pt>
                <c:pt idx="727">
                  <c:v>1.3641000000000001</c:v>
                </c:pt>
                <c:pt idx="728">
                  <c:v>2.0461499999999999</c:v>
                </c:pt>
                <c:pt idx="729">
                  <c:v>2.0461499999999999</c:v>
                </c:pt>
                <c:pt idx="730">
                  <c:v>2.0461499999999999</c:v>
                </c:pt>
                <c:pt idx="731">
                  <c:v>2.0461499999999999</c:v>
                </c:pt>
                <c:pt idx="732">
                  <c:v>2.0461499999999999</c:v>
                </c:pt>
                <c:pt idx="733">
                  <c:v>2.0461499999999999</c:v>
                </c:pt>
                <c:pt idx="734">
                  <c:v>2.0461499999999999</c:v>
                </c:pt>
                <c:pt idx="735">
                  <c:v>2.0461499999999999</c:v>
                </c:pt>
                <c:pt idx="736">
                  <c:v>2.0461499999999999</c:v>
                </c:pt>
                <c:pt idx="737">
                  <c:v>1.3641000000000001</c:v>
                </c:pt>
                <c:pt idx="738">
                  <c:v>1.3641000000000001</c:v>
                </c:pt>
                <c:pt idx="739">
                  <c:v>1.3641000000000001</c:v>
                </c:pt>
                <c:pt idx="740">
                  <c:v>1.3641000000000001</c:v>
                </c:pt>
                <c:pt idx="741">
                  <c:v>1.3641000000000001</c:v>
                </c:pt>
                <c:pt idx="742">
                  <c:v>1.3641000000000001</c:v>
                </c:pt>
                <c:pt idx="743">
                  <c:v>1.3641000000000001</c:v>
                </c:pt>
                <c:pt idx="744">
                  <c:v>0.68204900000000002</c:v>
                </c:pt>
                <c:pt idx="745">
                  <c:v>0.68204900000000002</c:v>
                </c:pt>
                <c:pt idx="746">
                  <c:v>0.68204900000000002</c:v>
                </c:pt>
                <c:pt idx="747">
                  <c:v>0.68204900000000002</c:v>
                </c:pt>
                <c:pt idx="748">
                  <c:v>0.68204900000000002</c:v>
                </c:pt>
                <c:pt idx="749">
                  <c:v>0.68204900000000002</c:v>
                </c:pt>
                <c:pt idx="750">
                  <c:v>0.68204900000000002</c:v>
                </c:pt>
                <c:pt idx="751">
                  <c:v>0.68204900000000002</c:v>
                </c:pt>
                <c:pt idx="752">
                  <c:v>0.68204900000000002</c:v>
                </c:pt>
                <c:pt idx="753">
                  <c:v>0.68204900000000002</c:v>
                </c:pt>
                <c:pt idx="754">
                  <c:v>0.68204900000000002</c:v>
                </c:pt>
                <c:pt idx="755">
                  <c:v>0.68204900000000002</c:v>
                </c:pt>
                <c:pt idx="756">
                  <c:v>0.68204900000000002</c:v>
                </c:pt>
                <c:pt idx="757">
                  <c:v>0.68204900000000002</c:v>
                </c:pt>
                <c:pt idx="758">
                  <c:v>0.68204900000000002</c:v>
                </c:pt>
                <c:pt idx="759">
                  <c:v>0.68204900000000002</c:v>
                </c:pt>
                <c:pt idx="760">
                  <c:v>1.3641000000000001</c:v>
                </c:pt>
                <c:pt idx="761">
                  <c:v>1.3641000000000001</c:v>
                </c:pt>
                <c:pt idx="762">
                  <c:v>1.3641000000000001</c:v>
                </c:pt>
                <c:pt idx="763">
                  <c:v>1.3641000000000001</c:v>
                </c:pt>
                <c:pt idx="764">
                  <c:v>1.3641000000000001</c:v>
                </c:pt>
                <c:pt idx="765">
                  <c:v>2.0461499999999999</c:v>
                </c:pt>
                <c:pt idx="766">
                  <c:v>2.0461499999999999</c:v>
                </c:pt>
                <c:pt idx="767">
                  <c:v>2.0461499999999999</c:v>
                </c:pt>
                <c:pt idx="768">
                  <c:v>2.7282000000000002</c:v>
                </c:pt>
                <c:pt idx="769">
                  <c:v>2.7282000000000002</c:v>
                </c:pt>
                <c:pt idx="770">
                  <c:v>2.7282000000000002</c:v>
                </c:pt>
                <c:pt idx="771">
                  <c:v>3.41025</c:v>
                </c:pt>
                <c:pt idx="772">
                  <c:v>3.41025</c:v>
                </c:pt>
                <c:pt idx="773">
                  <c:v>3.41025</c:v>
                </c:pt>
                <c:pt idx="774">
                  <c:v>4.0922900000000002</c:v>
                </c:pt>
                <c:pt idx="775">
                  <c:v>5.4563899999999999</c:v>
                </c:pt>
                <c:pt idx="776">
                  <c:v>6.1384400000000001</c:v>
                </c:pt>
                <c:pt idx="777">
                  <c:v>6.1384400000000001</c:v>
                </c:pt>
                <c:pt idx="778">
                  <c:v>5.4563899999999999</c:v>
                </c:pt>
                <c:pt idx="779">
                  <c:v>0</c:v>
                </c:pt>
                <c:pt idx="780">
                  <c:v>0</c:v>
                </c:pt>
                <c:pt idx="781">
                  <c:v>5.0899200000000002</c:v>
                </c:pt>
                <c:pt idx="782">
                  <c:v>7.1418699999999999</c:v>
                </c:pt>
                <c:pt idx="783">
                  <c:v>8.2174600000000009</c:v>
                </c:pt>
                <c:pt idx="784">
                  <c:v>6.6867599999999996</c:v>
                </c:pt>
                <c:pt idx="785">
                  <c:v>5.6212799999999996</c:v>
                </c:pt>
                <c:pt idx="786">
                  <c:v>4.8602100000000004</c:v>
                </c:pt>
                <c:pt idx="787">
                  <c:v>4.2717099999999997</c:v>
                </c:pt>
                <c:pt idx="788">
                  <c:v>3.8174399999999999</c:v>
                </c:pt>
                <c:pt idx="789">
                  <c:v>3.44469</c:v>
                </c:pt>
                <c:pt idx="790">
                  <c:v>4.1907800000000002</c:v>
                </c:pt>
                <c:pt idx="791">
                  <c:v>3.84795</c:v>
                </c:pt>
                <c:pt idx="792">
                  <c:v>4.4520200000000001</c:v>
                </c:pt>
                <c:pt idx="793">
                  <c:v>4.1386500000000002</c:v>
                </c:pt>
                <c:pt idx="794">
                  <c:v>5.4192299999999998</c:v>
                </c:pt>
                <c:pt idx="795">
                  <c:v>5.0845000000000002</c:v>
                </c:pt>
                <c:pt idx="796">
                  <c:v>5.4783099999999996</c:v>
                </c:pt>
                <c:pt idx="797">
                  <c:v>5.4563899999999999</c:v>
                </c:pt>
                <c:pt idx="798">
                  <c:v>4.7743399999999996</c:v>
                </c:pt>
                <c:pt idx="799">
                  <c:v>4.0922900000000002</c:v>
                </c:pt>
                <c:pt idx="800">
                  <c:v>4.0922900000000002</c:v>
                </c:pt>
                <c:pt idx="801">
                  <c:v>3.41025</c:v>
                </c:pt>
                <c:pt idx="802">
                  <c:v>3.41025</c:v>
                </c:pt>
                <c:pt idx="803">
                  <c:v>3.41025</c:v>
                </c:pt>
                <c:pt idx="804">
                  <c:v>3.41025</c:v>
                </c:pt>
                <c:pt idx="805">
                  <c:v>4.7743399999999996</c:v>
                </c:pt>
                <c:pt idx="806">
                  <c:v>4.7743399999999996</c:v>
                </c:pt>
                <c:pt idx="807">
                  <c:v>4.7743399999999996</c:v>
                </c:pt>
                <c:pt idx="808">
                  <c:v>4.7743399999999996</c:v>
                </c:pt>
                <c:pt idx="809">
                  <c:v>4.7743399999999996</c:v>
                </c:pt>
                <c:pt idx="810">
                  <c:v>4.0922900000000002</c:v>
                </c:pt>
                <c:pt idx="811">
                  <c:v>3.41025</c:v>
                </c:pt>
                <c:pt idx="812">
                  <c:v>2.7282000000000002</c:v>
                </c:pt>
                <c:pt idx="813">
                  <c:v>2.0461499999999999</c:v>
                </c:pt>
                <c:pt idx="814">
                  <c:v>2.0461499999999999</c:v>
                </c:pt>
                <c:pt idx="815">
                  <c:v>2.7282000000000002</c:v>
                </c:pt>
                <c:pt idx="816">
                  <c:v>2.7282000000000002</c:v>
                </c:pt>
                <c:pt idx="817">
                  <c:v>2.7282000000000002</c:v>
                </c:pt>
                <c:pt idx="818">
                  <c:v>2.7282000000000002</c:v>
                </c:pt>
                <c:pt idx="819">
                  <c:v>2.7282000000000002</c:v>
                </c:pt>
                <c:pt idx="820">
                  <c:v>2.7282000000000002</c:v>
                </c:pt>
                <c:pt idx="821">
                  <c:v>2.7282000000000002</c:v>
                </c:pt>
                <c:pt idx="822">
                  <c:v>3.41025</c:v>
                </c:pt>
                <c:pt idx="823">
                  <c:v>2.0461499999999999</c:v>
                </c:pt>
                <c:pt idx="824">
                  <c:v>2.0461499999999999</c:v>
                </c:pt>
                <c:pt idx="825">
                  <c:v>1.3641000000000001</c:v>
                </c:pt>
                <c:pt idx="826">
                  <c:v>2.0461499999999999</c:v>
                </c:pt>
                <c:pt idx="827">
                  <c:v>2.0461499999999999</c:v>
                </c:pt>
                <c:pt idx="828">
                  <c:v>2.7282000000000002</c:v>
                </c:pt>
                <c:pt idx="829">
                  <c:v>2.7282000000000002</c:v>
                </c:pt>
                <c:pt idx="830">
                  <c:v>2.7282000000000002</c:v>
                </c:pt>
                <c:pt idx="831">
                  <c:v>3.41025</c:v>
                </c:pt>
                <c:pt idx="832">
                  <c:v>3.41025</c:v>
                </c:pt>
                <c:pt idx="833">
                  <c:v>2.7282000000000002</c:v>
                </c:pt>
                <c:pt idx="834">
                  <c:v>2.7282000000000002</c:v>
                </c:pt>
                <c:pt idx="835">
                  <c:v>3.41025</c:v>
                </c:pt>
                <c:pt idx="836">
                  <c:v>4.0922900000000002</c:v>
                </c:pt>
                <c:pt idx="837">
                  <c:v>4.0922900000000002</c:v>
                </c:pt>
                <c:pt idx="838">
                  <c:v>4.0922900000000002</c:v>
                </c:pt>
                <c:pt idx="839">
                  <c:v>4.0922900000000002</c:v>
                </c:pt>
                <c:pt idx="840">
                  <c:v>5.4563899999999999</c:v>
                </c:pt>
                <c:pt idx="841">
                  <c:v>5.4563899999999999</c:v>
                </c:pt>
                <c:pt idx="842">
                  <c:v>5.4563899999999999</c:v>
                </c:pt>
                <c:pt idx="843">
                  <c:v>6.1384400000000001</c:v>
                </c:pt>
                <c:pt idx="844">
                  <c:v>6.1384400000000001</c:v>
                </c:pt>
                <c:pt idx="845">
                  <c:v>6.1384400000000001</c:v>
                </c:pt>
                <c:pt idx="846">
                  <c:v>5.4563899999999999</c:v>
                </c:pt>
                <c:pt idx="847">
                  <c:v>5.4563899999999999</c:v>
                </c:pt>
                <c:pt idx="848">
                  <c:v>4.7743399999999996</c:v>
                </c:pt>
                <c:pt idx="849">
                  <c:v>4.7743399999999996</c:v>
                </c:pt>
                <c:pt idx="850">
                  <c:v>4.7743399999999996</c:v>
                </c:pt>
                <c:pt idx="851">
                  <c:v>4.7743399999999996</c:v>
                </c:pt>
                <c:pt idx="852">
                  <c:v>4.7743399999999996</c:v>
                </c:pt>
                <c:pt idx="853">
                  <c:v>4.0922900000000002</c:v>
                </c:pt>
                <c:pt idx="854">
                  <c:v>3.41025</c:v>
                </c:pt>
                <c:pt idx="855">
                  <c:v>3.41025</c:v>
                </c:pt>
                <c:pt idx="856">
                  <c:v>4.0922900000000002</c:v>
                </c:pt>
                <c:pt idx="857">
                  <c:v>2.0461499999999999</c:v>
                </c:pt>
                <c:pt idx="858">
                  <c:v>2.0461499999999999</c:v>
                </c:pt>
                <c:pt idx="859">
                  <c:v>2.0461499999999999</c:v>
                </c:pt>
                <c:pt idx="860">
                  <c:v>1.3641000000000001</c:v>
                </c:pt>
                <c:pt idx="861">
                  <c:v>0.68204900000000002</c:v>
                </c:pt>
                <c:pt idx="862">
                  <c:v>0.68204900000000002</c:v>
                </c:pt>
                <c:pt idx="863">
                  <c:v>0.68204900000000002</c:v>
                </c:pt>
                <c:pt idx="864">
                  <c:v>0.68204900000000002</c:v>
                </c:pt>
                <c:pt idx="865">
                  <c:v>0.68204900000000002</c:v>
                </c:pt>
                <c:pt idx="866">
                  <c:v>0.68204900000000002</c:v>
                </c:pt>
                <c:pt idx="867">
                  <c:v>1.3641000000000001</c:v>
                </c:pt>
                <c:pt idx="868">
                  <c:v>1.3641000000000001</c:v>
                </c:pt>
                <c:pt idx="869">
                  <c:v>1.3641000000000001</c:v>
                </c:pt>
                <c:pt idx="870">
                  <c:v>1.3641000000000001</c:v>
                </c:pt>
                <c:pt idx="871">
                  <c:v>1.3641000000000001</c:v>
                </c:pt>
                <c:pt idx="872">
                  <c:v>1.3641000000000001</c:v>
                </c:pt>
                <c:pt idx="873">
                  <c:v>0.68204900000000002</c:v>
                </c:pt>
                <c:pt idx="874">
                  <c:v>1.3641000000000001</c:v>
                </c:pt>
                <c:pt idx="875">
                  <c:v>1.3641000000000001</c:v>
                </c:pt>
                <c:pt idx="876">
                  <c:v>1.3641000000000001</c:v>
                </c:pt>
                <c:pt idx="877">
                  <c:v>1.3641000000000001</c:v>
                </c:pt>
                <c:pt idx="878">
                  <c:v>1.3641000000000001</c:v>
                </c:pt>
                <c:pt idx="879">
                  <c:v>2.0461499999999999</c:v>
                </c:pt>
                <c:pt idx="880">
                  <c:v>2.7282000000000002</c:v>
                </c:pt>
                <c:pt idx="881">
                  <c:v>2.7282000000000002</c:v>
                </c:pt>
                <c:pt idx="882">
                  <c:v>4.0922900000000002</c:v>
                </c:pt>
                <c:pt idx="883">
                  <c:v>4.0922900000000002</c:v>
                </c:pt>
                <c:pt idx="884">
                  <c:v>3.41025</c:v>
                </c:pt>
                <c:pt idx="885">
                  <c:v>5.4563899999999999</c:v>
                </c:pt>
                <c:pt idx="886">
                  <c:v>5.4563899999999999</c:v>
                </c:pt>
                <c:pt idx="887">
                  <c:v>5.4563899999999999</c:v>
                </c:pt>
                <c:pt idx="888">
                  <c:v>5.4563899999999999</c:v>
                </c:pt>
                <c:pt idx="889">
                  <c:v>5.4563899999999999</c:v>
                </c:pt>
                <c:pt idx="890">
                  <c:v>5.4563899999999999</c:v>
                </c:pt>
                <c:pt idx="891">
                  <c:v>5.4563899999999999</c:v>
                </c:pt>
                <c:pt idx="892">
                  <c:v>4.7743399999999996</c:v>
                </c:pt>
                <c:pt idx="893">
                  <c:v>4.7743399999999996</c:v>
                </c:pt>
                <c:pt idx="894">
                  <c:v>4.7743399999999996</c:v>
                </c:pt>
                <c:pt idx="895">
                  <c:v>5.4563899999999999</c:v>
                </c:pt>
                <c:pt idx="896">
                  <c:v>4.7743399999999996</c:v>
                </c:pt>
                <c:pt idx="897">
                  <c:v>4.7743399999999996</c:v>
                </c:pt>
                <c:pt idx="898">
                  <c:v>5.4563899999999999</c:v>
                </c:pt>
                <c:pt idx="899">
                  <c:v>6.1384400000000001</c:v>
                </c:pt>
                <c:pt idx="900">
                  <c:v>4.7743399999999996</c:v>
                </c:pt>
                <c:pt idx="901">
                  <c:v>4.7743399999999996</c:v>
                </c:pt>
                <c:pt idx="902">
                  <c:v>4.0922900000000002</c:v>
                </c:pt>
                <c:pt idx="903">
                  <c:v>2.7282000000000002</c:v>
                </c:pt>
                <c:pt idx="904">
                  <c:v>2.7282000000000002</c:v>
                </c:pt>
                <c:pt idx="905">
                  <c:v>2.7282000000000002</c:v>
                </c:pt>
                <c:pt idx="906">
                  <c:v>2.7282000000000002</c:v>
                </c:pt>
                <c:pt idx="907">
                  <c:v>2.7282000000000002</c:v>
                </c:pt>
                <c:pt idx="908">
                  <c:v>3.41025</c:v>
                </c:pt>
                <c:pt idx="909">
                  <c:v>3.41025</c:v>
                </c:pt>
                <c:pt idx="910">
                  <c:v>4.0922900000000002</c:v>
                </c:pt>
                <c:pt idx="911">
                  <c:v>4.0922900000000002</c:v>
                </c:pt>
                <c:pt idx="912">
                  <c:v>3.41025</c:v>
                </c:pt>
                <c:pt idx="913">
                  <c:v>3.41025</c:v>
                </c:pt>
                <c:pt idx="914">
                  <c:v>3.41025</c:v>
                </c:pt>
                <c:pt idx="915">
                  <c:v>2.7282000000000002</c:v>
                </c:pt>
                <c:pt idx="916">
                  <c:v>1.3641000000000001</c:v>
                </c:pt>
                <c:pt idx="917">
                  <c:v>1.3641000000000001</c:v>
                </c:pt>
                <c:pt idx="918">
                  <c:v>1.3641000000000001</c:v>
                </c:pt>
                <c:pt idx="919">
                  <c:v>2.0461499999999999</c:v>
                </c:pt>
                <c:pt idx="920">
                  <c:v>2.0461499999999999</c:v>
                </c:pt>
                <c:pt idx="921">
                  <c:v>2.0461499999999999</c:v>
                </c:pt>
                <c:pt idx="922">
                  <c:v>2.7282000000000002</c:v>
                </c:pt>
                <c:pt idx="923">
                  <c:v>2.7282000000000002</c:v>
                </c:pt>
                <c:pt idx="924">
                  <c:v>2.7282000000000002</c:v>
                </c:pt>
                <c:pt idx="925">
                  <c:v>2.0461499999999999</c:v>
                </c:pt>
                <c:pt idx="926">
                  <c:v>2.7282000000000002</c:v>
                </c:pt>
                <c:pt idx="927">
                  <c:v>2.0461499999999999</c:v>
                </c:pt>
                <c:pt idx="928">
                  <c:v>3.41025</c:v>
                </c:pt>
                <c:pt idx="929">
                  <c:v>3.41025</c:v>
                </c:pt>
                <c:pt idx="930">
                  <c:v>4.0922900000000002</c:v>
                </c:pt>
                <c:pt idx="931">
                  <c:v>4.0922900000000002</c:v>
                </c:pt>
                <c:pt idx="932">
                  <c:v>4.0922900000000002</c:v>
                </c:pt>
                <c:pt idx="933">
                  <c:v>4.0922900000000002</c:v>
                </c:pt>
                <c:pt idx="934">
                  <c:v>4.0922900000000002</c:v>
                </c:pt>
                <c:pt idx="935">
                  <c:v>4.7743399999999996</c:v>
                </c:pt>
                <c:pt idx="936">
                  <c:v>4.7743399999999996</c:v>
                </c:pt>
                <c:pt idx="937">
                  <c:v>4.7743399999999996</c:v>
                </c:pt>
                <c:pt idx="938">
                  <c:v>4.7743399999999996</c:v>
                </c:pt>
                <c:pt idx="939">
                  <c:v>4.7743399999999996</c:v>
                </c:pt>
                <c:pt idx="940">
                  <c:v>4.0922900000000002</c:v>
                </c:pt>
                <c:pt idx="941">
                  <c:v>4.0922900000000002</c:v>
                </c:pt>
                <c:pt idx="942">
                  <c:v>4.0922900000000002</c:v>
                </c:pt>
                <c:pt idx="943">
                  <c:v>3.41025</c:v>
                </c:pt>
                <c:pt idx="944">
                  <c:v>3.41025</c:v>
                </c:pt>
                <c:pt idx="945">
                  <c:v>3.41025</c:v>
                </c:pt>
                <c:pt idx="946">
                  <c:v>2.0461499999999999</c:v>
                </c:pt>
                <c:pt idx="947">
                  <c:v>2.0461499999999999</c:v>
                </c:pt>
                <c:pt idx="948">
                  <c:v>2.0461499999999999</c:v>
                </c:pt>
                <c:pt idx="949">
                  <c:v>2.0461499999999999</c:v>
                </c:pt>
                <c:pt idx="950">
                  <c:v>2.0461499999999999</c:v>
                </c:pt>
                <c:pt idx="951">
                  <c:v>2.0461499999999999</c:v>
                </c:pt>
                <c:pt idx="952">
                  <c:v>2.0461499999999999</c:v>
                </c:pt>
                <c:pt idx="953">
                  <c:v>0</c:v>
                </c:pt>
                <c:pt idx="954">
                  <c:v>0</c:v>
                </c:pt>
                <c:pt idx="955">
                  <c:v>0</c:v>
                </c:pt>
                <c:pt idx="956">
                  <c:v>0</c:v>
                </c:pt>
                <c:pt idx="957">
                  <c:v>0</c:v>
                </c:pt>
                <c:pt idx="958">
                  <c:v>2.2964600000000002</c:v>
                </c:pt>
                <c:pt idx="959">
                  <c:v>3.85338</c:v>
                </c:pt>
                <c:pt idx="960">
                  <c:v>3.3109199999999999</c:v>
                </c:pt>
                <c:pt idx="961">
                  <c:v>4.3627900000000004</c:v>
                </c:pt>
                <c:pt idx="962">
                  <c:v>3.8826299999999998</c:v>
                </c:pt>
                <c:pt idx="963">
                  <c:v>3.5036800000000001</c:v>
                </c:pt>
                <c:pt idx="964">
                  <c:v>3.1921200000000001</c:v>
                </c:pt>
                <c:pt idx="965">
                  <c:v>2.9272499999999999</c:v>
                </c:pt>
                <c:pt idx="966">
                  <c:v>2.7029700000000001</c:v>
                </c:pt>
                <c:pt idx="967">
                  <c:v>3.3515899999999998</c:v>
                </c:pt>
                <c:pt idx="968">
                  <c:v>3.13226</c:v>
                </c:pt>
                <c:pt idx="969">
                  <c:v>2.93987</c:v>
                </c:pt>
                <c:pt idx="970">
                  <c:v>2.7669299999999999</c:v>
                </c:pt>
                <c:pt idx="971">
                  <c:v>2.7282000000000002</c:v>
                </c:pt>
                <c:pt idx="972">
                  <c:v>2.7282000000000002</c:v>
                </c:pt>
                <c:pt idx="973">
                  <c:v>3.41025</c:v>
                </c:pt>
                <c:pt idx="974">
                  <c:v>3.41025</c:v>
                </c:pt>
                <c:pt idx="975">
                  <c:v>3.41025</c:v>
                </c:pt>
                <c:pt idx="976">
                  <c:v>2.0461499999999999</c:v>
                </c:pt>
                <c:pt idx="977">
                  <c:v>2.0461499999999999</c:v>
                </c:pt>
                <c:pt idx="978">
                  <c:v>2.0461499999999999</c:v>
                </c:pt>
                <c:pt idx="979">
                  <c:v>2.0461499999999999</c:v>
                </c:pt>
                <c:pt idx="980">
                  <c:v>2.0461499999999999</c:v>
                </c:pt>
                <c:pt idx="981">
                  <c:v>2.7282000000000002</c:v>
                </c:pt>
                <c:pt idx="982">
                  <c:v>2.7282000000000002</c:v>
                </c:pt>
                <c:pt idx="983">
                  <c:v>2.7282000000000002</c:v>
                </c:pt>
                <c:pt idx="984">
                  <c:v>2.7282000000000002</c:v>
                </c:pt>
                <c:pt idx="985">
                  <c:v>2.7282000000000002</c:v>
                </c:pt>
                <c:pt idx="986">
                  <c:v>2.7282000000000002</c:v>
                </c:pt>
                <c:pt idx="987">
                  <c:v>2.7282000000000002</c:v>
                </c:pt>
                <c:pt idx="988">
                  <c:v>3.41025</c:v>
                </c:pt>
                <c:pt idx="989">
                  <c:v>3.41025</c:v>
                </c:pt>
                <c:pt idx="990">
                  <c:v>3.41025</c:v>
                </c:pt>
                <c:pt idx="991">
                  <c:v>2.7282000000000002</c:v>
                </c:pt>
                <c:pt idx="992">
                  <c:v>2.7282000000000002</c:v>
                </c:pt>
                <c:pt idx="993">
                  <c:v>2.7282000000000002</c:v>
                </c:pt>
                <c:pt idx="994">
                  <c:v>3.41025</c:v>
                </c:pt>
                <c:pt idx="995">
                  <c:v>3.41025</c:v>
                </c:pt>
                <c:pt idx="996">
                  <c:v>2.7282000000000002</c:v>
                </c:pt>
                <c:pt idx="997">
                  <c:v>2.7282000000000002</c:v>
                </c:pt>
                <c:pt idx="998">
                  <c:v>2.7282000000000002</c:v>
                </c:pt>
                <c:pt idx="999">
                  <c:v>2.7282000000000002</c:v>
                </c:pt>
                <c:pt idx="1000">
                  <c:v>3.41025</c:v>
                </c:pt>
                <c:pt idx="1001">
                  <c:v>4.0922900000000002</c:v>
                </c:pt>
                <c:pt idx="1002">
                  <c:v>3.41025</c:v>
                </c:pt>
                <c:pt idx="1003">
                  <c:v>3.41025</c:v>
                </c:pt>
                <c:pt idx="1004">
                  <c:v>3.41025</c:v>
                </c:pt>
                <c:pt idx="1005">
                  <c:v>2.7282000000000002</c:v>
                </c:pt>
                <c:pt idx="1006">
                  <c:v>2.7282000000000002</c:v>
                </c:pt>
                <c:pt idx="1007">
                  <c:v>2.7282000000000002</c:v>
                </c:pt>
                <c:pt idx="1008">
                  <c:v>2.7282000000000002</c:v>
                </c:pt>
                <c:pt idx="1009">
                  <c:v>2.7282000000000002</c:v>
                </c:pt>
                <c:pt idx="1010">
                  <c:v>2.7282000000000002</c:v>
                </c:pt>
                <c:pt idx="1011">
                  <c:v>2.7282000000000002</c:v>
                </c:pt>
                <c:pt idx="1012">
                  <c:v>2.0461499999999999</c:v>
                </c:pt>
                <c:pt idx="1013">
                  <c:v>2.0461499999999999</c:v>
                </c:pt>
                <c:pt idx="1014">
                  <c:v>2.0461499999999999</c:v>
                </c:pt>
                <c:pt idx="1015">
                  <c:v>2.0461499999999999</c:v>
                </c:pt>
                <c:pt idx="1016">
                  <c:v>2.0461499999999999</c:v>
                </c:pt>
                <c:pt idx="1017">
                  <c:v>1.3641000000000001</c:v>
                </c:pt>
                <c:pt idx="1018">
                  <c:v>0</c:v>
                </c:pt>
                <c:pt idx="1019">
                  <c:v>0.68204900000000002</c:v>
                </c:pt>
                <c:pt idx="1020">
                  <c:v>0.68204900000000002</c:v>
                </c:pt>
                <c:pt idx="1021">
                  <c:v>0.68204900000000002</c:v>
                </c:pt>
                <c:pt idx="1022">
                  <c:v>0.68204900000000002</c:v>
                </c:pt>
                <c:pt idx="1023">
                  <c:v>1.3641000000000001</c:v>
                </c:pt>
                <c:pt idx="1024">
                  <c:v>1.3641000000000001</c:v>
                </c:pt>
                <c:pt idx="1025">
                  <c:v>1.3641000000000001</c:v>
                </c:pt>
                <c:pt idx="1026">
                  <c:v>1.3641000000000001</c:v>
                </c:pt>
                <c:pt idx="1027">
                  <c:v>1.3641000000000001</c:v>
                </c:pt>
                <c:pt idx="1028">
                  <c:v>1.3641000000000001</c:v>
                </c:pt>
                <c:pt idx="1029">
                  <c:v>1.3641000000000001</c:v>
                </c:pt>
                <c:pt idx="1030">
                  <c:v>1.3641000000000001</c:v>
                </c:pt>
                <c:pt idx="1031">
                  <c:v>2.0461499999999999</c:v>
                </c:pt>
                <c:pt idx="1032">
                  <c:v>2.7282000000000002</c:v>
                </c:pt>
                <c:pt idx="1033">
                  <c:v>2.7282000000000002</c:v>
                </c:pt>
                <c:pt idx="1034">
                  <c:v>2.7282000000000002</c:v>
                </c:pt>
                <c:pt idx="1035">
                  <c:v>2.7282000000000002</c:v>
                </c:pt>
                <c:pt idx="1036">
                  <c:v>2.7282000000000002</c:v>
                </c:pt>
                <c:pt idx="1037">
                  <c:v>2.7282000000000002</c:v>
                </c:pt>
                <c:pt idx="1038">
                  <c:v>2.7282000000000002</c:v>
                </c:pt>
                <c:pt idx="1039">
                  <c:v>3.41025</c:v>
                </c:pt>
                <c:pt idx="1040">
                  <c:v>3.41025</c:v>
                </c:pt>
                <c:pt idx="1041">
                  <c:v>2.7282000000000002</c:v>
                </c:pt>
                <c:pt idx="1042">
                  <c:v>2.7282000000000002</c:v>
                </c:pt>
                <c:pt idx="1043">
                  <c:v>2.7282000000000002</c:v>
                </c:pt>
                <c:pt idx="1044">
                  <c:v>3.41025</c:v>
                </c:pt>
                <c:pt idx="1045">
                  <c:v>3.41025</c:v>
                </c:pt>
                <c:pt idx="1046">
                  <c:v>4.0922900000000002</c:v>
                </c:pt>
                <c:pt idx="1047">
                  <c:v>4.0922900000000002</c:v>
                </c:pt>
                <c:pt idx="1048">
                  <c:v>4.0922900000000002</c:v>
                </c:pt>
                <c:pt idx="1049">
                  <c:v>3.41025</c:v>
                </c:pt>
                <c:pt idx="1050">
                  <c:v>3.41025</c:v>
                </c:pt>
                <c:pt idx="1051">
                  <c:v>3.41025</c:v>
                </c:pt>
                <c:pt idx="1052">
                  <c:v>3.41025</c:v>
                </c:pt>
                <c:pt idx="1053">
                  <c:v>4.0922900000000002</c:v>
                </c:pt>
                <c:pt idx="1054">
                  <c:v>4.7743399999999996</c:v>
                </c:pt>
                <c:pt idx="1055">
                  <c:v>5.4563899999999999</c:v>
                </c:pt>
                <c:pt idx="1056">
                  <c:v>5.4563899999999999</c:v>
                </c:pt>
                <c:pt idx="1057">
                  <c:v>5.4563899999999999</c:v>
                </c:pt>
                <c:pt idx="1058">
                  <c:v>6.1384400000000001</c:v>
                </c:pt>
                <c:pt idx="1059">
                  <c:v>6.8204900000000004</c:v>
                </c:pt>
                <c:pt idx="1060">
                  <c:v>8.18459</c:v>
                </c:pt>
                <c:pt idx="1061">
                  <c:v>8.18459</c:v>
                </c:pt>
                <c:pt idx="1062">
                  <c:v>8.18459</c:v>
                </c:pt>
                <c:pt idx="1063">
                  <c:v>8.18459</c:v>
                </c:pt>
                <c:pt idx="1064">
                  <c:v>7.5025399999999998</c:v>
                </c:pt>
                <c:pt idx="1065">
                  <c:v>7.5025399999999998</c:v>
                </c:pt>
                <c:pt idx="1066">
                  <c:v>7.5025399999999998</c:v>
                </c:pt>
                <c:pt idx="1067">
                  <c:v>8.18459</c:v>
                </c:pt>
                <c:pt idx="1068">
                  <c:v>7.5025399999999998</c:v>
                </c:pt>
                <c:pt idx="1069">
                  <c:v>7.5025399999999998</c:v>
                </c:pt>
                <c:pt idx="1070">
                  <c:v>8.18459</c:v>
                </c:pt>
                <c:pt idx="1071">
                  <c:v>6.8204900000000004</c:v>
                </c:pt>
                <c:pt idx="1072">
                  <c:v>6.8204900000000004</c:v>
                </c:pt>
                <c:pt idx="1073">
                  <c:v>6.8204900000000004</c:v>
                </c:pt>
                <c:pt idx="1074">
                  <c:v>6.8204900000000004</c:v>
                </c:pt>
                <c:pt idx="1075">
                  <c:v>6.1384400000000001</c:v>
                </c:pt>
                <c:pt idx="1076">
                  <c:v>6.1384400000000001</c:v>
                </c:pt>
                <c:pt idx="1077">
                  <c:v>6.1384400000000001</c:v>
                </c:pt>
                <c:pt idx="1078">
                  <c:v>4.7743399999999996</c:v>
                </c:pt>
                <c:pt idx="1079">
                  <c:v>4.7743399999999996</c:v>
                </c:pt>
                <c:pt idx="1080">
                  <c:v>4.7743399999999996</c:v>
                </c:pt>
                <c:pt idx="1081">
                  <c:v>4.7743399999999996</c:v>
                </c:pt>
                <c:pt idx="1082">
                  <c:v>6.1384400000000001</c:v>
                </c:pt>
                <c:pt idx="1083">
                  <c:v>6.1384400000000001</c:v>
                </c:pt>
                <c:pt idx="1084">
                  <c:v>5.4563899999999999</c:v>
                </c:pt>
                <c:pt idx="1085">
                  <c:v>6.1384400000000001</c:v>
                </c:pt>
                <c:pt idx="1086">
                  <c:v>6.1384400000000001</c:v>
                </c:pt>
                <c:pt idx="1087">
                  <c:v>6.8204900000000004</c:v>
                </c:pt>
                <c:pt idx="1088">
                  <c:v>5.4563899999999999</c:v>
                </c:pt>
                <c:pt idx="1089">
                  <c:v>6.1384400000000001</c:v>
                </c:pt>
                <c:pt idx="1090">
                  <c:v>5.4563899999999999</c:v>
                </c:pt>
                <c:pt idx="1091">
                  <c:v>4.7743399999999996</c:v>
                </c:pt>
                <c:pt idx="1092">
                  <c:v>4.7743399999999996</c:v>
                </c:pt>
                <c:pt idx="1093">
                  <c:v>4.7743399999999996</c:v>
                </c:pt>
                <c:pt idx="1094">
                  <c:v>5.4563899999999999</c:v>
                </c:pt>
                <c:pt idx="1095">
                  <c:v>6.1384400000000001</c:v>
                </c:pt>
                <c:pt idx="1096">
                  <c:v>5.4563899999999999</c:v>
                </c:pt>
                <c:pt idx="1097">
                  <c:v>5.4563899999999999</c:v>
                </c:pt>
                <c:pt idx="1098">
                  <c:v>5.4563899999999999</c:v>
                </c:pt>
                <c:pt idx="1099">
                  <c:v>4.0922900000000002</c:v>
                </c:pt>
                <c:pt idx="1100">
                  <c:v>4.7743399999999996</c:v>
                </c:pt>
                <c:pt idx="1101">
                  <c:v>5.4563899999999999</c:v>
                </c:pt>
                <c:pt idx="1102">
                  <c:v>5.4563899999999999</c:v>
                </c:pt>
                <c:pt idx="1103">
                  <c:v>5.4563899999999999</c:v>
                </c:pt>
                <c:pt idx="1104">
                  <c:v>6.1384400000000001</c:v>
                </c:pt>
                <c:pt idx="1105">
                  <c:v>5.4563899999999999</c:v>
                </c:pt>
                <c:pt idx="1106">
                  <c:v>5.4563899999999999</c:v>
                </c:pt>
                <c:pt idx="1107">
                  <c:v>4.7743399999999996</c:v>
                </c:pt>
                <c:pt idx="1108">
                  <c:v>4.7743399999999996</c:v>
                </c:pt>
                <c:pt idx="1109">
                  <c:v>5.4563899999999999</c:v>
                </c:pt>
                <c:pt idx="1110">
                  <c:v>5.4563899999999999</c:v>
                </c:pt>
                <c:pt idx="1111">
                  <c:v>6.1384400000000001</c:v>
                </c:pt>
                <c:pt idx="1112">
                  <c:v>5.4563899999999999</c:v>
                </c:pt>
                <c:pt idx="1113">
                  <c:v>4.7743399999999996</c:v>
                </c:pt>
                <c:pt idx="1114">
                  <c:v>4.7743399999999996</c:v>
                </c:pt>
                <c:pt idx="1115">
                  <c:v>5.4563899999999999</c:v>
                </c:pt>
                <c:pt idx="1116">
                  <c:v>6.1384400000000001</c:v>
                </c:pt>
                <c:pt idx="1117">
                  <c:v>6.1384400000000001</c:v>
                </c:pt>
                <c:pt idx="1118">
                  <c:v>5.4563899999999999</c:v>
                </c:pt>
                <c:pt idx="1119">
                  <c:v>4.7743399999999996</c:v>
                </c:pt>
                <c:pt idx="1120">
                  <c:v>4.7743399999999996</c:v>
                </c:pt>
                <c:pt idx="1121">
                  <c:v>5.4563899999999999</c:v>
                </c:pt>
                <c:pt idx="1122">
                  <c:v>6.1384400000000001</c:v>
                </c:pt>
                <c:pt idx="1123">
                  <c:v>6.1384400000000001</c:v>
                </c:pt>
                <c:pt idx="1124">
                  <c:v>6.8204900000000004</c:v>
                </c:pt>
                <c:pt idx="1125">
                  <c:v>7.5025399999999998</c:v>
                </c:pt>
                <c:pt idx="1126">
                  <c:v>6.8204900000000004</c:v>
                </c:pt>
                <c:pt idx="1127">
                  <c:v>6.8204900000000004</c:v>
                </c:pt>
                <c:pt idx="1128">
                  <c:v>42.628100000000003</c:v>
                </c:pt>
                <c:pt idx="1129">
                  <c:v>15.156599999999999</c:v>
                </c:pt>
                <c:pt idx="1130">
                  <c:v>13.9194</c:v>
                </c:pt>
                <c:pt idx="1131">
                  <c:v>9.9812100000000008</c:v>
                </c:pt>
                <c:pt idx="1132">
                  <c:v>7.8697999999999997</c:v>
                </c:pt>
                <c:pt idx="1133">
                  <c:v>10.757899999999999</c:v>
                </c:pt>
                <c:pt idx="1134">
                  <c:v>9.0939899999999998</c:v>
                </c:pt>
                <c:pt idx="1135">
                  <c:v>9.4728999999999992</c:v>
                </c:pt>
                <c:pt idx="1136">
                  <c:v>8.3516200000000005</c:v>
                </c:pt>
                <c:pt idx="1137">
                  <c:v>7.4813400000000003</c:v>
                </c:pt>
                <c:pt idx="1138">
                  <c:v>7.9176500000000001</c:v>
                </c:pt>
                <c:pt idx="1139">
                  <c:v>7.2229099999999997</c:v>
                </c:pt>
                <c:pt idx="1140">
                  <c:v>8.5493600000000001</c:v>
                </c:pt>
                <c:pt idx="1141">
                  <c:v>7.9103599999999998</c:v>
                </c:pt>
                <c:pt idx="1142">
                  <c:v>7.3690800000000003</c:v>
                </c:pt>
                <c:pt idx="1143">
                  <c:v>6.8893800000000001</c:v>
                </c:pt>
                <c:pt idx="1144">
                  <c:v>6.4751500000000002</c:v>
                </c:pt>
                <c:pt idx="1145">
                  <c:v>6.1384400000000001</c:v>
                </c:pt>
                <c:pt idx="1146">
                  <c:v>5.4563899999999999</c:v>
                </c:pt>
                <c:pt idx="1147">
                  <c:v>5.4563899999999999</c:v>
                </c:pt>
                <c:pt idx="1148">
                  <c:v>4.7743399999999996</c:v>
                </c:pt>
                <c:pt idx="1149">
                  <c:v>4.7743399999999996</c:v>
                </c:pt>
                <c:pt idx="1150">
                  <c:v>5.4563899999999999</c:v>
                </c:pt>
                <c:pt idx="1151">
                  <c:v>4.0922900000000002</c:v>
                </c:pt>
                <c:pt idx="1152">
                  <c:v>4.0922900000000002</c:v>
                </c:pt>
                <c:pt idx="1153">
                  <c:v>4.0922900000000002</c:v>
                </c:pt>
                <c:pt idx="1154">
                  <c:v>4.7743399999999996</c:v>
                </c:pt>
                <c:pt idx="1155">
                  <c:v>4.0922900000000002</c:v>
                </c:pt>
                <c:pt idx="1156">
                  <c:v>4.0922900000000002</c:v>
                </c:pt>
                <c:pt idx="1157">
                  <c:v>4.7743399999999996</c:v>
                </c:pt>
                <c:pt idx="1158">
                  <c:v>4.0922900000000002</c:v>
                </c:pt>
                <c:pt idx="1159">
                  <c:v>4.7743399999999996</c:v>
                </c:pt>
                <c:pt idx="1160">
                  <c:v>6.1384400000000001</c:v>
                </c:pt>
                <c:pt idx="1161">
                  <c:v>6.8204900000000004</c:v>
                </c:pt>
                <c:pt idx="1162">
                  <c:v>6.8204900000000004</c:v>
                </c:pt>
                <c:pt idx="1163">
                  <c:v>6.1384400000000001</c:v>
                </c:pt>
                <c:pt idx="1164">
                  <c:v>6.1384400000000001</c:v>
                </c:pt>
                <c:pt idx="1165">
                  <c:v>6.8204900000000004</c:v>
                </c:pt>
                <c:pt idx="1166">
                  <c:v>7.5025399999999998</c:v>
                </c:pt>
                <c:pt idx="1167">
                  <c:v>7.5025399999999998</c:v>
                </c:pt>
                <c:pt idx="1168">
                  <c:v>7.5025399999999998</c:v>
                </c:pt>
                <c:pt idx="1169">
                  <c:v>7.5025399999999998</c:v>
                </c:pt>
                <c:pt idx="1170">
                  <c:v>8.18459</c:v>
                </c:pt>
                <c:pt idx="1171">
                  <c:v>6.8204900000000004</c:v>
                </c:pt>
                <c:pt idx="1172">
                  <c:v>6.8204900000000004</c:v>
                </c:pt>
                <c:pt idx="1173">
                  <c:v>7.5025399999999998</c:v>
                </c:pt>
                <c:pt idx="1174">
                  <c:v>8.18459</c:v>
                </c:pt>
                <c:pt idx="1175">
                  <c:v>6.8204900000000004</c:v>
                </c:pt>
                <c:pt idx="1176">
                  <c:v>6.1384400000000001</c:v>
                </c:pt>
                <c:pt idx="1177">
                  <c:v>5.4563899999999999</c:v>
                </c:pt>
                <c:pt idx="1178">
                  <c:v>4.7743399999999996</c:v>
                </c:pt>
                <c:pt idx="1179">
                  <c:v>5.4563899999999999</c:v>
                </c:pt>
                <c:pt idx="1180">
                  <c:v>5.4563899999999999</c:v>
                </c:pt>
                <c:pt idx="1181">
                  <c:v>5.4563899999999999</c:v>
                </c:pt>
                <c:pt idx="1182">
                  <c:v>5.4563899999999999</c:v>
                </c:pt>
                <c:pt idx="1183">
                  <c:v>4.0922900000000002</c:v>
                </c:pt>
                <c:pt idx="1184">
                  <c:v>4.0922900000000002</c:v>
                </c:pt>
                <c:pt idx="1185">
                  <c:v>3.41025</c:v>
                </c:pt>
                <c:pt idx="1186">
                  <c:v>3.41025</c:v>
                </c:pt>
                <c:pt idx="1187">
                  <c:v>4.0922900000000002</c:v>
                </c:pt>
                <c:pt idx="1188">
                  <c:v>4.0922900000000002</c:v>
                </c:pt>
                <c:pt idx="1189">
                  <c:v>4.0922900000000002</c:v>
                </c:pt>
                <c:pt idx="1190">
                  <c:v>4.0922900000000002</c:v>
                </c:pt>
                <c:pt idx="1191">
                  <c:v>2.7282000000000002</c:v>
                </c:pt>
                <c:pt idx="1192">
                  <c:v>3.41025</c:v>
                </c:pt>
                <c:pt idx="1193">
                  <c:v>3.41025</c:v>
                </c:pt>
                <c:pt idx="1194">
                  <c:v>3.41025</c:v>
                </c:pt>
                <c:pt idx="1195">
                  <c:v>2.7282000000000002</c:v>
                </c:pt>
                <c:pt idx="1196">
                  <c:v>2.0461499999999999</c:v>
                </c:pt>
                <c:pt idx="1197">
                  <c:v>2.7282000000000002</c:v>
                </c:pt>
                <c:pt idx="1198">
                  <c:v>2.7282000000000002</c:v>
                </c:pt>
                <c:pt idx="1199">
                  <c:v>4.0922900000000002</c:v>
                </c:pt>
                <c:pt idx="1200">
                  <c:v>5.4563899999999999</c:v>
                </c:pt>
                <c:pt idx="1201">
                  <c:v>5.4563899999999999</c:v>
                </c:pt>
                <c:pt idx="1202">
                  <c:v>6.1384400000000001</c:v>
                </c:pt>
                <c:pt idx="1203">
                  <c:v>6.1384400000000001</c:v>
                </c:pt>
                <c:pt idx="1204">
                  <c:v>6.8204900000000004</c:v>
                </c:pt>
                <c:pt idx="1205">
                  <c:v>5.4563899999999999</c:v>
                </c:pt>
                <c:pt idx="1206">
                  <c:v>5.4563899999999999</c:v>
                </c:pt>
                <c:pt idx="1207">
                  <c:v>5.4563899999999999</c:v>
                </c:pt>
                <c:pt idx="1208">
                  <c:v>5.4563899999999999</c:v>
                </c:pt>
                <c:pt idx="1209">
                  <c:v>6.1384400000000001</c:v>
                </c:pt>
                <c:pt idx="1210">
                  <c:v>6.1384400000000001</c:v>
                </c:pt>
                <c:pt idx="1211">
                  <c:v>6.1384400000000001</c:v>
                </c:pt>
                <c:pt idx="1212">
                  <c:v>6.1384400000000001</c:v>
                </c:pt>
                <c:pt idx="1213">
                  <c:v>6.1384400000000001</c:v>
                </c:pt>
                <c:pt idx="1214">
                  <c:v>5.4563899999999999</c:v>
                </c:pt>
                <c:pt idx="1215">
                  <c:v>5.4563899999999999</c:v>
                </c:pt>
                <c:pt idx="1216">
                  <c:v>4.0922900000000002</c:v>
                </c:pt>
                <c:pt idx="1217">
                  <c:v>3.41025</c:v>
                </c:pt>
                <c:pt idx="1218">
                  <c:v>2.7282000000000002</c:v>
                </c:pt>
                <c:pt idx="1219">
                  <c:v>3.41025</c:v>
                </c:pt>
                <c:pt idx="1220">
                  <c:v>2.7282000000000002</c:v>
                </c:pt>
                <c:pt idx="1221">
                  <c:v>2.7282000000000002</c:v>
                </c:pt>
                <c:pt idx="1222">
                  <c:v>2.7282000000000002</c:v>
                </c:pt>
                <c:pt idx="1223">
                  <c:v>4.0922900000000002</c:v>
                </c:pt>
                <c:pt idx="1224">
                  <c:v>4.0922900000000002</c:v>
                </c:pt>
                <c:pt idx="1225">
                  <c:v>4.7743399999999996</c:v>
                </c:pt>
                <c:pt idx="1226">
                  <c:v>4.7743399999999996</c:v>
                </c:pt>
                <c:pt idx="1227">
                  <c:v>4.7743399999999996</c:v>
                </c:pt>
                <c:pt idx="1228">
                  <c:v>4.0922900000000002</c:v>
                </c:pt>
                <c:pt idx="1229">
                  <c:v>4.0922900000000002</c:v>
                </c:pt>
                <c:pt idx="1230">
                  <c:v>4.0922900000000002</c:v>
                </c:pt>
                <c:pt idx="1231">
                  <c:v>4.0922900000000002</c:v>
                </c:pt>
                <c:pt idx="1232">
                  <c:v>4.0922900000000002</c:v>
                </c:pt>
                <c:pt idx="1233">
                  <c:v>5.4563899999999999</c:v>
                </c:pt>
                <c:pt idx="1234">
                  <c:v>7.5025399999999998</c:v>
                </c:pt>
                <c:pt idx="1235">
                  <c:v>7.5025399999999998</c:v>
                </c:pt>
                <c:pt idx="1236">
                  <c:v>6.8204900000000004</c:v>
                </c:pt>
                <c:pt idx="1237">
                  <c:v>7.5025399999999998</c:v>
                </c:pt>
                <c:pt idx="1238">
                  <c:v>6.8204900000000004</c:v>
                </c:pt>
                <c:pt idx="1239">
                  <c:v>7.5025399999999998</c:v>
                </c:pt>
                <c:pt idx="1240">
                  <c:v>6.8204900000000004</c:v>
                </c:pt>
                <c:pt idx="1241">
                  <c:v>7.5025399999999998</c:v>
                </c:pt>
                <c:pt idx="1242">
                  <c:v>6.8204900000000004</c:v>
                </c:pt>
                <c:pt idx="1243">
                  <c:v>6.1384400000000001</c:v>
                </c:pt>
                <c:pt idx="1244">
                  <c:v>6.8204900000000004</c:v>
                </c:pt>
                <c:pt idx="1245">
                  <c:v>6.8204900000000004</c:v>
                </c:pt>
                <c:pt idx="1246">
                  <c:v>7.5025399999999998</c:v>
                </c:pt>
                <c:pt idx="1247">
                  <c:v>7.5025399999999998</c:v>
                </c:pt>
                <c:pt idx="1248">
                  <c:v>7.5025399999999998</c:v>
                </c:pt>
                <c:pt idx="1249">
                  <c:v>7.5025399999999998</c:v>
                </c:pt>
                <c:pt idx="1250">
                  <c:v>6.8204900000000004</c:v>
                </c:pt>
                <c:pt idx="1251">
                  <c:v>4.7743399999999996</c:v>
                </c:pt>
                <c:pt idx="1252">
                  <c:v>4.0922900000000002</c:v>
                </c:pt>
                <c:pt idx="1253">
                  <c:v>4.7743399999999996</c:v>
                </c:pt>
                <c:pt idx="1254">
                  <c:v>4.7743399999999996</c:v>
                </c:pt>
                <c:pt idx="1255">
                  <c:v>6.1384400000000001</c:v>
                </c:pt>
                <c:pt idx="1256">
                  <c:v>6.8204900000000004</c:v>
                </c:pt>
                <c:pt idx="1257">
                  <c:v>6.1384400000000001</c:v>
                </c:pt>
                <c:pt idx="1258">
                  <c:v>5.4563899999999999</c:v>
                </c:pt>
                <c:pt idx="1259">
                  <c:v>4.7743399999999996</c:v>
                </c:pt>
                <c:pt idx="1260">
                  <c:v>4.7743399999999996</c:v>
                </c:pt>
                <c:pt idx="1261">
                  <c:v>4.0922900000000002</c:v>
                </c:pt>
                <c:pt idx="1262">
                  <c:v>4.0922900000000002</c:v>
                </c:pt>
                <c:pt idx="1263">
                  <c:v>4.7743399999999996</c:v>
                </c:pt>
                <c:pt idx="1264">
                  <c:v>4.7743399999999996</c:v>
                </c:pt>
                <c:pt idx="1265">
                  <c:v>4.7743399999999996</c:v>
                </c:pt>
                <c:pt idx="1266">
                  <c:v>5.4563899999999999</c:v>
                </c:pt>
                <c:pt idx="1267">
                  <c:v>5.4563899999999999</c:v>
                </c:pt>
                <c:pt idx="1268">
                  <c:v>5.4563899999999999</c:v>
                </c:pt>
                <c:pt idx="1269">
                  <c:v>5.4563899999999999</c:v>
                </c:pt>
                <c:pt idx="1270">
                  <c:v>4.7743399999999996</c:v>
                </c:pt>
                <c:pt idx="1271">
                  <c:v>4.7743399999999996</c:v>
                </c:pt>
                <c:pt idx="1272">
                  <c:v>3.41025</c:v>
                </c:pt>
                <c:pt idx="1273">
                  <c:v>3.41025</c:v>
                </c:pt>
                <c:pt idx="1274">
                  <c:v>3.41025</c:v>
                </c:pt>
                <c:pt idx="1275">
                  <c:v>4.0922900000000002</c:v>
                </c:pt>
                <c:pt idx="1276">
                  <c:v>4.7743399999999996</c:v>
                </c:pt>
                <c:pt idx="1277">
                  <c:v>4.7743399999999996</c:v>
                </c:pt>
                <c:pt idx="1278">
                  <c:v>4.7743399999999996</c:v>
                </c:pt>
                <c:pt idx="1279">
                  <c:v>5.4563899999999999</c:v>
                </c:pt>
                <c:pt idx="1280">
                  <c:v>6.1384400000000001</c:v>
                </c:pt>
                <c:pt idx="1281">
                  <c:v>6.1384400000000001</c:v>
                </c:pt>
                <c:pt idx="1282">
                  <c:v>6.8204900000000004</c:v>
                </c:pt>
                <c:pt idx="1283">
                  <c:v>7.5025399999999998</c:v>
                </c:pt>
                <c:pt idx="1284">
                  <c:v>6.8204900000000004</c:v>
                </c:pt>
                <c:pt idx="1285">
                  <c:v>7.5025399999999998</c:v>
                </c:pt>
                <c:pt idx="1286">
                  <c:v>8.18459</c:v>
                </c:pt>
                <c:pt idx="1287">
                  <c:v>8.18459</c:v>
                </c:pt>
                <c:pt idx="1288">
                  <c:v>8.18459</c:v>
                </c:pt>
                <c:pt idx="1289">
                  <c:v>9.5486900000000006</c:v>
                </c:pt>
                <c:pt idx="1290">
                  <c:v>8.8666400000000003</c:v>
                </c:pt>
                <c:pt idx="1291">
                  <c:v>9.5486900000000006</c:v>
                </c:pt>
                <c:pt idx="1292">
                  <c:v>10.230700000000001</c:v>
                </c:pt>
                <c:pt idx="1293">
                  <c:v>9.5486900000000006</c:v>
                </c:pt>
                <c:pt idx="1294">
                  <c:v>8.8666400000000003</c:v>
                </c:pt>
                <c:pt idx="1295">
                  <c:v>8.8666400000000003</c:v>
                </c:pt>
                <c:pt idx="1296">
                  <c:v>8.18459</c:v>
                </c:pt>
                <c:pt idx="1297">
                  <c:v>8.18459</c:v>
                </c:pt>
                <c:pt idx="1298">
                  <c:v>7.5025399999999998</c:v>
                </c:pt>
                <c:pt idx="1299">
                  <c:v>7.5025399999999998</c:v>
                </c:pt>
                <c:pt idx="1300">
                  <c:v>6.8204900000000004</c:v>
                </c:pt>
                <c:pt idx="1301">
                  <c:v>6.1384400000000001</c:v>
                </c:pt>
                <c:pt idx="1302">
                  <c:v>0</c:v>
                </c:pt>
                <c:pt idx="1303">
                  <c:v>0</c:v>
                </c:pt>
                <c:pt idx="1304">
                  <c:v>5.7314999999999996</c:v>
                </c:pt>
                <c:pt idx="1305">
                  <c:v>3.8974199999999999</c:v>
                </c:pt>
                <c:pt idx="1306">
                  <c:v>2.93987</c:v>
                </c:pt>
                <c:pt idx="1307">
                  <c:v>2.3600300000000001</c:v>
                </c:pt>
                <c:pt idx="1308">
                  <c:v>3.9311199999999999</c:v>
                </c:pt>
                <c:pt idx="1309">
                  <c:v>5.0647200000000003</c:v>
                </c:pt>
                <c:pt idx="1310">
                  <c:v>4.42889</c:v>
                </c:pt>
                <c:pt idx="1311">
                  <c:v>5.25664</c:v>
                </c:pt>
                <c:pt idx="1312">
                  <c:v>4.7282400000000004</c:v>
                </c:pt>
                <c:pt idx="1313">
                  <c:v>4.3031499999999996</c:v>
                </c:pt>
                <c:pt idx="1314">
                  <c:v>3.9481899999999999</c:v>
                </c:pt>
                <c:pt idx="1315">
                  <c:v>3.6424500000000002</c:v>
                </c:pt>
                <c:pt idx="1316">
                  <c:v>3.3848600000000002</c:v>
                </c:pt>
                <c:pt idx="1317">
                  <c:v>3.1649600000000002</c:v>
                </c:pt>
                <c:pt idx="1318">
                  <c:v>3.71082</c:v>
                </c:pt>
                <c:pt idx="1319">
                  <c:v>3.4905300000000001</c:v>
                </c:pt>
                <c:pt idx="1320">
                  <c:v>3.41025</c:v>
                </c:pt>
                <c:pt idx="1321">
                  <c:v>3.41025</c:v>
                </c:pt>
                <c:pt idx="1322">
                  <c:v>2.7282000000000002</c:v>
                </c:pt>
                <c:pt idx="1323">
                  <c:v>2.7282000000000002</c:v>
                </c:pt>
                <c:pt idx="1324">
                  <c:v>3.41025</c:v>
                </c:pt>
                <c:pt idx="1325">
                  <c:v>5.4563899999999999</c:v>
                </c:pt>
                <c:pt idx="1326">
                  <c:v>4.0922900000000002</c:v>
                </c:pt>
                <c:pt idx="1327">
                  <c:v>4.0922900000000002</c:v>
                </c:pt>
                <c:pt idx="1328">
                  <c:v>4.0922900000000002</c:v>
                </c:pt>
                <c:pt idx="1329">
                  <c:v>5.4563899999999999</c:v>
                </c:pt>
                <c:pt idx="1330">
                  <c:v>5.4563899999999999</c:v>
                </c:pt>
                <c:pt idx="1331">
                  <c:v>5.4563899999999999</c:v>
                </c:pt>
                <c:pt idx="1332">
                  <c:v>6.1384400000000001</c:v>
                </c:pt>
                <c:pt idx="1333">
                  <c:v>6.1384400000000001</c:v>
                </c:pt>
                <c:pt idx="1334">
                  <c:v>6.1384400000000001</c:v>
                </c:pt>
                <c:pt idx="1335">
                  <c:v>5.4563899999999999</c:v>
                </c:pt>
                <c:pt idx="1336">
                  <c:v>5.4563899999999999</c:v>
                </c:pt>
                <c:pt idx="1337">
                  <c:v>5.4563899999999999</c:v>
                </c:pt>
                <c:pt idx="1338">
                  <c:v>5.4563899999999999</c:v>
                </c:pt>
                <c:pt idx="1339">
                  <c:v>5.4563899999999999</c:v>
                </c:pt>
                <c:pt idx="1340">
                  <c:v>5.4563899999999999</c:v>
                </c:pt>
                <c:pt idx="1341">
                  <c:v>4.7743399999999996</c:v>
                </c:pt>
                <c:pt idx="1342">
                  <c:v>2.7282000000000002</c:v>
                </c:pt>
                <c:pt idx="1343">
                  <c:v>2.7282000000000002</c:v>
                </c:pt>
                <c:pt idx="1344">
                  <c:v>3.41025</c:v>
                </c:pt>
                <c:pt idx="1345">
                  <c:v>3.41025</c:v>
                </c:pt>
                <c:pt idx="1346">
                  <c:v>1.3641000000000001</c:v>
                </c:pt>
                <c:pt idx="1347">
                  <c:v>1.3641000000000001</c:v>
                </c:pt>
                <c:pt idx="1348">
                  <c:v>2.0461499999999999</c:v>
                </c:pt>
                <c:pt idx="1349">
                  <c:v>1.3641000000000001</c:v>
                </c:pt>
                <c:pt idx="1350">
                  <c:v>2.0461499999999999</c:v>
                </c:pt>
                <c:pt idx="1351">
                  <c:v>2.0461499999999999</c:v>
                </c:pt>
                <c:pt idx="1352">
                  <c:v>2.0461499999999999</c:v>
                </c:pt>
                <c:pt idx="1353">
                  <c:v>2.0461499999999999</c:v>
                </c:pt>
                <c:pt idx="1354">
                  <c:v>3.41025</c:v>
                </c:pt>
                <c:pt idx="1355">
                  <c:v>3.41025</c:v>
                </c:pt>
                <c:pt idx="1356">
                  <c:v>3.41025</c:v>
                </c:pt>
                <c:pt idx="1357">
                  <c:v>3.41025</c:v>
                </c:pt>
                <c:pt idx="1358">
                  <c:v>4.0922900000000002</c:v>
                </c:pt>
                <c:pt idx="1359">
                  <c:v>4.0922900000000002</c:v>
                </c:pt>
                <c:pt idx="1360">
                  <c:v>4.0922900000000002</c:v>
                </c:pt>
                <c:pt idx="1361">
                  <c:v>4.0922900000000002</c:v>
                </c:pt>
                <c:pt idx="1362">
                  <c:v>4.7743399999999996</c:v>
                </c:pt>
                <c:pt idx="1363">
                  <c:v>4.7743399999999996</c:v>
                </c:pt>
                <c:pt idx="1364">
                  <c:v>4.7743399999999996</c:v>
                </c:pt>
                <c:pt idx="1365">
                  <c:v>5.4563899999999999</c:v>
                </c:pt>
                <c:pt idx="1366">
                  <c:v>5.4563899999999999</c:v>
                </c:pt>
                <c:pt idx="1367">
                  <c:v>5.4563899999999999</c:v>
                </c:pt>
                <c:pt idx="1368">
                  <c:v>4.7743399999999996</c:v>
                </c:pt>
                <c:pt idx="1369">
                  <c:v>4.7743399999999996</c:v>
                </c:pt>
                <c:pt idx="1370">
                  <c:v>4.7743399999999996</c:v>
                </c:pt>
                <c:pt idx="1371">
                  <c:v>3.41025</c:v>
                </c:pt>
                <c:pt idx="1372">
                  <c:v>4.0922900000000002</c:v>
                </c:pt>
                <c:pt idx="1373">
                  <c:v>4.0922900000000002</c:v>
                </c:pt>
                <c:pt idx="1374">
                  <c:v>4.0922900000000002</c:v>
                </c:pt>
                <c:pt idx="1375">
                  <c:v>3.41025</c:v>
                </c:pt>
                <c:pt idx="1376">
                  <c:v>3.41025</c:v>
                </c:pt>
                <c:pt idx="1377">
                  <c:v>4.7743399999999996</c:v>
                </c:pt>
                <c:pt idx="1378">
                  <c:v>4.7743399999999996</c:v>
                </c:pt>
                <c:pt idx="1379">
                  <c:v>4.7743399999999996</c:v>
                </c:pt>
                <c:pt idx="1380">
                  <c:v>4.0922900000000002</c:v>
                </c:pt>
                <c:pt idx="1381">
                  <c:v>4.0922900000000002</c:v>
                </c:pt>
                <c:pt idx="1382">
                  <c:v>3.41025</c:v>
                </c:pt>
                <c:pt idx="1383">
                  <c:v>3.41025</c:v>
                </c:pt>
                <c:pt idx="1384">
                  <c:v>4.0922900000000002</c:v>
                </c:pt>
                <c:pt idx="1385">
                  <c:v>4.0922900000000002</c:v>
                </c:pt>
                <c:pt idx="1386">
                  <c:v>4.7743399999999996</c:v>
                </c:pt>
                <c:pt idx="1387">
                  <c:v>5.4563899999999999</c:v>
                </c:pt>
                <c:pt idx="1388">
                  <c:v>6.1384400000000001</c:v>
                </c:pt>
                <c:pt idx="1389">
                  <c:v>6.1384400000000001</c:v>
                </c:pt>
                <c:pt idx="1390">
                  <c:v>5.4563899999999999</c:v>
                </c:pt>
                <c:pt idx="1391">
                  <c:v>5.4563899999999999</c:v>
                </c:pt>
                <c:pt idx="1392">
                  <c:v>5.4563899999999999</c:v>
                </c:pt>
                <c:pt idx="1393">
                  <c:v>6.8204900000000004</c:v>
                </c:pt>
                <c:pt idx="1394">
                  <c:v>5.4563899999999999</c:v>
                </c:pt>
                <c:pt idx="1395">
                  <c:v>5.4563899999999999</c:v>
                </c:pt>
                <c:pt idx="1396">
                  <c:v>5.4563899999999999</c:v>
                </c:pt>
                <c:pt idx="1397">
                  <c:v>5.4563899999999999</c:v>
                </c:pt>
                <c:pt idx="1398">
                  <c:v>6.8204900000000004</c:v>
                </c:pt>
                <c:pt idx="1399">
                  <c:v>6.1384400000000001</c:v>
                </c:pt>
                <c:pt idx="1400">
                  <c:v>6.1384400000000001</c:v>
                </c:pt>
                <c:pt idx="1401">
                  <c:v>6.1384400000000001</c:v>
                </c:pt>
                <c:pt idx="1402">
                  <c:v>5.4563899999999999</c:v>
                </c:pt>
                <c:pt idx="1403">
                  <c:v>4.7743399999999996</c:v>
                </c:pt>
                <c:pt idx="1404">
                  <c:v>4.0922900000000002</c:v>
                </c:pt>
                <c:pt idx="1405">
                  <c:v>4.0922900000000002</c:v>
                </c:pt>
                <c:pt idx="1406">
                  <c:v>3.41025</c:v>
                </c:pt>
                <c:pt idx="1407">
                  <c:v>3.41025</c:v>
                </c:pt>
                <c:pt idx="1408">
                  <c:v>4.0922900000000002</c:v>
                </c:pt>
                <c:pt idx="1409">
                  <c:v>4.0922900000000002</c:v>
                </c:pt>
                <c:pt idx="1410">
                  <c:v>2.7282000000000002</c:v>
                </c:pt>
                <c:pt idx="1411">
                  <c:v>3.41025</c:v>
                </c:pt>
                <c:pt idx="1412">
                  <c:v>3.41025</c:v>
                </c:pt>
                <c:pt idx="1413">
                  <c:v>4.0922900000000002</c:v>
                </c:pt>
                <c:pt idx="1414">
                  <c:v>3.41025</c:v>
                </c:pt>
                <c:pt idx="1415">
                  <c:v>2.0461499999999999</c:v>
                </c:pt>
                <c:pt idx="1416">
                  <c:v>2.0461499999999999</c:v>
                </c:pt>
                <c:pt idx="1417">
                  <c:v>2.7282000000000002</c:v>
                </c:pt>
                <c:pt idx="1418">
                  <c:v>3.41025</c:v>
                </c:pt>
                <c:pt idx="1419">
                  <c:v>3.41025</c:v>
                </c:pt>
                <c:pt idx="1420">
                  <c:v>3.41025</c:v>
                </c:pt>
                <c:pt idx="1421">
                  <c:v>4.7743399999999996</c:v>
                </c:pt>
                <c:pt idx="1422">
                  <c:v>7.5025399999999998</c:v>
                </c:pt>
                <c:pt idx="1423">
                  <c:v>7.5025399999999998</c:v>
                </c:pt>
                <c:pt idx="1424">
                  <c:v>7.5025399999999998</c:v>
                </c:pt>
                <c:pt idx="1425">
                  <c:v>6.8204900000000004</c:v>
                </c:pt>
                <c:pt idx="1426">
                  <c:v>6.8204900000000004</c:v>
                </c:pt>
                <c:pt idx="1427">
                  <c:v>7.5025399999999998</c:v>
                </c:pt>
                <c:pt idx="1428">
                  <c:v>6.8204900000000004</c:v>
                </c:pt>
                <c:pt idx="1429">
                  <c:v>6.8204900000000004</c:v>
                </c:pt>
                <c:pt idx="1430">
                  <c:v>6.8204900000000004</c:v>
                </c:pt>
                <c:pt idx="1431">
                  <c:v>7.5025399999999998</c:v>
                </c:pt>
                <c:pt idx="1432">
                  <c:v>7.5025399999999998</c:v>
                </c:pt>
                <c:pt idx="1433">
                  <c:v>7.5025399999999998</c:v>
                </c:pt>
                <c:pt idx="1434">
                  <c:v>8.18459</c:v>
                </c:pt>
                <c:pt idx="1435">
                  <c:v>7.5025399999999998</c:v>
                </c:pt>
                <c:pt idx="1436">
                  <c:v>7.5025399999999998</c:v>
                </c:pt>
                <c:pt idx="1437">
                  <c:v>7.5025399999999998</c:v>
                </c:pt>
                <c:pt idx="1438">
                  <c:v>6.1384400000000001</c:v>
                </c:pt>
                <c:pt idx="1439">
                  <c:v>5.4563899999999999</c:v>
                </c:pt>
                <c:pt idx="1440">
                  <c:v>4.7743399999999996</c:v>
                </c:pt>
                <c:pt idx="1441">
                  <c:v>4.7743399999999996</c:v>
                </c:pt>
                <c:pt idx="1442">
                  <c:v>4.7743399999999996</c:v>
                </c:pt>
                <c:pt idx="1443">
                  <c:v>4.7743399999999996</c:v>
                </c:pt>
                <c:pt idx="1444">
                  <c:v>4.0922900000000002</c:v>
                </c:pt>
                <c:pt idx="1445">
                  <c:v>4.7743399999999996</c:v>
                </c:pt>
                <c:pt idx="1446">
                  <c:v>4.7743399999999996</c:v>
                </c:pt>
                <c:pt idx="1447">
                  <c:v>5.4563899999999999</c:v>
                </c:pt>
                <c:pt idx="1448">
                  <c:v>4.7743399999999996</c:v>
                </c:pt>
                <c:pt idx="1449">
                  <c:v>6.1384400000000001</c:v>
                </c:pt>
                <c:pt idx="1450">
                  <c:v>6.1384400000000001</c:v>
                </c:pt>
                <c:pt idx="1451">
                  <c:v>6.1384400000000001</c:v>
                </c:pt>
                <c:pt idx="1452">
                  <c:v>5.4563899999999999</c:v>
                </c:pt>
                <c:pt idx="1453">
                  <c:v>6.1384400000000001</c:v>
                </c:pt>
                <c:pt idx="1454">
                  <c:v>6.1384400000000001</c:v>
                </c:pt>
                <c:pt idx="1455">
                  <c:v>6.1384400000000001</c:v>
                </c:pt>
                <c:pt idx="1456">
                  <c:v>6.1384400000000001</c:v>
                </c:pt>
                <c:pt idx="1457">
                  <c:v>4.7743399999999996</c:v>
                </c:pt>
                <c:pt idx="1458">
                  <c:v>6.1384400000000001</c:v>
                </c:pt>
                <c:pt idx="1459">
                  <c:v>6.1384400000000001</c:v>
                </c:pt>
                <c:pt idx="1460">
                  <c:v>6.1384400000000001</c:v>
                </c:pt>
                <c:pt idx="1461">
                  <c:v>6.1384400000000001</c:v>
                </c:pt>
                <c:pt idx="1462">
                  <c:v>6.1384400000000001</c:v>
                </c:pt>
                <c:pt idx="1463">
                  <c:v>6.1384400000000001</c:v>
                </c:pt>
                <c:pt idx="1464">
                  <c:v>5.4563899999999999</c:v>
                </c:pt>
                <c:pt idx="1465">
                  <c:v>6.1384400000000001</c:v>
                </c:pt>
                <c:pt idx="1466">
                  <c:v>6.1384400000000001</c:v>
                </c:pt>
                <c:pt idx="1467">
                  <c:v>4.7743399999999996</c:v>
                </c:pt>
                <c:pt idx="1468">
                  <c:v>5.4563899999999999</c:v>
                </c:pt>
                <c:pt idx="1469">
                  <c:v>5.4563899999999999</c:v>
                </c:pt>
                <c:pt idx="1470">
                  <c:v>4.0922900000000002</c:v>
                </c:pt>
                <c:pt idx="1471">
                  <c:v>4.0922900000000002</c:v>
                </c:pt>
                <c:pt idx="1472">
                  <c:v>4.0922900000000002</c:v>
                </c:pt>
                <c:pt idx="1473">
                  <c:v>4.7743399999999996</c:v>
                </c:pt>
                <c:pt idx="1474">
                  <c:v>4.7743399999999996</c:v>
                </c:pt>
                <c:pt idx="1475">
                  <c:v>4.0922900000000002</c:v>
                </c:pt>
                <c:pt idx="1476">
                  <c:v>3.41025</c:v>
                </c:pt>
                <c:pt idx="1477">
                  <c:v>0</c:v>
                </c:pt>
                <c:pt idx="1478">
                  <c:v>8.3176699999999997</c:v>
                </c:pt>
                <c:pt idx="1479">
                  <c:v>9.7435600000000004</c:v>
                </c:pt>
                <c:pt idx="1480">
                  <c:v>6.9243600000000001</c:v>
                </c:pt>
                <c:pt idx="1481">
                  <c:v>5.3494000000000002</c:v>
                </c:pt>
                <c:pt idx="1482">
                  <c:v>4.3861699999999999</c:v>
                </c:pt>
                <c:pt idx="1483">
                  <c:v>7.4135799999999996</c:v>
                </c:pt>
                <c:pt idx="1484">
                  <c:v>6.4192900000000002</c:v>
                </c:pt>
                <c:pt idx="1485">
                  <c:v>7.0605500000000001</c:v>
                </c:pt>
                <c:pt idx="1486">
                  <c:v>6.3152699999999999</c:v>
                </c:pt>
                <c:pt idx="1487">
                  <c:v>5.70275</c:v>
                </c:pt>
                <c:pt idx="1488">
                  <c:v>5.2224300000000001</c:v>
                </c:pt>
                <c:pt idx="1489">
                  <c:v>4.7964099999999998</c:v>
                </c:pt>
                <c:pt idx="1490">
                  <c:v>5.3285099999999996</c:v>
                </c:pt>
                <c:pt idx="1491">
                  <c:v>4.9603599999999997</c:v>
                </c:pt>
                <c:pt idx="1492">
                  <c:v>4.6345299999999998</c:v>
                </c:pt>
                <c:pt idx="1493">
                  <c:v>4.3535000000000004</c:v>
                </c:pt>
                <c:pt idx="1494">
                  <c:v>4.1005000000000003</c:v>
                </c:pt>
                <c:pt idx="1495">
                  <c:v>4.7743399999999996</c:v>
                </c:pt>
                <c:pt idx="1496">
                  <c:v>4.7743399999999996</c:v>
                </c:pt>
                <c:pt idx="1497">
                  <c:v>4.0922900000000002</c:v>
                </c:pt>
                <c:pt idx="1498">
                  <c:v>4.7743399999999996</c:v>
                </c:pt>
                <c:pt idx="1499">
                  <c:v>4.7743399999999996</c:v>
                </c:pt>
                <c:pt idx="1500">
                  <c:v>4.0922900000000002</c:v>
                </c:pt>
                <c:pt idx="1501">
                  <c:v>4.0922900000000002</c:v>
                </c:pt>
                <c:pt idx="1502">
                  <c:v>4.0922900000000002</c:v>
                </c:pt>
                <c:pt idx="1503">
                  <c:v>5.4563899999999999</c:v>
                </c:pt>
                <c:pt idx="1504">
                  <c:v>5.4563899999999999</c:v>
                </c:pt>
                <c:pt idx="1505">
                  <c:v>5.4563899999999999</c:v>
                </c:pt>
                <c:pt idx="1506">
                  <c:v>6.1384400000000001</c:v>
                </c:pt>
                <c:pt idx="1507">
                  <c:v>5.4563899999999999</c:v>
                </c:pt>
                <c:pt idx="1508">
                  <c:v>5.4563899999999999</c:v>
                </c:pt>
                <c:pt idx="1509">
                  <c:v>5.4563899999999999</c:v>
                </c:pt>
                <c:pt idx="1510">
                  <c:v>5.4563899999999999</c:v>
                </c:pt>
                <c:pt idx="1511">
                  <c:v>6.1384400000000001</c:v>
                </c:pt>
                <c:pt idx="1512">
                  <c:v>6.1384400000000001</c:v>
                </c:pt>
                <c:pt idx="1513">
                  <c:v>6.1384400000000001</c:v>
                </c:pt>
                <c:pt idx="1514">
                  <c:v>6.1384400000000001</c:v>
                </c:pt>
                <c:pt idx="1515">
                  <c:v>6.1384400000000001</c:v>
                </c:pt>
                <c:pt idx="1516">
                  <c:v>5.4563899999999999</c:v>
                </c:pt>
                <c:pt idx="1517">
                  <c:v>5.4563899999999999</c:v>
                </c:pt>
                <c:pt idx="1518">
                  <c:v>5.4563899999999999</c:v>
                </c:pt>
                <c:pt idx="1519">
                  <c:v>5.4563899999999999</c:v>
                </c:pt>
                <c:pt idx="1520">
                  <c:v>4.0922900000000002</c:v>
                </c:pt>
                <c:pt idx="1521">
                  <c:v>5.4563899999999999</c:v>
                </c:pt>
                <c:pt idx="1522">
                  <c:v>5.4563899999999999</c:v>
                </c:pt>
                <c:pt idx="1523">
                  <c:v>4.7743399999999996</c:v>
                </c:pt>
                <c:pt idx="1524">
                  <c:v>6.8204900000000004</c:v>
                </c:pt>
                <c:pt idx="1525">
                  <c:v>6.8204900000000004</c:v>
                </c:pt>
                <c:pt idx="1526">
                  <c:v>8.18459</c:v>
                </c:pt>
                <c:pt idx="1527">
                  <c:v>9.5486900000000006</c:v>
                </c:pt>
                <c:pt idx="1528">
                  <c:v>8.8666400000000003</c:v>
                </c:pt>
                <c:pt idx="1529">
                  <c:v>8.18459</c:v>
                </c:pt>
                <c:pt idx="1530">
                  <c:v>7.5025399999999998</c:v>
                </c:pt>
                <c:pt idx="1531">
                  <c:v>7.5025399999999998</c:v>
                </c:pt>
                <c:pt idx="1532">
                  <c:v>8.18459</c:v>
                </c:pt>
                <c:pt idx="1533">
                  <c:v>8.18459</c:v>
                </c:pt>
                <c:pt idx="1534">
                  <c:v>8.8666400000000003</c:v>
                </c:pt>
                <c:pt idx="1535">
                  <c:v>8.8666400000000003</c:v>
                </c:pt>
                <c:pt idx="1536">
                  <c:v>8.18459</c:v>
                </c:pt>
                <c:pt idx="1537">
                  <c:v>8.18459</c:v>
                </c:pt>
                <c:pt idx="1538">
                  <c:v>8.18459</c:v>
                </c:pt>
                <c:pt idx="1539">
                  <c:v>6.8204900000000004</c:v>
                </c:pt>
                <c:pt idx="1540">
                  <c:v>7.5025399999999998</c:v>
                </c:pt>
                <c:pt idx="1541">
                  <c:v>6.8204900000000004</c:v>
                </c:pt>
                <c:pt idx="1542">
                  <c:v>5.4563899999999999</c:v>
                </c:pt>
                <c:pt idx="1543">
                  <c:v>5.4563899999999999</c:v>
                </c:pt>
                <c:pt idx="1544">
                  <c:v>3.41025</c:v>
                </c:pt>
                <c:pt idx="1545">
                  <c:v>3.41025</c:v>
                </c:pt>
                <c:pt idx="1546">
                  <c:v>3.41025</c:v>
                </c:pt>
                <c:pt idx="1547">
                  <c:v>4.0922900000000002</c:v>
                </c:pt>
                <c:pt idx="1548">
                  <c:v>5.4563899999999999</c:v>
                </c:pt>
                <c:pt idx="1549">
                  <c:v>5.4563899999999999</c:v>
                </c:pt>
                <c:pt idx="1550">
                  <c:v>5.4563899999999999</c:v>
                </c:pt>
                <c:pt idx="1551">
                  <c:v>6.1384400000000001</c:v>
                </c:pt>
                <c:pt idx="1552">
                  <c:v>5.4563899999999999</c:v>
                </c:pt>
                <c:pt idx="1553">
                  <c:v>5.4563899999999999</c:v>
                </c:pt>
                <c:pt idx="1554">
                  <c:v>5.4563899999999999</c:v>
                </c:pt>
                <c:pt idx="1555">
                  <c:v>4.7743399999999996</c:v>
                </c:pt>
                <c:pt idx="1556">
                  <c:v>5.4563899999999999</c:v>
                </c:pt>
                <c:pt idx="1557">
                  <c:v>5.4563899999999999</c:v>
                </c:pt>
                <c:pt idx="1558">
                  <c:v>5.4563899999999999</c:v>
                </c:pt>
                <c:pt idx="1559">
                  <c:v>5.4563899999999999</c:v>
                </c:pt>
                <c:pt idx="1560">
                  <c:v>5.4563899999999999</c:v>
                </c:pt>
                <c:pt idx="1561">
                  <c:v>5.4563899999999999</c:v>
                </c:pt>
                <c:pt idx="1562">
                  <c:v>5.4563899999999999</c:v>
                </c:pt>
                <c:pt idx="1563">
                  <c:v>4.7743399999999996</c:v>
                </c:pt>
                <c:pt idx="1564">
                  <c:v>4.7743399999999996</c:v>
                </c:pt>
                <c:pt idx="1565">
                  <c:v>4.7743399999999996</c:v>
                </c:pt>
                <c:pt idx="1566">
                  <c:v>4.7743399999999996</c:v>
                </c:pt>
                <c:pt idx="1567">
                  <c:v>4.7743399999999996</c:v>
                </c:pt>
                <c:pt idx="1568">
                  <c:v>4.7743399999999996</c:v>
                </c:pt>
                <c:pt idx="1569">
                  <c:v>4.0922900000000002</c:v>
                </c:pt>
                <c:pt idx="1570">
                  <c:v>4.7743399999999996</c:v>
                </c:pt>
                <c:pt idx="1571">
                  <c:v>4.7743399999999996</c:v>
                </c:pt>
                <c:pt idx="1572">
                  <c:v>4.7743399999999996</c:v>
                </c:pt>
                <c:pt idx="1573">
                  <c:v>4.0922900000000002</c:v>
                </c:pt>
                <c:pt idx="1574">
                  <c:v>4.0922900000000002</c:v>
                </c:pt>
                <c:pt idx="1575">
                  <c:v>4.0922900000000002</c:v>
                </c:pt>
                <c:pt idx="1576">
                  <c:v>3.41025</c:v>
                </c:pt>
                <c:pt idx="1577">
                  <c:v>4.7743399999999996</c:v>
                </c:pt>
                <c:pt idx="1578">
                  <c:v>5.4563899999999999</c:v>
                </c:pt>
                <c:pt idx="1579">
                  <c:v>5.4563899999999999</c:v>
                </c:pt>
                <c:pt idx="1580">
                  <c:v>5.4563899999999999</c:v>
                </c:pt>
                <c:pt idx="1581">
                  <c:v>5.4563899999999999</c:v>
                </c:pt>
                <c:pt idx="1582">
                  <c:v>4.0922900000000002</c:v>
                </c:pt>
                <c:pt idx="1583">
                  <c:v>3.41025</c:v>
                </c:pt>
                <c:pt idx="1584">
                  <c:v>4.7743399999999996</c:v>
                </c:pt>
                <c:pt idx="1585">
                  <c:v>4.0922900000000002</c:v>
                </c:pt>
                <c:pt idx="1586">
                  <c:v>4.0922900000000002</c:v>
                </c:pt>
                <c:pt idx="1587">
                  <c:v>4.0922900000000002</c:v>
                </c:pt>
                <c:pt idx="1588">
                  <c:v>3.41025</c:v>
                </c:pt>
                <c:pt idx="1589">
                  <c:v>3.41025</c:v>
                </c:pt>
                <c:pt idx="1590">
                  <c:v>3.41025</c:v>
                </c:pt>
                <c:pt idx="1591">
                  <c:v>4.0922900000000002</c:v>
                </c:pt>
                <c:pt idx="1592">
                  <c:v>4.0922900000000002</c:v>
                </c:pt>
                <c:pt idx="1593">
                  <c:v>4.7743399999999996</c:v>
                </c:pt>
                <c:pt idx="1594">
                  <c:v>4.0922900000000002</c:v>
                </c:pt>
                <c:pt idx="1595">
                  <c:v>3.41025</c:v>
                </c:pt>
                <c:pt idx="1596">
                  <c:v>2.7282000000000002</c:v>
                </c:pt>
                <c:pt idx="1597">
                  <c:v>3.41025</c:v>
                </c:pt>
                <c:pt idx="1598">
                  <c:v>4.0922900000000002</c:v>
                </c:pt>
                <c:pt idx="1599">
                  <c:v>4.0922900000000002</c:v>
                </c:pt>
                <c:pt idx="1600">
                  <c:v>4.0922900000000002</c:v>
                </c:pt>
                <c:pt idx="1601">
                  <c:v>3.41025</c:v>
                </c:pt>
                <c:pt idx="1602">
                  <c:v>2.7282000000000002</c:v>
                </c:pt>
                <c:pt idx="1603">
                  <c:v>3.41025</c:v>
                </c:pt>
                <c:pt idx="1604">
                  <c:v>3.41025</c:v>
                </c:pt>
                <c:pt idx="1605">
                  <c:v>4.0922900000000002</c:v>
                </c:pt>
                <c:pt idx="1606">
                  <c:v>4.7743399999999996</c:v>
                </c:pt>
                <c:pt idx="1607">
                  <c:v>4.7743399999999996</c:v>
                </c:pt>
                <c:pt idx="1608">
                  <c:v>4.7743399999999996</c:v>
                </c:pt>
                <c:pt idx="1609">
                  <c:v>4.0922900000000002</c:v>
                </c:pt>
                <c:pt idx="1610">
                  <c:v>4.0922900000000002</c:v>
                </c:pt>
                <c:pt idx="1611">
                  <c:v>4.0922900000000002</c:v>
                </c:pt>
                <c:pt idx="1612">
                  <c:v>4.7743399999999996</c:v>
                </c:pt>
                <c:pt idx="1613">
                  <c:v>5.4563899999999999</c:v>
                </c:pt>
                <c:pt idx="1614">
                  <c:v>4.7743399999999996</c:v>
                </c:pt>
                <c:pt idx="1615">
                  <c:v>4.7743399999999996</c:v>
                </c:pt>
                <c:pt idx="1616">
                  <c:v>4.0922900000000002</c:v>
                </c:pt>
                <c:pt idx="1617">
                  <c:v>4.7743399999999996</c:v>
                </c:pt>
                <c:pt idx="1618">
                  <c:v>4.7743399999999996</c:v>
                </c:pt>
                <c:pt idx="1619">
                  <c:v>4.7743399999999996</c:v>
                </c:pt>
                <c:pt idx="1620">
                  <c:v>6.8204900000000004</c:v>
                </c:pt>
                <c:pt idx="1621">
                  <c:v>6.8204900000000004</c:v>
                </c:pt>
                <c:pt idx="1622">
                  <c:v>6.8204900000000004</c:v>
                </c:pt>
                <c:pt idx="1623">
                  <c:v>6.1384400000000001</c:v>
                </c:pt>
                <c:pt idx="1624">
                  <c:v>6.8204900000000004</c:v>
                </c:pt>
                <c:pt idx="1625">
                  <c:v>6.8204900000000004</c:v>
                </c:pt>
                <c:pt idx="1626">
                  <c:v>7.5025399999999998</c:v>
                </c:pt>
                <c:pt idx="1627">
                  <c:v>6.8204900000000004</c:v>
                </c:pt>
                <c:pt idx="1628">
                  <c:v>6.8204900000000004</c:v>
                </c:pt>
                <c:pt idx="1629">
                  <c:v>7.5025399999999998</c:v>
                </c:pt>
                <c:pt idx="1630">
                  <c:v>6.8204900000000004</c:v>
                </c:pt>
                <c:pt idx="1631">
                  <c:v>6.8204900000000004</c:v>
                </c:pt>
                <c:pt idx="1632">
                  <c:v>6.8204900000000004</c:v>
                </c:pt>
                <c:pt idx="1633">
                  <c:v>6.8204900000000004</c:v>
                </c:pt>
                <c:pt idx="1634">
                  <c:v>6.8204900000000004</c:v>
                </c:pt>
                <c:pt idx="1635">
                  <c:v>6.1384400000000001</c:v>
                </c:pt>
                <c:pt idx="1636">
                  <c:v>6.1384400000000001</c:v>
                </c:pt>
                <c:pt idx="1637">
                  <c:v>6.1384400000000001</c:v>
                </c:pt>
                <c:pt idx="1638">
                  <c:v>4.0922900000000002</c:v>
                </c:pt>
                <c:pt idx="1639">
                  <c:v>4.0922900000000002</c:v>
                </c:pt>
                <c:pt idx="1640">
                  <c:v>4.0922900000000002</c:v>
                </c:pt>
                <c:pt idx="1641">
                  <c:v>4.7743399999999996</c:v>
                </c:pt>
                <c:pt idx="1642">
                  <c:v>4.0922900000000002</c:v>
                </c:pt>
                <c:pt idx="1643">
                  <c:v>4.0922900000000002</c:v>
                </c:pt>
                <c:pt idx="1644">
                  <c:v>4.0922900000000002</c:v>
                </c:pt>
                <c:pt idx="1645">
                  <c:v>4.0922900000000002</c:v>
                </c:pt>
                <c:pt idx="1646">
                  <c:v>4.0922900000000002</c:v>
                </c:pt>
                <c:pt idx="1647">
                  <c:v>4.0922900000000002</c:v>
                </c:pt>
                <c:pt idx="1648">
                  <c:v>4.0922900000000002</c:v>
                </c:pt>
                <c:pt idx="1649">
                  <c:v>4.7743399999999996</c:v>
                </c:pt>
                <c:pt idx="1650">
                  <c:v>5.4563899999999999</c:v>
                </c:pt>
                <c:pt idx="1651">
                  <c:v>5.4563899999999999</c:v>
                </c:pt>
                <c:pt idx="1652">
                  <c:v>0</c:v>
                </c:pt>
                <c:pt idx="1653">
                  <c:v>0</c:v>
                </c:pt>
                <c:pt idx="1654">
                  <c:v>4.1336300000000001</c:v>
                </c:pt>
                <c:pt idx="1655">
                  <c:v>3.0722900000000002</c:v>
                </c:pt>
                <c:pt idx="1656">
                  <c:v>7.3076699999999999</c:v>
                </c:pt>
                <c:pt idx="1657">
                  <c:v>6.07165</c:v>
                </c:pt>
                <c:pt idx="1658">
                  <c:v>5.1801199999999996</c:v>
                </c:pt>
                <c:pt idx="1659">
                  <c:v>4.5268699999999997</c:v>
                </c:pt>
                <c:pt idx="1660">
                  <c:v>4.0120500000000003</c:v>
                </c:pt>
                <c:pt idx="1661">
                  <c:v>3.60873</c:v>
                </c:pt>
                <c:pt idx="1662">
                  <c:v>5.4739100000000001</c:v>
                </c:pt>
                <c:pt idx="1663">
                  <c:v>5.0150699999999997</c:v>
                </c:pt>
                <c:pt idx="1664">
                  <c:v>4.6209300000000004</c:v>
                </c:pt>
                <c:pt idx="1665">
                  <c:v>4.2896200000000002</c:v>
                </c:pt>
                <c:pt idx="1666">
                  <c:v>3.9979399999999998</c:v>
                </c:pt>
                <c:pt idx="1667">
                  <c:v>4.4970299999999996</c:v>
                </c:pt>
                <c:pt idx="1668">
                  <c:v>4.2275799999999997</c:v>
                </c:pt>
                <c:pt idx="1669">
                  <c:v>4.0922900000000002</c:v>
                </c:pt>
                <c:pt idx="1670">
                  <c:v>4.7743399999999996</c:v>
                </c:pt>
                <c:pt idx="1671">
                  <c:v>4.7743399999999996</c:v>
                </c:pt>
                <c:pt idx="1672">
                  <c:v>4.0922900000000002</c:v>
                </c:pt>
                <c:pt idx="1673">
                  <c:v>3.41025</c:v>
                </c:pt>
                <c:pt idx="1674">
                  <c:v>2.7282000000000002</c:v>
                </c:pt>
                <c:pt idx="1675">
                  <c:v>2.7282000000000002</c:v>
                </c:pt>
                <c:pt idx="1676">
                  <c:v>2.7282000000000002</c:v>
                </c:pt>
                <c:pt idx="1677">
                  <c:v>2.7282000000000002</c:v>
                </c:pt>
                <c:pt idx="1678">
                  <c:v>4.7743399999999996</c:v>
                </c:pt>
                <c:pt idx="1679">
                  <c:v>4.7743399999999996</c:v>
                </c:pt>
                <c:pt idx="1680">
                  <c:v>4.0922900000000002</c:v>
                </c:pt>
                <c:pt idx="1681">
                  <c:v>4.7743399999999996</c:v>
                </c:pt>
                <c:pt idx="1682">
                  <c:v>6.8204900000000004</c:v>
                </c:pt>
                <c:pt idx="1683">
                  <c:v>6.8204900000000004</c:v>
                </c:pt>
                <c:pt idx="1684">
                  <c:v>8.18459</c:v>
                </c:pt>
                <c:pt idx="1685">
                  <c:v>8.18459</c:v>
                </c:pt>
                <c:pt idx="1686">
                  <c:v>8.8666400000000003</c:v>
                </c:pt>
                <c:pt idx="1687">
                  <c:v>8.8666400000000003</c:v>
                </c:pt>
                <c:pt idx="1688">
                  <c:v>8.18459</c:v>
                </c:pt>
                <c:pt idx="1689">
                  <c:v>8.18459</c:v>
                </c:pt>
                <c:pt idx="1690">
                  <c:v>8.8666400000000003</c:v>
                </c:pt>
                <c:pt idx="1691">
                  <c:v>8.8666400000000003</c:v>
                </c:pt>
                <c:pt idx="1692">
                  <c:v>9.5486900000000006</c:v>
                </c:pt>
                <c:pt idx="1693">
                  <c:v>10.230700000000001</c:v>
                </c:pt>
                <c:pt idx="1694">
                  <c:v>11.594799999999999</c:v>
                </c:pt>
                <c:pt idx="1695">
                  <c:v>10.912800000000001</c:v>
                </c:pt>
                <c:pt idx="1696">
                  <c:v>8.8666400000000003</c:v>
                </c:pt>
                <c:pt idx="1697">
                  <c:v>8.8666400000000003</c:v>
                </c:pt>
                <c:pt idx="1698">
                  <c:v>8.8666400000000003</c:v>
                </c:pt>
                <c:pt idx="1699">
                  <c:v>6.8204900000000004</c:v>
                </c:pt>
                <c:pt idx="1700">
                  <c:v>6.8204900000000004</c:v>
                </c:pt>
                <c:pt idx="1701">
                  <c:v>5.4563899999999999</c:v>
                </c:pt>
                <c:pt idx="1702">
                  <c:v>5.4563899999999999</c:v>
                </c:pt>
                <c:pt idx="1703">
                  <c:v>4.7743399999999996</c:v>
                </c:pt>
                <c:pt idx="1704">
                  <c:v>5.4563899999999999</c:v>
                </c:pt>
                <c:pt idx="1705">
                  <c:v>5.4563899999999999</c:v>
                </c:pt>
                <c:pt idx="1706">
                  <c:v>7.5025399999999998</c:v>
                </c:pt>
                <c:pt idx="1707">
                  <c:v>6.8204900000000004</c:v>
                </c:pt>
                <c:pt idx="1708">
                  <c:v>7.5025399999999998</c:v>
                </c:pt>
                <c:pt idx="1709">
                  <c:v>7.5025399999999998</c:v>
                </c:pt>
                <c:pt idx="1710">
                  <c:v>6.1384400000000001</c:v>
                </c:pt>
                <c:pt idx="1711">
                  <c:v>6.8204900000000004</c:v>
                </c:pt>
                <c:pt idx="1712">
                  <c:v>6.1384400000000001</c:v>
                </c:pt>
                <c:pt idx="1713">
                  <c:v>6.1384400000000001</c:v>
                </c:pt>
                <c:pt idx="1714">
                  <c:v>6.1384400000000001</c:v>
                </c:pt>
                <c:pt idx="1715">
                  <c:v>6.1384400000000001</c:v>
                </c:pt>
                <c:pt idx="1716">
                  <c:v>6.8204900000000004</c:v>
                </c:pt>
                <c:pt idx="1717">
                  <c:v>6.1384400000000001</c:v>
                </c:pt>
                <c:pt idx="1718">
                  <c:v>6.1384400000000001</c:v>
                </c:pt>
                <c:pt idx="1719">
                  <c:v>5.4563899999999999</c:v>
                </c:pt>
                <c:pt idx="1720">
                  <c:v>5.4563899999999999</c:v>
                </c:pt>
                <c:pt idx="1721">
                  <c:v>4.7743399999999996</c:v>
                </c:pt>
                <c:pt idx="1722">
                  <c:v>4.7743399999999996</c:v>
                </c:pt>
                <c:pt idx="1723">
                  <c:v>5.4563899999999999</c:v>
                </c:pt>
                <c:pt idx="1724">
                  <c:v>3.41025</c:v>
                </c:pt>
                <c:pt idx="1725">
                  <c:v>3.41025</c:v>
                </c:pt>
                <c:pt idx="1726">
                  <c:v>3.41025</c:v>
                </c:pt>
                <c:pt idx="1727">
                  <c:v>3.41025</c:v>
                </c:pt>
                <c:pt idx="1728">
                  <c:v>3.41025</c:v>
                </c:pt>
                <c:pt idx="1729">
                  <c:v>2.7282000000000002</c:v>
                </c:pt>
                <c:pt idx="1730">
                  <c:v>2.7282000000000002</c:v>
                </c:pt>
                <c:pt idx="1731">
                  <c:v>2.7282000000000002</c:v>
                </c:pt>
                <c:pt idx="1732">
                  <c:v>2.7282000000000002</c:v>
                </c:pt>
                <c:pt idx="1733">
                  <c:v>2.7282000000000002</c:v>
                </c:pt>
                <c:pt idx="1734">
                  <c:v>2.0461499999999999</c:v>
                </c:pt>
                <c:pt idx="1735">
                  <c:v>2.0461499999999999</c:v>
                </c:pt>
                <c:pt idx="1736">
                  <c:v>2.0461499999999999</c:v>
                </c:pt>
                <c:pt idx="1737">
                  <c:v>2.7282000000000002</c:v>
                </c:pt>
                <c:pt idx="1738">
                  <c:v>3.41025</c:v>
                </c:pt>
                <c:pt idx="1739">
                  <c:v>3.41025</c:v>
                </c:pt>
                <c:pt idx="1740">
                  <c:v>3.41025</c:v>
                </c:pt>
                <c:pt idx="1741">
                  <c:v>2.7282000000000002</c:v>
                </c:pt>
                <c:pt idx="1742">
                  <c:v>2.0461499999999999</c:v>
                </c:pt>
                <c:pt idx="1743">
                  <c:v>2.7282000000000002</c:v>
                </c:pt>
                <c:pt idx="1744">
                  <c:v>2.7282000000000002</c:v>
                </c:pt>
                <c:pt idx="1745">
                  <c:v>2.7282000000000002</c:v>
                </c:pt>
                <c:pt idx="1746">
                  <c:v>2.7282000000000002</c:v>
                </c:pt>
                <c:pt idx="1747">
                  <c:v>3.41025</c:v>
                </c:pt>
                <c:pt idx="1748">
                  <c:v>4.0922900000000002</c:v>
                </c:pt>
                <c:pt idx="1749">
                  <c:v>4.0922900000000002</c:v>
                </c:pt>
                <c:pt idx="1750">
                  <c:v>4.0922900000000002</c:v>
                </c:pt>
                <c:pt idx="1751">
                  <c:v>4.0922900000000002</c:v>
                </c:pt>
                <c:pt idx="1752">
                  <c:v>4.0922900000000002</c:v>
                </c:pt>
                <c:pt idx="1753">
                  <c:v>4.0922900000000002</c:v>
                </c:pt>
                <c:pt idx="1754">
                  <c:v>4.0922900000000002</c:v>
                </c:pt>
                <c:pt idx="1755">
                  <c:v>2.7282000000000002</c:v>
                </c:pt>
                <c:pt idx="1756">
                  <c:v>2.7282000000000002</c:v>
                </c:pt>
                <c:pt idx="1757">
                  <c:v>3.41025</c:v>
                </c:pt>
                <c:pt idx="1758">
                  <c:v>3.41025</c:v>
                </c:pt>
                <c:pt idx="1759">
                  <c:v>3.41025</c:v>
                </c:pt>
                <c:pt idx="1760">
                  <c:v>3.41025</c:v>
                </c:pt>
                <c:pt idx="1761">
                  <c:v>3.41025</c:v>
                </c:pt>
                <c:pt idx="1762">
                  <c:v>3.41025</c:v>
                </c:pt>
                <c:pt idx="1763">
                  <c:v>3.41025</c:v>
                </c:pt>
                <c:pt idx="1764">
                  <c:v>2.7282000000000002</c:v>
                </c:pt>
                <c:pt idx="1765">
                  <c:v>3.41025</c:v>
                </c:pt>
                <c:pt idx="1766">
                  <c:v>2.7282000000000002</c:v>
                </c:pt>
                <c:pt idx="1767">
                  <c:v>4.0922900000000002</c:v>
                </c:pt>
                <c:pt idx="1768">
                  <c:v>4.0922900000000002</c:v>
                </c:pt>
                <c:pt idx="1769">
                  <c:v>4.7743399999999996</c:v>
                </c:pt>
                <c:pt idx="1770">
                  <c:v>4.7743399999999996</c:v>
                </c:pt>
                <c:pt idx="1771">
                  <c:v>4.7743399999999996</c:v>
                </c:pt>
                <c:pt idx="1772">
                  <c:v>5.4563899999999999</c:v>
                </c:pt>
                <c:pt idx="1773">
                  <c:v>6.1384400000000001</c:v>
                </c:pt>
                <c:pt idx="1774">
                  <c:v>6.1384400000000001</c:v>
                </c:pt>
                <c:pt idx="1775">
                  <c:v>6.1384400000000001</c:v>
                </c:pt>
                <c:pt idx="1776">
                  <c:v>6.1384400000000001</c:v>
                </c:pt>
                <c:pt idx="1777">
                  <c:v>6.8204900000000004</c:v>
                </c:pt>
                <c:pt idx="1778">
                  <c:v>6.1384400000000001</c:v>
                </c:pt>
                <c:pt idx="1779">
                  <c:v>6.1384400000000001</c:v>
                </c:pt>
                <c:pt idx="1780">
                  <c:v>5.4563899999999999</c:v>
                </c:pt>
                <c:pt idx="1781">
                  <c:v>6.1384400000000001</c:v>
                </c:pt>
                <c:pt idx="1782">
                  <c:v>5.4563899999999999</c:v>
                </c:pt>
                <c:pt idx="1783">
                  <c:v>6.1384400000000001</c:v>
                </c:pt>
                <c:pt idx="1784">
                  <c:v>4.7743399999999996</c:v>
                </c:pt>
                <c:pt idx="1785">
                  <c:v>4.7743399999999996</c:v>
                </c:pt>
                <c:pt idx="1786">
                  <c:v>4.7743399999999996</c:v>
                </c:pt>
                <c:pt idx="1787">
                  <c:v>5.4563899999999999</c:v>
                </c:pt>
                <c:pt idx="1788">
                  <c:v>5.4563899999999999</c:v>
                </c:pt>
                <c:pt idx="1789">
                  <c:v>5.4563899999999999</c:v>
                </c:pt>
                <c:pt idx="1790">
                  <c:v>4.0922900000000002</c:v>
                </c:pt>
                <c:pt idx="1791">
                  <c:v>4.7743399999999996</c:v>
                </c:pt>
                <c:pt idx="1792">
                  <c:v>4.7743399999999996</c:v>
                </c:pt>
                <c:pt idx="1793">
                  <c:v>4.7743399999999996</c:v>
                </c:pt>
                <c:pt idx="1794">
                  <c:v>4.0922900000000002</c:v>
                </c:pt>
                <c:pt idx="1795">
                  <c:v>4.7743399999999996</c:v>
                </c:pt>
                <c:pt idx="1796">
                  <c:v>6.1384400000000001</c:v>
                </c:pt>
                <c:pt idx="1797">
                  <c:v>6.1384400000000001</c:v>
                </c:pt>
                <c:pt idx="1798">
                  <c:v>5.4563899999999999</c:v>
                </c:pt>
                <c:pt idx="1799">
                  <c:v>5.4563899999999999</c:v>
                </c:pt>
                <c:pt idx="1800">
                  <c:v>5.4563899999999999</c:v>
                </c:pt>
                <c:pt idx="1801">
                  <c:v>5.4563899999999999</c:v>
                </c:pt>
                <c:pt idx="1802">
                  <c:v>6.8204900000000004</c:v>
                </c:pt>
                <c:pt idx="1803">
                  <c:v>6.8204900000000004</c:v>
                </c:pt>
                <c:pt idx="1804">
                  <c:v>5.4563899999999999</c:v>
                </c:pt>
                <c:pt idx="1805">
                  <c:v>5.4563899999999999</c:v>
                </c:pt>
                <c:pt idx="1806">
                  <c:v>5.4563899999999999</c:v>
                </c:pt>
                <c:pt idx="1807">
                  <c:v>6.1384400000000001</c:v>
                </c:pt>
                <c:pt idx="1808">
                  <c:v>5.4563899999999999</c:v>
                </c:pt>
                <c:pt idx="1809">
                  <c:v>4.7743399999999996</c:v>
                </c:pt>
                <c:pt idx="1810">
                  <c:v>4.7743399999999996</c:v>
                </c:pt>
                <c:pt idx="1811">
                  <c:v>4.7743399999999996</c:v>
                </c:pt>
                <c:pt idx="1812">
                  <c:v>4.0922900000000002</c:v>
                </c:pt>
                <c:pt idx="1813">
                  <c:v>3.41025</c:v>
                </c:pt>
                <c:pt idx="1814">
                  <c:v>2.7282000000000002</c:v>
                </c:pt>
                <c:pt idx="1815">
                  <c:v>2.7282000000000002</c:v>
                </c:pt>
                <c:pt idx="1816">
                  <c:v>2.7282000000000002</c:v>
                </c:pt>
                <c:pt idx="1817">
                  <c:v>2.0461499999999999</c:v>
                </c:pt>
                <c:pt idx="1818">
                  <c:v>3.41025</c:v>
                </c:pt>
                <c:pt idx="1819">
                  <c:v>2.7282000000000002</c:v>
                </c:pt>
                <c:pt idx="1820">
                  <c:v>2.0461499999999999</c:v>
                </c:pt>
                <c:pt idx="1821">
                  <c:v>2.0461499999999999</c:v>
                </c:pt>
                <c:pt idx="1822">
                  <c:v>2.0461499999999999</c:v>
                </c:pt>
                <c:pt idx="1823">
                  <c:v>2.0461499999999999</c:v>
                </c:pt>
                <c:pt idx="1824">
                  <c:v>2.0461499999999999</c:v>
                </c:pt>
                <c:pt idx="1825">
                  <c:v>2.0461499999999999</c:v>
                </c:pt>
                <c:pt idx="1826">
                  <c:v>0</c:v>
                </c:pt>
                <c:pt idx="1827">
                  <c:v>7.3338599999999996</c:v>
                </c:pt>
                <c:pt idx="1828">
                  <c:v>4.5469900000000001</c:v>
                </c:pt>
                <c:pt idx="1829">
                  <c:v>6.55816</c:v>
                </c:pt>
                <c:pt idx="1830">
                  <c:v>5.1475400000000002</c:v>
                </c:pt>
                <c:pt idx="1831">
                  <c:v>8.4464299999999994</c:v>
                </c:pt>
                <c:pt idx="1832">
                  <c:v>7.1794599999999997</c:v>
                </c:pt>
                <c:pt idx="1833">
                  <c:v>6.2287600000000003</c:v>
                </c:pt>
                <c:pt idx="1834">
                  <c:v>6.8893800000000001</c:v>
                </c:pt>
                <c:pt idx="1835">
                  <c:v>6.1668099999999999</c:v>
                </c:pt>
                <c:pt idx="1836">
                  <c:v>6.7086800000000002</c:v>
                </c:pt>
                <c:pt idx="1837">
                  <c:v>6.1261900000000002</c:v>
                </c:pt>
                <c:pt idx="1838">
                  <c:v>6.5853000000000002</c:v>
                </c:pt>
                <c:pt idx="1839">
                  <c:v>6.0975000000000001</c:v>
                </c:pt>
                <c:pt idx="1840">
                  <c:v>5.6837400000000002</c:v>
                </c:pt>
                <c:pt idx="1841">
                  <c:v>5.3166399999999996</c:v>
                </c:pt>
                <c:pt idx="1842">
                  <c:v>4.9993100000000004</c:v>
                </c:pt>
                <c:pt idx="1843">
                  <c:v>4.7743399999999996</c:v>
                </c:pt>
                <c:pt idx="1844">
                  <c:v>4.0922900000000002</c:v>
                </c:pt>
                <c:pt idx="1845">
                  <c:v>4.0922900000000002</c:v>
                </c:pt>
                <c:pt idx="1846">
                  <c:v>3.41025</c:v>
                </c:pt>
                <c:pt idx="1847">
                  <c:v>3.41025</c:v>
                </c:pt>
                <c:pt idx="1848">
                  <c:v>2.7282000000000002</c:v>
                </c:pt>
                <c:pt idx="1849">
                  <c:v>2.0461499999999999</c:v>
                </c:pt>
                <c:pt idx="1850">
                  <c:v>2.7282000000000002</c:v>
                </c:pt>
                <c:pt idx="1851">
                  <c:v>2.7282000000000002</c:v>
                </c:pt>
                <c:pt idx="1852">
                  <c:v>2.7282000000000002</c:v>
                </c:pt>
                <c:pt idx="1853">
                  <c:v>3.41025</c:v>
                </c:pt>
                <c:pt idx="1854">
                  <c:v>3.41025</c:v>
                </c:pt>
                <c:pt idx="1855">
                  <c:v>2.7282000000000002</c:v>
                </c:pt>
                <c:pt idx="1856">
                  <c:v>2.7282000000000002</c:v>
                </c:pt>
                <c:pt idx="1857">
                  <c:v>3.41025</c:v>
                </c:pt>
                <c:pt idx="1858">
                  <c:v>4.0922900000000002</c:v>
                </c:pt>
                <c:pt idx="1859">
                  <c:v>4.7743399999999996</c:v>
                </c:pt>
                <c:pt idx="1860">
                  <c:v>6.1384400000000001</c:v>
                </c:pt>
                <c:pt idx="1861">
                  <c:v>6.8204900000000004</c:v>
                </c:pt>
                <c:pt idx="1862">
                  <c:v>8.18459</c:v>
                </c:pt>
                <c:pt idx="1863">
                  <c:v>8.18459</c:v>
                </c:pt>
                <c:pt idx="1864">
                  <c:v>8.18459</c:v>
                </c:pt>
                <c:pt idx="1865">
                  <c:v>8.18459</c:v>
                </c:pt>
                <c:pt idx="1866">
                  <c:v>8.8666400000000003</c:v>
                </c:pt>
                <c:pt idx="1867">
                  <c:v>8.18459</c:v>
                </c:pt>
                <c:pt idx="1868">
                  <c:v>7.5025399999999998</c:v>
                </c:pt>
                <c:pt idx="1869">
                  <c:v>7.5025399999999998</c:v>
                </c:pt>
                <c:pt idx="1870">
                  <c:v>6.8204900000000004</c:v>
                </c:pt>
                <c:pt idx="1871">
                  <c:v>6.8204900000000004</c:v>
                </c:pt>
                <c:pt idx="1872">
                  <c:v>6.1384400000000001</c:v>
                </c:pt>
                <c:pt idx="1873">
                  <c:v>6.1384400000000001</c:v>
                </c:pt>
                <c:pt idx="1874">
                  <c:v>5.4563899999999999</c:v>
                </c:pt>
                <c:pt idx="1875">
                  <c:v>5.4563899999999999</c:v>
                </c:pt>
                <c:pt idx="1876">
                  <c:v>6.1384400000000001</c:v>
                </c:pt>
                <c:pt idx="1877">
                  <c:v>4.7743399999999996</c:v>
                </c:pt>
                <c:pt idx="1878">
                  <c:v>3.41025</c:v>
                </c:pt>
                <c:pt idx="1879">
                  <c:v>2.0461499999999999</c:v>
                </c:pt>
                <c:pt idx="1880">
                  <c:v>2.7282000000000002</c:v>
                </c:pt>
                <c:pt idx="1881">
                  <c:v>2.7282000000000002</c:v>
                </c:pt>
                <c:pt idx="1882">
                  <c:v>2.7282000000000002</c:v>
                </c:pt>
                <c:pt idx="1883">
                  <c:v>2.0461499999999999</c:v>
                </c:pt>
                <c:pt idx="1884">
                  <c:v>2.0461499999999999</c:v>
                </c:pt>
                <c:pt idx="1885">
                  <c:v>2.0461499999999999</c:v>
                </c:pt>
                <c:pt idx="1886">
                  <c:v>2.0461499999999999</c:v>
                </c:pt>
                <c:pt idx="1887">
                  <c:v>2.0461499999999999</c:v>
                </c:pt>
                <c:pt idx="1888">
                  <c:v>2.0461499999999999</c:v>
                </c:pt>
                <c:pt idx="1889">
                  <c:v>4.0922900000000002</c:v>
                </c:pt>
                <c:pt idx="1890">
                  <c:v>4.0922900000000002</c:v>
                </c:pt>
                <c:pt idx="1891">
                  <c:v>5.4563899999999999</c:v>
                </c:pt>
                <c:pt idx="1892">
                  <c:v>4.7743399999999996</c:v>
                </c:pt>
                <c:pt idx="1893">
                  <c:v>4.0922900000000002</c:v>
                </c:pt>
                <c:pt idx="1894">
                  <c:v>4.0922900000000002</c:v>
                </c:pt>
                <c:pt idx="1895">
                  <c:v>4.7743399999999996</c:v>
                </c:pt>
                <c:pt idx="1896">
                  <c:v>5.4563899999999999</c:v>
                </c:pt>
                <c:pt idx="1897">
                  <c:v>4.7743399999999996</c:v>
                </c:pt>
                <c:pt idx="1898">
                  <c:v>5.4563899999999999</c:v>
                </c:pt>
                <c:pt idx="1899">
                  <c:v>5.4563899999999999</c:v>
                </c:pt>
                <c:pt idx="1900">
                  <c:v>5.4563899999999999</c:v>
                </c:pt>
                <c:pt idx="1901">
                  <c:v>5.4563899999999999</c:v>
                </c:pt>
                <c:pt idx="1902">
                  <c:v>6.1384400000000001</c:v>
                </c:pt>
                <c:pt idx="1903">
                  <c:v>6.1384400000000001</c:v>
                </c:pt>
                <c:pt idx="1904">
                  <c:v>7.5025399999999998</c:v>
                </c:pt>
                <c:pt idx="1905">
                  <c:v>7.5025399999999998</c:v>
                </c:pt>
                <c:pt idx="1906">
                  <c:v>5.4563899999999999</c:v>
                </c:pt>
                <c:pt idx="1907">
                  <c:v>5.4563899999999999</c:v>
                </c:pt>
                <c:pt idx="1908">
                  <c:v>4.7743399999999996</c:v>
                </c:pt>
                <c:pt idx="1909">
                  <c:v>4.7743399999999996</c:v>
                </c:pt>
                <c:pt idx="1910">
                  <c:v>4.7743399999999996</c:v>
                </c:pt>
                <c:pt idx="1911">
                  <c:v>4.7743399999999996</c:v>
                </c:pt>
                <c:pt idx="1912">
                  <c:v>4.0922900000000002</c:v>
                </c:pt>
                <c:pt idx="1913">
                  <c:v>4.0922900000000002</c:v>
                </c:pt>
                <c:pt idx="1914">
                  <c:v>3.41025</c:v>
                </c:pt>
                <c:pt idx="1915">
                  <c:v>3.41025</c:v>
                </c:pt>
                <c:pt idx="1916">
                  <c:v>4.0922900000000002</c:v>
                </c:pt>
                <c:pt idx="1917">
                  <c:v>4.7743399999999996</c:v>
                </c:pt>
                <c:pt idx="1918">
                  <c:v>4.7743399999999996</c:v>
                </c:pt>
                <c:pt idx="1919">
                  <c:v>4.7743399999999996</c:v>
                </c:pt>
                <c:pt idx="1920">
                  <c:v>4.7743399999999996</c:v>
                </c:pt>
                <c:pt idx="1921">
                  <c:v>4.0922900000000002</c:v>
                </c:pt>
                <c:pt idx="1922">
                  <c:v>3.41025</c:v>
                </c:pt>
                <c:pt idx="1923">
                  <c:v>3.41025</c:v>
                </c:pt>
                <c:pt idx="1924">
                  <c:v>4.0922900000000002</c:v>
                </c:pt>
                <c:pt idx="1925">
                  <c:v>3.41025</c:v>
                </c:pt>
                <c:pt idx="1926">
                  <c:v>3.41025</c:v>
                </c:pt>
                <c:pt idx="1927">
                  <c:v>3.41025</c:v>
                </c:pt>
                <c:pt idx="1928">
                  <c:v>4.7743399999999996</c:v>
                </c:pt>
                <c:pt idx="1929">
                  <c:v>6.1384400000000001</c:v>
                </c:pt>
                <c:pt idx="1930">
                  <c:v>6.1384400000000001</c:v>
                </c:pt>
                <c:pt idx="1931">
                  <c:v>6.1384400000000001</c:v>
                </c:pt>
                <c:pt idx="1932">
                  <c:v>5.4563899999999999</c:v>
                </c:pt>
                <c:pt idx="1933">
                  <c:v>5.4563899999999999</c:v>
                </c:pt>
                <c:pt idx="1934">
                  <c:v>4.7743399999999996</c:v>
                </c:pt>
                <c:pt idx="1935">
                  <c:v>4.0922900000000002</c:v>
                </c:pt>
                <c:pt idx="1936">
                  <c:v>4.0922900000000002</c:v>
                </c:pt>
                <c:pt idx="1937">
                  <c:v>4.0922900000000002</c:v>
                </c:pt>
                <c:pt idx="1938">
                  <c:v>4.0922900000000002</c:v>
                </c:pt>
                <c:pt idx="1939">
                  <c:v>4.0922900000000002</c:v>
                </c:pt>
                <c:pt idx="1940">
                  <c:v>4.0922900000000002</c:v>
                </c:pt>
                <c:pt idx="1941">
                  <c:v>4.0922900000000002</c:v>
                </c:pt>
                <c:pt idx="1942">
                  <c:v>3.41025</c:v>
                </c:pt>
                <c:pt idx="1943">
                  <c:v>3.41025</c:v>
                </c:pt>
                <c:pt idx="1944">
                  <c:v>3.41025</c:v>
                </c:pt>
                <c:pt idx="1945">
                  <c:v>4.0922900000000002</c:v>
                </c:pt>
                <c:pt idx="1946">
                  <c:v>1.3641000000000001</c:v>
                </c:pt>
                <c:pt idx="1947">
                  <c:v>1.3641000000000001</c:v>
                </c:pt>
                <c:pt idx="1948">
                  <c:v>1.3641000000000001</c:v>
                </c:pt>
                <c:pt idx="1949">
                  <c:v>1.3641000000000001</c:v>
                </c:pt>
                <c:pt idx="1950">
                  <c:v>1.3641000000000001</c:v>
                </c:pt>
                <c:pt idx="1951">
                  <c:v>2.0461499999999999</c:v>
                </c:pt>
                <c:pt idx="1952">
                  <c:v>2.0461499999999999</c:v>
                </c:pt>
                <c:pt idx="1953">
                  <c:v>1.3641000000000001</c:v>
                </c:pt>
                <c:pt idx="1954">
                  <c:v>2.0461499999999999</c:v>
                </c:pt>
                <c:pt idx="1955">
                  <c:v>2.0461499999999999</c:v>
                </c:pt>
                <c:pt idx="1956">
                  <c:v>2.7282000000000002</c:v>
                </c:pt>
                <c:pt idx="1957">
                  <c:v>3.41025</c:v>
                </c:pt>
                <c:pt idx="1958">
                  <c:v>3.41025</c:v>
                </c:pt>
                <c:pt idx="1959">
                  <c:v>4.7743399999999996</c:v>
                </c:pt>
                <c:pt idx="1960">
                  <c:v>4.7743399999999996</c:v>
                </c:pt>
                <c:pt idx="1961">
                  <c:v>4.7743399999999996</c:v>
                </c:pt>
                <c:pt idx="1962">
                  <c:v>5.4563899999999999</c:v>
                </c:pt>
                <c:pt idx="1963">
                  <c:v>6.1384400000000001</c:v>
                </c:pt>
                <c:pt idx="1964">
                  <c:v>6.8204900000000004</c:v>
                </c:pt>
                <c:pt idx="1965">
                  <c:v>6.8204900000000004</c:v>
                </c:pt>
                <c:pt idx="1966">
                  <c:v>8.18459</c:v>
                </c:pt>
                <c:pt idx="1967">
                  <c:v>8.18459</c:v>
                </c:pt>
                <c:pt idx="1968">
                  <c:v>8.18459</c:v>
                </c:pt>
                <c:pt idx="1969">
                  <c:v>9.5486900000000006</c:v>
                </c:pt>
                <c:pt idx="1970">
                  <c:v>11.594799999999999</c:v>
                </c:pt>
                <c:pt idx="1971">
                  <c:v>11.594799999999999</c:v>
                </c:pt>
                <c:pt idx="1972">
                  <c:v>11.594799999999999</c:v>
                </c:pt>
                <c:pt idx="1973">
                  <c:v>12.276899999999999</c:v>
                </c:pt>
                <c:pt idx="1974">
                  <c:v>12.276899999999999</c:v>
                </c:pt>
                <c:pt idx="1975">
                  <c:v>11.594799999999999</c:v>
                </c:pt>
                <c:pt idx="1976">
                  <c:v>10.230700000000001</c:v>
                </c:pt>
                <c:pt idx="1977">
                  <c:v>10.230700000000001</c:v>
                </c:pt>
                <c:pt idx="1978">
                  <c:v>10.912800000000001</c:v>
                </c:pt>
                <c:pt idx="1979">
                  <c:v>10.230700000000001</c:v>
                </c:pt>
                <c:pt idx="1980">
                  <c:v>9.5486900000000006</c:v>
                </c:pt>
                <c:pt idx="1981">
                  <c:v>8.18459</c:v>
                </c:pt>
                <c:pt idx="1982">
                  <c:v>8.18459</c:v>
                </c:pt>
                <c:pt idx="1983">
                  <c:v>8.18459</c:v>
                </c:pt>
                <c:pt idx="1984">
                  <c:v>7.5025399999999998</c:v>
                </c:pt>
                <c:pt idx="1985">
                  <c:v>8.18459</c:v>
                </c:pt>
                <c:pt idx="1986">
                  <c:v>6.8204900000000004</c:v>
                </c:pt>
                <c:pt idx="1987">
                  <c:v>6.1384400000000001</c:v>
                </c:pt>
                <c:pt idx="1988">
                  <c:v>4.0922900000000002</c:v>
                </c:pt>
                <c:pt idx="1989">
                  <c:v>4.7743399999999996</c:v>
                </c:pt>
                <c:pt idx="1990">
                  <c:v>4.7743399999999996</c:v>
                </c:pt>
                <c:pt idx="1991">
                  <c:v>4.0922900000000002</c:v>
                </c:pt>
                <c:pt idx="1992">
                  <c:v>4.0922900000000002</c:v>
                </c:pt>
                <c:pt idx="1993">
                  <c:v>4.0922900000000002</c:v>
                </c:pt>
                <c:pt idx="1994">
                  <c:v>4.0922900000000002</c:v>
                </c:pt>
                <c:pt idx="1995">
                  <c:v>4.0922900000000002</c:v>
                </c:pt>
                <c:pt idx="1996">
                  <c:v>4.0922900000000002</c:v>
                </c:pt>
                <c:pt idx="1997">
                  <c:v>4.0922900000000002</c:v>
                </c:pt>
                <c:pt idx="1998">
                  <c:v>4.0922900000000002</c:v>
                </c:pt>
                <c:pt idx="1999">
                  <c:v>4.0922900000000002</c:v>
                </c:pt>
                <c:pt idx="2000">
                  <c:v>0</c:v>
                </c:pt>
                <c:pt idx="2001">
                  <c:v>8.4203600000000005</c:v>
                </c:pt>
                <c:pt idx="2002">
                  <c:v>9.8136600000000005</c:v>
                </c:pt>
                <c:pt idx="2003">
                  <c:v>6.9596799999999996</c:v>
                </c:pt>
                <c:pt idx="2004">
                  <c:v>5.3916899999999996</c:v>
                </c:pt>
                <c:pt idx="2005">
                  <c:v>4.4003199999999998</c:v>
                </c:pt>
                <c:pt idx="2006">
                  <c:v>3.7168899999999998</c:v>
                </c:pt>
                <c:pt idx="2007">
                  <c:v>3.2096399999999998</c:v>
                </c:pt>
                <c:pt idx="2008">
                  <c:v>2.8300800000000002</c:v>
                </c:pt>
                <c:pt idx="2009">
                  <c:v>3.7961900000000002</c:v>
                </c:pt>
                <c:pt idx="2010">
                  <c:v>3.4273799999999999</c:v>
                </c:pt>
                <c:pt idx="2011">
                  <c:v>3.1286700000000001</c:v>
                </c:pt>
                <c:pt idx="2012">
                  <c:v>2.8738000000000001</c:v>
                </c:pt>
                <c:pt idx="2013">
                  <c:v>2.66079</c:v>
                </c:pt>
                <c:pt idx="2014">
                  <c:v>2.47418</c:v>
                </c:pt>
                <c:pt idx="2015">
                  <c:v>3.0861900000000002</c:v>
                </c:pt>
                <c:pt idx="2016">
                  <c:v>2.8992499999999999</c:v>
                </c:pt>
                <c:pt idx="2017">
                  <c:v>4.0963900000000004</c:v>
                </c:pt>
                <c:pt idx="2018">
                  <c:v>3.41025</c:v>
                </c:pt>
                <c:pt idx="2019">
                  <c:v>2.7282000000000002</c:v>
                </c:pt>
                <c:pt idx="2020">
                  <c:v>3.41025</c:v>
                </c:pt>
                <c:pt idx="2021">
                  <c:v>4.0922900000000002</c:v>
                </c:pt>
                <c:pt idx="2022">
                  <c:v>4.0922900000000002</c:v>
                </c:pt>
                <c:pt idx="2023">
                  <c:v>4.0922900000000002</c:v>
                </c:pt>
                <c:pt idx="2024">
                  <c:v>4.7743399999999996</c:v>
                </c:pt>
                <c:pt idx="2025">
                  <c:v>4.7743399999999996</c:v>
                </c:pt>
                <c:pt idx="2026">
                  <c:v>4.0922900000000002</c:v>
                </c:pt>
                <c:pt idx="2027">
                  <c:v>4.0922900000000002</c:v>
                </c:pt>
                <c:pt idx="2028">
                  <c:v>4.0922900000000002</c:v>
                </c:pt>
                <c:pt idx="2029">
                  <c:v>4.7743399999999996</c:v>
                </c:pt>
                <c:pt idx="2030">
                  <c:v>4.7743399999999996</c:v>
                </c:pt>
                <c:pt idx="2031">
                  <c:v>4.7743399999999996</c:v>
                </c:pt>
                <c:pt idx="2032">
                  <c:v>4.0922900000000002</c:v>
                </c:pt>
                <c:pt idx="2033">
                  <c:v>4.7743399999999996</c:v>
                </c:pt>
                <c:pt idx="2034">
                  <c:v>4.0922900000000002</c:v>
                </c:pt>
                <c:pt idx="2035">
                  <c:v>4.0922900000000002</c:v>
                </c:pt>
                <c:pt idx="2036">
                  <c:v>4.0922900000000002</c:v>
                </c:pt>
                <c:pt idx="2037">
                  <c:v>5.4563899999999999</c:v>
                </c:pt>
                <c:pt idx="2038">
                  <c:v>5.4563899999999999</c:v>
                </c:pt>
                <c:pt idx="2039">
                  <c:v>5.4563899999999999</c:v>
                </c:pt>
                <c:pt idx="2040">
                  <c:v>6.1384400000000001</c:v>
                </c:pt>
                <c:pt idx="2041">
                  <c:v>5.4563899999999999</c:v>
                </c:pt>
                <c:pt idx="2042">
                  <c:v>5.4563899999999999</c:v>
                </c:pt>
                <c:pt idx="2043">
                  <c:v>6.1384400000000001</c:v>
                </c:pt>
                <c:pt idx="2044">
                  <c:v>6.1384400000000001</c:v>
                </c:pt>
                <c:pt idx="2045">
                  <c:v>6.1384400000000001</c:v>
                </c:pt>
                <c:pt idx="2046">
                  <c:v>6.1384400000000001</c:v>
                </c:pt>
                <c:pt idx="2047">
                  <c:v>6.1384400000000001</c:v>
                </c:pt>
                <c:pt idx="2048">
                  <c:v>6.1384400000000001</c:v>
                </c:pt>
                <c:pt idx="2049">
                  <c:v>6.1384400000000001</c:v>
                </c:pt>
                <c:pt idx="2050">
                  <c:v>6.1384400000000001</c:v>
                </c:pt>
                <c:pt idx="2051">
                  <c:v>5.4563899999999999</c:v>
                </c:pt>
                <c:pt idx="2052">
                  <c:v>6.1384400000000001</c:v>
                </c:pt>
                <c:pt idx="2053">
                  <c:v>6.1384400000000001</c:v>
                </c:pt>
                <c:pt idx="2054">
                  <c:v>6.8204900000000004</c:v>
                </c:pt>
                <c:pt idx="2055">
                  <c:v>4.0922900000000002</c:v>
                </c:pt>
                <c:pt idx="2056">
                  <c:v>4.0922900000000002</c:v>
                </c:pt>
                <c:pt idx="2057">
                  <c:v>3.41025</c:v>
                </c:pt>
                <c:pt idx="2058">
                  <c:v>3.41025</c:v>
                </c:pt>
                <c:pt idx="2059">
                  <c:v>3.41025</c:v>
                </c:pt>
                <c:pt idx="2060">
                  <c:v>5.4563899999999999</c:v>
                </c:pt>
                <c:pt idx="2061">
                  <c:v>4.7743399999999996</c:v>
                </c:pt>
                <c:pt idx="2062">
                  <c:v>4.7743399999999996</c:v>
                </c:pt>
                <c:pt idx="2063">
                  <c:v>4.7743399999999996</c:v>
                </c:pt>
                <c:pt idx="2064">
                  <c:v>4.7743399999999996</c:v>
                </c:pt>
                <c:pt idx="2065">
                  <c:v>4.7743399999999996</c:v>
                </c:pt>
                <c:pt idx="2066">
                  <c:v>4.7743399999999996</c:v>
                </c:pt>
                <c:pt idx="2067">
                  <c:v>4.0922900000000002</c:v>
                </c:pt>
                <c:pt idx="2068">
                  <c:v>4.7743399999999996</c:v>
                </c:pt>
                <c:pt idx="2069">
                  <c:v>4.7743399999999996</c:v>
                </c:pt>
                <c:pt idx="2070">
                  <c:v>4.0922900000000002</c:v>
                </c:pt>
                <c:pt idx="2071">
                  <c:v>3.41025</c:v>
                </c:pt>
                <c:pt idx="2072">
                  <c:v>3.41025</c:v>
                </c:pt>
                <c:pt idx="2073">
                  <c:v>3.41025</c:v>
                </c:pt>
                <c:pt idx="2074">
                  <c:v>3.41025</c:v>
                </c:pt>
                <c:pt idx="2075">
                  <c:v>4.0922900000000002</c:v>
                </c:pt>
                <c:pt idx="2076">
                  <c:v>5.4563899999999999</c:v>
                </c:pt>
                <c:pt idx="2077">
                  <c:v>4.7743399999999996</c:v>
                </c:pt>
                <c:pt idx="2078">
                  <c:v>4.0922900000000002</c:v>
                </c:pt>
                <c:pt idx="2079">
                  <c:v>4.7743399999999996</c:v>
                </c:pt>
                <c:pt idx="2080">
                  <c:v>5.4563899999999999</c:v>
                </c:pt>
                <c:pt idx="2081">
                  <c:v>5.4563899999999999</c:v>
                </c:pt>
                <c:pt idx="2082">
                  <c:v>4.7743399999999996</c:v>
                </c:pt>
                <c:pt idx="2083">
                  <c:v>4.7743399999999996</c:v>
                </c:pt>
                <c:pt idx="2084">
                  <c:v>4.7743399999999996</c:v>
                </c:pt>
                <c:pt idx="2085">
                  <c:v>4.7743399999999996</c:v>
                </c:pt>
                <c:pt idx="2086">
                  <c:v>4.0922900000000002</c:v>
                </c:pt>
                <c:pt idx="2087">
                  <c:v>4.0922900000000002</c:v>
                </c:pt>
                <c:pt idx="2088">
                  <c:v>4.0922900000000002</c:v>
                </c:pt>
                <c:pt idx="2089">
                  <c:v>4.7743399999999996</c:v>
                </c:pt>
                <c:pt idx="2090">
                  <c:v>4.7743399999999996</c:v>
                </c:pt>
                <c:pt idx="2091">
                  <c:v>5.4563899999999999</c:v>
                </c:pt>
                <c:pt idx="2092">
                  <c:v>4.7743399999999996</c:v>
                </c:pt>
                <c:pt idx="2093">
                  <c:v>4.0922900000000002</c:v>
                </c:pt>
                <c:pt idx="2094">
                  <c:v>3.41025</c:v>
                </c:pt>
                <c:pt idx="2095">
                  <c:v>3.41025</c:v>
                </c:pt>
                <c:pt idx="2096">
                  <c:v>2.7282000000000002</c:v>
                </c:pt>
                <c:pt idx="2097">
                  <c:v>3.41025</c:v>
                </c:pt>
                <c:pt idx="2098">
                  <c:v>2.7282000000000002</c:v>
                </c:pt>
                <c:pt idx="2099">
                  <c:v>2.7282000000000002</c:v>
                </c:pt>
                <c:pt idx="2100">
                  <c:v>2.7282000000000002</c:v>
                </c:pt>
                <c:pt idx="2101">
                  <c:v>2.7282000000000002</c:v>
                </c:pt>
                <c:pt idx="2102">
                  <c:v>2.7282000000000002</c:v>
                </c:pt>
                <c:pt idx="2103">
                  <c:v>3.41025</c:v>
                </c:pt>
                <c:pt idx="2104">
                  <c:v>3.41025</c:v>
                </c:pt>
                <c:pt idx="2105">
                  <c:v>3.41025</c:v>
                </c:pt>
                <c:pt idx="2106">
                  <c:v>4.0922900000000002</c:v>
                </c:pt>
                <c:pt idx="2107">
                  <c:v>3.41025</c:v>
                </c:pt>
                <c:pt idx="2108">
                  <c:v>2.7282000000000002</c:v>
                </c:pt>
                <c:pt idx="2109">
                  <c:v>2.7282000000000002</c:v>
                </c:pt>
                <c:pt idx="2110">
                  <c:v>2.7282000000000002</c:v>
                </c:pt>
                <c:pt idx="2111">
                  <c:v>4.0922900000000002</c:v>
                </c:pt>
                <c:pt idx="2112">
                  <c:v>3.41025</c:v>
                </c:pt>
                <c:pt idx="2113">
                  <c:v>3.41025</c:v>
                </c:pt>
                <c:pt idx="2114">
                  <c:v>2.7282000000000002</c:v>
                </c:pt>
                <c:pt idx="2115">
                  <c:v>2.7282000000000002</c:v>
                </c:pt>
                <c:pt idx="2116">
                  <c:v>3.41025</c:v>
                </c:pt>
                <c:pt idx="2117">
                  <c:v>4.0922900000000002</c:v>
                </c:pt>
                <c:pt idx="2118">
                  <c:v>4.0922900000000002</c:v>
                </c:pt>
                <c:pt idx="2119">
                  <c:v>4.0922900000000002</c:v>
                </c:pt>
                <c:pt idx="2120">
                  <c:v>4.0922900000000002</c:v>
                </c:pt>
                <c:pt idx="2121">
                  <c:v>4.0922900000000002</c:v>
                </c:pt>
                <c:pt idx="2122">
                  <c:v>4.0922900000000002</c:v>
                </c:pt>
                <c:pt idx="2123">
                  <c:v>4.0922900000000002</c:v>
                </c:pt>
                <c:pt idx="2124">
                  <c:v>4.0922900000000002</c:v>
                </c:pt>
                <c:pt idx="2125">
                  <c:v>4.0922900000000002</c:v>
                </c:pt>
                <c:pt idx="2126">
                  <c:v>4.0922900000000002</c:v>
                </c:pt>
                <c:pt idx="2127">
                  <c:v>4.7743399999999996</c:v>
                </c:pt>
                <c:pt idx="2128">
                  <c:v>4.0922900000000002</c:v>
                </c:pt>
                <c:pt idx="2129">
                  <c:v>4.0922900000000002</c:v>
                </c:pt>
                <c:pt idx="2130">
                  <c:v>4.0922900000000002</c:v>
                </c:pt>
                <c:pt idx="2131">
                  <c:v>4.0922900000000002</c:v>
                </c:pt>
                <c:pt idx="2132">
                  <c:v>4.0922900000000002</c:v>
                </c:pt>
                <c:pt idx="2133">
                  <c:v>3.41025</c:v>
                </c:pt>
                <c:pt idx="2134">
                  <c:v>3.41025</c:v>
                </c:pt>
                <c:pt idx="2135">
                  <c:v>3.41025</c:v>
                </c:pt>
                <c:pt idx="2136">
                  <c:v>4.7743399999999996</c:v>
                </c:pt>
                <c:pt idx="2137">
                  <c:v>4.7743399999999996</c:v>
                </c:pt>
                <c:pt idx="2138">
                  <c:v>4.0922900000000002</c:v>
                </c:pt>
                <c:pt idx="2139">
                  <c:v>5.4563899999999999</c:v>
                </c:pt>
                <c:pt idx="2140">
                  <c:v>6.1384400000000001</c:v>
                </c:pt>
                <c:pt idx="2141">
                  <c:v>6.1384400000000001</c:v>
                </c:pt>
                <c:pt idx="2142">
                  <c:v>6.1384400000000001</c:v>
                </c:pt>
                <c:pt idx="2143">
                  <c:v>6.1384400000000001</c:v>
                </c:pt>
                <c:pt idx="2144">
                  <c:v>6.1384400000000001</c:v>
                </c:pt>
                <c:pt idx="2145">
                  <c:v>5.4563899999999999</c:v>
                </c:pt>
                <c:pt idx="2146">
                  <c:v>5.4563899999999999</c:v>
                </c:pt>
                <c:pt idx="2147">
                  <c:v>4.7743399999999996</c:v>
                </c:pt>
                <c:pt idx="2148">
                  <c:v>4.7743399999999996</c:v>
                </c:pt>
                <c:pt idx="2149">
                  <c:v>4.7743399999999996</c:v>
                </c:pt>
                <c:pt idx="2150">
                  <c:v>4.7743399999999996</c:v>
                </c:pt>
                <c:pt idx="2151">
                  <c:v>5.4563899999999999</c:v>
                </c:pt>
                <c:pt idx="2152">
                  <c:v>5.4563899999999999</c:v>
                </c:pt>
                <c:pt idx="2153">
                  <c:v>4.7743399999999996</c:v>
                </c:pt>
                <c:pt idx="2154">
                  <c:v>4.0922900000000002</c:v>
                </c:pt>
                <c:pt idx="2155">
                  <c:v>4.0922900000000002</c:v>
                </c:pt>
                <c:pt idx="2156">
                  <c:v>4.0922900000000002</c:v>
                </c:pt>
                <c:pt idx="2157">
                  <c:v>2.0461499999999999</c:v>
                </c:pt>
                <c:pt idx="2158">
                  <c:v>2.0461499999999999</c:v>
                </c:pt>
                <c:pt idx="2159">
                  <c:v>2.0461499999999999</c:v>
                </c:pt>
                <c:pt idx="2160">
                  <c:v>2.0461499999999999</c:v>
                </c:pt>
                <c:pt idx="2161">
                  <c:v>2.0461499999999999</c:v>
                </c:pt>
                <c:pt idx="2162">
                  <c:v>2.0461499999999999</c:v>
                </c:pt>
                <c:pt idx="2163">
                  <c:v>2.0461499999999999</c:v>
                </c:pt>
                <c:pt idx="2164">
                  <c:v>2.0461499999999999</c:v>
                </c:pt>
                <c:pt idx="2165">
                  <c:v>2.7282000000000002</c:v>
                </c:pt>
                <c:pt idx="2166">
                  <c:v>2.7282000000000002</c:v>
                </c:pt>
                <c:pt idx="2167">
                  <c:v>2.7282000000000002</c:v>
                </c:pt>
                <c:pt idx="2168">
                  <c:v>2.0461499999999999</c:v>
                </c:pt>
                <c:pt idx="2169">
                  <c:v>2.0461499999999999</c:v>
                </c:pt>
                <c:pt idx="2170">
                  <c:v>2.0461499999999999</c:v>
                </c:pt>
                <c:pt idx="2171">
                  <c:v>2.0461499999999999</c:v>
                </c:pt>
                <c:pt idx="2172">
                  <c:v>2.7282000000000002</c:v>
                </c:pt>
                <c:pt idx="2173">
                  <c:v>3.41025</c:v>
                </c:pt>
                <c:pt idx="2174">
                  <c:v>0</c:v>
                </c:pt>
                <c:pt idx="2175">
                  <c:v>19.769500000000001</c:v>
                </c:pt>
                <c:pt idx="2176">
                  <c:v>10.7409</c:v>
                </c:pt>
                <c:pt idx="2177">
                  <c:v>11.1204</c:v>
                </c:pt>
                <c:pt idx="2178">
                  <c:v>8.4551499999999997</c:v>
                </c:pt>
                <c:pt idx="2179">
                  <c:v>9.1243999999999996</c:v>
                </c:pt>
                <c:pt idx="2180">
                  <c:v>7.64201</c:v>
                </c:pt>
                <c:pt idx="2181">
                  <c:v>6.5898500000000002</c:v>
                </c:pt>
                <c:pt idx="2182">
                  <c:v>5.7800799999999999</c:v>
                </c:pt>
                <c:pt idx="2183">
                  <c:v>6.4465899999999996</c:v>
                </c:pt>
                <c:pt idx="2184">
                  <c:v>5.8096199999999998</c:v>
                </c:pt>
                <c:pt idx="2185">
                  <c:v>6.3544900000000002</c:v>
                </c:pt>
                <c:pt idx="2186">
                  <c:v>6.8010599999999997</c:v>
                </c:pt>
                <c:pt idx="2187">
                  <c:v>6.2903099999999998</c:v>
                </c:pt>
                <c:pt idx="2188">
                  <c:v>6.6785699999999997</c:v>
                </c:pt>
                <c:pt idx="2189">
                  <c:v>6.2430099999999999</c:v>
                </c:pt>
                <c:pt idx="2190">
                  <c:v>6.5863100000000001</c:v>
                </c:pt>
                <c:pt idx="2191">
                  <c:v>6.2067199999999998</c:v>
                </c:pt>
                <c:pt idx="2192">
                  <c:v>5.4563899999999999</c:v>
                </c:pt>
                <c:pt idx="2193">
                  <c:v>4.7743399999999996</c:v>
                </c:pt>
                <c:pt idx="2194">
                  <c:v>4.0922900000000002</c:v>
                </c:pt>
                <c:pt idx="2195">
                  <c:v>4.0922900000000002</c:v>
                </c:pt>
                <c:pt idx="2196">
                  <c:v>4.7743399999999996</c:v>
                </c:pt>
                <c:pt idx="2197">
                  <c:v>4.7743399999999996</c:v>
                </c:pt>
                <c:pt idx="2198">
                  <c:v>5.4563899999999999</c:v>
                </c:pt>
                <c:pt idx="2199">
                  <c:v>6.1384400000000001</c:v>
                </c:pt>
                <c:pt idx="2200">
                  <c:v>6.1384400000000001</c:v>
                </c:pt>
                <c:pt idx="2201">
                  <c:v>7.5025399999999998</c:v>
                </c:pt>
                <c:pt idx="2202">
                  <c:v>8.18459</c:v>
                </c:pt>
                <c:pt idx="2203">
                  <c:v>7.5025399999999998</c:v>
                </c:pt>
                <c:pt idx="2204">
                  <c:v>8.18459</c:v>
                </c:pt>
                <c:pt idx="2205">
                  <c:v>7.5025399999999998</c:v>
                </c:pt>
                <c:pt idx="2206">
                  <c:v>7.5025399999999998</c:v>
                </c:pt>
                <c:pt idx="2207">
                  <c:v>7.5025399999999998</c:v>
                </c:pt>
                <c:pt idx="2208">
                  <c:v>7.5025399999999998</c:v>
                </c:pt>
                <c:pt idx="2209">
                  <c:v>8.18459</c:v>
                </c:pt>
                <c:pt idx="2210">
                  <c:v>8.18459</c:v>
                </c:pt>
                <c:pt idx="2211">
                  <c:v>8.18459</c:v>
                </c:pt>
                <c:pt idx="2212">
                  <c:v>8.8666400000000003</c:v>
                </c:pt>
                <c:pt idx="2213">
                  <c:v>7.5025399999999998</c:v>
                </c:pt>
                <c:pt idx="2214">
                  <c:v>7.5025399999999998</c:v>
                </c:pt>
                <c:pt idx="2215">
                  <c:v>6.8204900000000004</c:v>
                </c:pt>
                <c:pt idx="2216">
                  <c:v>6.8204900000000004</c:v>
                </c:pt>
                <c:pt idx="2217">
                  <c:v>5.4563899999999999</c:v>
                </c:pt>
                <c:pt idx="2218">
                  <c:v>4.0922900000000002</c:v>
                </c:pt>
                <c:pt idx="2219">
                  <c:v>3.41025</c:v>
                </c:pt>
                <c:pt idx="2220">
                  <c:v>3.41025</c:v>
                </c:pt>
                <c:pt idx="2221">
                  <c:v>2.7282000000000002</c:v>
                </c:pt>
                <c:pt idx="2222">
                  <c:v>2.0461499999999999</c:v>
                </c:pt>
                <c:pt idx="2223">
                  <c:v>2.0461499999999999</c:v>
                </c:pt>
                <c:pt idx="2224">
                  <c:v>2.0461499999999999</c:v>
                </c:pt>
                <c:pt idx="2225">
                  <c:v>2.0461499999999999</c:v>
                </c:pt>
                <c:pt idx="2226">
                  <c:v>2.0461499999999999</c:v>
                </c:pt>
                <c:pt idx="2227">
                  <c:v>1.3641000000000001</c:v>
                </c:pt>
                <c:pt idx="2228">
                  <c:v>2.7282000000000002</c:v>
                </c:pt>
                <c:pt idx="2229">
                  <c:v>2.7282000000000002</c:v>
                </c:pt>
                <c:pt idx="2230">
                  <c:v>2.7282000000000002</c:v>
                </c:pt>
                <c:pt idx="2231">
                  <c:v>2.7282000000000002</c:v>
                </c:pt>
                <c:pt idx="2232">
                  <c:v>2.7282000000000002</c:v>
                </c:pt>
                <c:pt idx="2233">
                  <c:v>3.41025</c:v>
                </c:pt>
                <c:pt idx="2234">
                  <c:v>4.0922900000000002</c:v>
                </c:pt>
                <c:pt idx="2235">
                  <c:v>4.7743399999999996</c:v>
                </c:pt>
                <c:pt idx="2236">
                  <c:v>4.7743399999999996</c:v>
                </c:pt>
                <c:pt idx="2237">
                  <c:v>5.4563899999999999</c:v>
                </c:pt>
                <c:pt idx="2238">
                  <c:v>5.4563899999999999</c:v>
                </c:pt>
                <c:pt idx="2239">
                  <c:v>5.4563899999999999</c:v>
                </c:pt>
                <c:pt idx="2240">
                  <c:v>6.1384400000000001</c:v>
                </c:pt>
                <c:pt idx="2241">
                  <c:v>6.1384400000000001</c:v>
                </c:pt>
                <c:pt idx="2242">
                  <c:v>6.1384400000000001</c:v>
                </c:pt>
                <c:pt idx="2243">
                  <c:v>7.5025399999999998</c:v>
                </c:pt>
                <c:pt idx="2244">
                  <c:v>6.8204900000000004</c:v>
                </c:pt>
                <c:pt idx="2245">
                  <c:v>5.4563899999999999</c:v>
                </c:pt>
                <c:pt idx="2246">
                  <c:v>4.7743399999999996</c:v>
                </c:pt>
                <c:pt idx="2247">
                  <c:v>5.4563899999999999</c:v>
                </c:pt>
                <c:pt idx="2248">
                  <c:v>5.4563899999999999</c:v>
                </c:pt>
                <c:pt idx="2249">
                  <c:v>6.1384400000000001</c:v>
                </c:pt>
                <c:pt idx="2250">
                  <c:v>6.1384400000000001</c:v>
                </c:pt>
                <c:pt idx="2251">
                  <c:v>6.1384400000000001</c:v>
                </c:pt>
                <c:pt idx="2252">
                  <c:v>5.4563899999999999</c:v>
                </c:pt>
                <c:pt idx="2253">
                  <c:v>5.4563899999999999</c:v>
                </c:pt>
                <c:pt idx="2254">
                  <c:v>4.7743399999999996</c:v>
                </c:pt>
                <c:pt idx="2255">
                  <c:v>4.7743399999999996</c:v>
                </c:pt>
                <c:pt idx="2256">
                  <c:v>4.7743399999999996</c:v>
                </c:pt>
                <c:pt idx="2257">
                  <c:v>4.7743399999999996</c:v>
                </c:pt>
                <c:pt idx="2258">
                  <c:v>4.0922900000000002</c:v>
                </c:pt>
                <c:pt idx="2259">
                  <c:v>4.7743399999999996</c:v>
                </c:pt>
                <c:pt idx="2260">
                  <c:v>4.7743399999999996</c:v>
                </c:pt>
                <c:pt idx="2261">
                  <c:v>4.0922900000000002</c:v>
                </c:pt>
                <c:pt idx="2262">
                  <c:v>4.0922900000000002</c:v>
                </c:pt>
                <c:pt idx="2263">
                  <c:v>5.4563899999999999</c:v>
                </c:pt>
                <c:pt idx="2264">
                  <c:v>5.4563899999999999</c:v>
                </c:pt>
                <c:pt idx="2265">
                  <c:v>5.4563899999999999</c:v>
                </c:pt>
                <c:pt idx="2266">
                  <c:v>5.4563899999999999</c:v>
                </c:pt>
                <c:pt idx="2267">
                  <c:v>4.7743399999999996</c:v>
                </c:pt>
                <c:pt idx="2268">
                  <c:v>4.7743399999999996</c:v>
                </c:pt>
                <c:pt idx="2269">
                  <c:v>4.7743399999999996</c:v>
                </c:pt>
                <c:pt idx="2270">
                  <c:v>4.0922900000000002</c:v>
                </c:pt>
                <c:pt idx="2271">
                  <c:v>4.0922900000000002</c:v>
                </c:pt>
                <c:pt idx="2272">
                  <c:v>4.0922900000000002</c:v>
                </c:pt>
                <c:pt idx="2273">
                  <c:v>4.0922900000000002</c:v>
                </c:pt>
                <c:pt idx="2274">
                  <c:v>4.0922900000000002</c:v>
                </c:pt>
                <c:pt idx="2275">
                  <c:v>4.0922900000000002</c:v>
                </c:pt>
                <c:pt idx="2276">
                  <c:v>4.0922900000000002</c:v>
                </c:pt>
                <c:pt idx="2277">
                  <c:v>3.41025</c:v>
                </c:pt>
                <c:pt idx="2278">
                  <c:v>3.41025</c:v>
                </c:pt>
                <c:pt idx="2279">
                  <c:v>3.41025</c:v>
                </c:pt>
                <c:pt idx="2280">
                  <c:v>2.7282000000000002</c:v>
                </c:pt>
                <c:pt idx="2281">
                  <c:v>2.0461499999999999</c:v>
                </c:pt>
                <c:pt idx="2282">
                  <c:v>1.3641000000000001</c:v>
                </c:pt>
                <c:pt idx="2283">
                  <c:v>1.3641000000000001</c:v>
                </c:pt>
                <c:pt idx="2284">
                  <c:v>1.3641000000000001</c:v>
                </c:pt>
                <c:pt idx="2285">
                  <c:v>1.3641000000000001</c:v>
                </c:pt>
                <c:pt idx="2286">
                  <c:v>2.7282000000000002</c:v>
                </c:pt>
                <c:pt idx="2287">
                  <c:v>2.7282000000000002</c:v>
                </c:pt>
                <c:pt idx="2288">
                  <c:v>2.7282000000000002</c:v>
                </c:pt>
                <c:pt idx="2289">
                  <c:v>2.7282000000000002</c:v>
                </c:pt>
                <c:pt idx="2290">
                  <c:v>2.7282000000000002</c:v>
                </c:pt>
                <c:pt idx="2291">
                  <c:v>3.41025</c:v>
                </c:pt>
                <c:pt idx="2292">
                  <c:v>3.41025</c:v>
                </c:pt>
                <c:pt idx="2293">
                  <c:v>3.41025</c:v>
                </c:pt>
                <c:pt idx="2294">
                  <c:v>4.0922900000000002</c:v>
                </c:pt>
                <c:pt idx="2295">
                  <c:v>4.0922900000000002</c:v>
                </c:pt>
                <c:pt idx="2296">
                  <c:v>4.0922900000000002</c:v>
                </c:pt>
                <c:pt idx="2297">
                  <c:v>4.0922900000000002</c:v>
                </c:pt>
                <c:pt idx="2298">
                  <c:v>4.0922900000000002</c:v>
                </c:pt>
                <c:pt idx="2299">
                  <c:v>4.7743399999999996</c:v>
                </c:pt>
                <c:pt idx="2300">
                  <c:v>4.0922900000000002</c:v>
                </c:pt>
                <c:pt idx="2301">
                  <c:v>4.0922900000000002</c:v>
                </c:pt>
                <c:pt idx="2302">
                  <c:v>4.0922900000000002</c:v>
                </c:pt>
                <c:pt idx="2303">
                  <c:v>3.41025</c:v>
                </c:pt>
                <c:pt idx="2304">
                  <c:v>2.7282000000000002</c:v>
                </c:pt>
                <c:pt idx="2305">
                  <c:v>2.7282000000000002</c:v>
                </c:pt>
                <c:pt idx="2306">
                  <c:v>2.7282000000000002</c:v>
                </c:pt>
                <c:pt idx="2307">
                  <c:v>2.7282000000000002</c:v>
                </c:pt>
                <c:pt idx="2308">
                  <c:v>3.41025</c:v>
                </c:pt>
                <c:pt idx="2309">
                  <c:v>4.0922900000000002</c:v>
                </c:pt>
                <c:pt idx="2310">
                  <c:v>4.0922900000000002</c:v>
                </c:pt>
                <c:pt idx="2311">
                  <c:v>4.0922900000000002</c:v>
                </c:pt>
                <c:pt idx="2312">
                  <c:v>3.41025</c:v>
                </c:pt>
                <c:pt idx="2313">
                  <c:v>4.7743399999999996</c:v>
                </c:pt>
                <c:pt idx="2314">
                  <c:v>4.7743399999999996</c:v>
                </c:pt>
                <c:pt idx="2315">
                  <c:v>4.7743399999999996</c:v>
                </c:pt>
                <c:pt idx="2316">
                  <c:v>4.7743399999999996</c:v>
                </c:pt>
                <c:pt idx="2317">
                  <c:v>4.7743399999999996</c:v>
                </c:pt>
                <c:pt idx="2318">
                  <c:v>4.7743399999999996</c:v>
                </c:pt>
                <c:pt idx="2319">
                  <c:v>4.7743399999999996</c:v>
                </c:pt>
                <c:pt idx="2320">
                  <c:v>4.7743399999999996</c:v>
                </c:pt>
                <c:pt idx="2321">
                  <c:v>4.7743399999999996</c:v>
                </c:pt>
                <c:pt idx="2322">
                  <c:v>4.7743399999999996</c:v>
                </c:pt>
                <c:pt idx="2323">
                  <c:v>4.7743399999999996</c:v>
                </c:pt>
                <c:pt idx="2324">
                  <c:v>5.4563899999999999</c:v>
                </c:pt>
                <c:pt idx="2325">
                  <c:v>4.0922900000000002</c:v>
                </c:pt>
                <c:pt idx="2326">
                  <c:v>4.0922900000000002</c:v>
                </c:pt>
                <c:pt idx="2327">
                  <c:v>3.41025</c:v>
                </c:pt>
                <c:pt idx="2328">
                  <c:v>2.7282000000000002</c:v>
                </c:pt>
                <c:pt idx="2329">
                  <c:v>2.7282000000000002</c:v>
                </c:pt>
                <c:pt idx="2330">
                  <c:v>1.3641000000000001</c:v>
                </c:pt>
                <c:pt idx="2331">
                  <c:v>1.3641000000000001</c:v>
                </c:pt>
                <c:pt idx="2332">
                  <c:v>2.0461499999999999</c:v>
                </c:pt>
                <c:pt idx="2333">
                  <c:v>1.3641000000000001</c:v>
                </c:pt>
                <c:pt idx="2334">
                  <c:v>1.3641000000000001</c:v>
                </c:pt>
                <c:pt idx="2335">
                  <c:v>2.7282000000000002</c:v>
                </c:pt>
                <c:pt idx="2336">
                  <c:v>2.7282000000000002</c:v>
                </c:pt>
                <c:pt idx="2337">
                  <c:v>2.7282000000000002</c:v>
                </c:pt>
                <c:pt idx="2338">
                  <c:v>2.7282000000000002</c:v>
                </c:pt>
                <c:pt idx="2339">
                  <c:v>2.7282000000000002</c:v>
                </c:pt>
                <c:pt idx="2340">
                  <c:v>2.7282000000000002</c:v>
                </c:pt>
                <c:pt idx="2341">
                  <c:v>2.7282000000000002</c:v>
                </c:pt>
                <c:pt idx="2342">
                  <c:v>2.0461499999999999</c:v>
                </c:pt>
                <c:pt idx="2343">
                  <c:v>2.7282000000000002</c:v>
                </c:pt>
                <c:pt idx="2344">
                  <c:v>3.41025</c:v>
                </c:pt>
                <c:pt idx="2345">
                  <c:v>4.0922900000000002</c:v>
                </c:pt>
                <c:pt idx="2346">
                  <c:v>4.0922900000000002</c:v>
                </c:pt>
                <c:pt idx="2347">
                  <c:v>4.0922900000000002</c:v>
                </c:pt>
                <c:pt idx="2348">
                  <c:v>0</c:v>
                </c:pt>
                <c:pt idx="2349">
                  <c:v>10.657</c:v>
                </c:pt>
                <c:pt idx="2350">
                  <c:v>5.6367700000000003</c:v>
                </c:pt>
                <c:pt idx="2351">
                  <c:v>7.62066</c:v>
                </c:pt>
                <c:pt idx="2352">
                  <c:v>5.8046699999999998</c:v>
                </c:pt>
                <c:pt idx="2353">
                  <c:v>4.67157</c:v>
                </c:pt>
                <c:pt idx="2354">
                  <c:v>3.8974199999999999</c:v>
                </c:pt>
                <c:pt idx="2355">
                  <c:v>5.0273899999999996</c:v>
                </c:pt>
                <c:pt idx="2356">
                  <c:v>5.8670900000000001</c:v>
                </c:pt>
                <c:pt idx="2357">
                  <c:v>5.2264299999999997</c:v>
                </c:pt>
                <c:pt idx="2358">
                  <c:v>4.7037899999999997</c:v>
                </c:pt>
                <c:pt idx="2359">
                  <c:v>4.2828799999999996</c:v>
                </c:pt>
                <c:pt idx="2360">
                  <c:v>4.9068300000000002</c:v>
                </c:pt>
                <c:pt idx="2361">
                  <c:v>4.5349000000000004</c:v>
                </c:pt>
                <c:pt idx="2362">
                  <c:v>4.2101800000000003</c:v>
                </c:pt>
                <c:pt idx="2363">
                  <c:v>4.7200600000000001</c:v>
                </c:pt>
                <c:pt idx="2364">
                  <c:v>4.42889</c:v>
                </c:pt>
                <c:pt idx="2365">
                  <c:v>4.8618600000000001</c:v>
                </c:pt>
                <c:pt idx="2366">
                  <c:v>4.0922900000000002</c:v>
                </c:pt>
                <c:pt idx="2367">
                  <c:v>5.4563899999999999</c:v>
                </c:pt>
                <c:pt idx="2368">
                  <c:v>5.4563899999999999</c:v>
                </c:pt>
                <c:pt idx="2369">
                  <c:v>5.4563899999999999</c:v>
                </c:pt>
                <c:pt idx="2370">
                  <c:v>5.4563899999999999</c:v>
                </c:pt>
                <c:pt idx="2371">
                  <c:v>6.1384400000000001</c:v>
                </c:pt>
                <c:pt idx="2372">
                  <c:v>5.4563899999999999</c:v>
                </c:pt>
                <c:pt idx="2373">
                  <c:v>4.7743399999999996</c:v>
                </c:pt>
                <c:pt idx="2374">
                  <c:v>4.7743399999999996</c:v>
                </c:pt>
                <c:pt idx="2375">
                  <c:v>4.7743399999999996</c:v>
                </c:pt>
                <c:pt idx="2376">
                  <c:v>5.4563899999999999</c:v>
                </c:pt>
                <c:pt idx="2377">
                  <c:v>5.4563899999999999</c:v>
                </c:pt>
                <c:pt idx="2378">
                  <c:v>5.4563899999999999</c:v>
                </c:pt>
                <c:pt idx="2379">
                  <c:v>5.4563899999999999</c:v>
                </c:pt>
                <c:pt idx="2380">
                  <c:v>5.4563899999999999</c:v>
                </c:pt>
                <c:pt idx="2381">
                  <c:v>4.7743399999999996</c:v>
                </c:pt>
                <c:pt idx="2382">
                  <c:v>4.0922900000000002</c:v>
                </c:pt>
                <c:pt idx="2383">
                  <c:v>4.0922900000000002</c:v>
                </c:pt>
                <c:pt idx="2384">
                  <c:v>4.0922900000000002</c:v>
                </c:pt>
                <c:pt idx="2385">
                  <c:v>2.7282000000000002</c:v>
                </c:pt>
                <c:pt idx="2386">
                  <c:v>3.41025</c:v>
                </c:pt>
                <c:pt idx="2387">
                  <c:v>3.41025</c:v>
                </c:pt>
                <c:pt idx="2388">
                  <c:v>2.7282000000000002</c:v>
                </c:pt>
                <c:pt idx="2389">
                  <c:v>2.7282000000000002</c:v>
                </c:pt>
                <c:pt idx="2390">
                  <c:v>4.0922900000000002</c:v>
                </c:pt>
                <c:pt idx="2391">
                  <c:v>4.0922900000000002</c:v>
                </c:pt>
                <c:pt idx="2392">
                  <c:v>4.7743399999999996</c:v>
                </c:pt>
                <c:pt idx="2393">
                  <c:v>4.0922900000000002</c:v>
                </c:pt>
                <c:pt idx="2394">
                  <c:v>4.0922900000000002</c:v>
                </c:pt>
                <c:pt idx="2395">
                  <c:v>3.41025</c:v>
                </c:pt>
                <c:pt idx="2396">
                  <c:v>3.41025</c:v>
                </c:pt>
                <c:pt idx="2397">
                  <c:v>3.41025</c:v>
                </c:pt>
                <c:pt idx="2398">
                  <c:v>3.41025</c:v>
                </c:pt>
                <c:pt idx="2399">
                  <c:v>3.41025</c:v>
                </c:pt>
                <c:pt idx="2400">
                  <c:v>3.41025</c:v>
                </c:pt>
                <c:pt idx="2401">
                  <c:v>3.41025</c:v>
                </c:pt>
                <c:pt idx="2402">
                  <c:v>3.41025</c:v>
                </c:pt>
                <c:pt idx="2403">
                  <c:v>2.0461499999999999</c:v>
                </c:pt>
                <c:pt idx="2404">
                  <c:v>2.0461499999999999</c:v>
                </c:pt>
                <c:pt idx="2405">
                  <c:v>2.0461499999999999</c:v>
                </c:pt>
                <c:pt idx="2406">
                  <c:v>2.0461499999999999</c:v>
                </c:pt>
                <c:pt idx="2407">
                  <c:v>1.3641000000000001</c:v>
                </c:pt>
                <c:pt idx="2408">
                  <c:v>1.3641000000000001</c:v>
                </c:pt>
                <c:pt idx="2409">
                  <c:v>0.68204900000000002</c:v>
                </c:pt>
                <c:pt idx="2410">
                  <c:v>1.3641000000000001</c:v>
                </c:pt>
                <c:pt idx="2411">
                  <c:v>1.3641000000000001</c:v>
                </c:pt>
                <c:pt idx="2412">
                  <c:v>2.0461499999999999</c:v>
                </c:pt>
                <c:pt idx="2413">
                  <c:v>2.0461499999999999</c:v>
                </c:pt>
                <c:pt idx="2414">
                  <c:v>2.7282000000000002</c:v>
                </c:pt>
                <c:pt idx="2415">
                  <c:v>3.41025</c:v>
                </c:pt>
                <c:pt idx="2416">
                  <c:v>3.41025</c:v>
                </c:pt>
                <c:pt idx="2417">
                  <c:v>3.41025</c:v>
                </c:pt>
                <c:pt idx="2418">
                  <c:v>3.41025</c:v>
                </c:pt>
                <c:pt idx="2419">
                  <c:v>4.0922900000000002</c:v>
                </c:pt>
                <c:pt idx="2420">
                  <c:v>4.0922900000000002</c:v>
                </c:pt>
                <c:pt idx="2421">
                  <c:v>4.7743399999999996</c:v>
                </c:pt>
                <c:pt idx="2422">
                  <c:v>4.7743399999999996</c:v>
                </c:pt>
                <c:pt idx="2423">
                  <c:v>4.7743399999999996</c:v>
                </c:pt>
                <c:pt idx="2424">
                  <c:v>4.7743399999999996</c:v>
                </c:pt>
                <c:pt idx="2425">
                  <c:v>5.4563899999999999</c:v>
                </c:pt>
                <c:pt idx="2426">
                  <c:v>4.7743399999999996</c:v>
                </c:pt>
                <c:pt idx="2427">
                  <c:v>4.0922900000000002</c:v>
                </c:pt>
                <c:pt idx="2428">
                  <c:v>4.0922900000000002</c:v>
                </c:pt>
                <c:pt idx="2429">
                  <c:v>4.0922900000000002</c:v>
                </c:pt>
                <c:pt idx="2430">
                  <c:v>3.41025</c:v>
                </c:pt>
                <c:pt idx="2431">
                  <c:v>2.7282000000000002</c:v>
                </c:pt>
                <c:pt idx="2432">
                  <c:v>2.0461499999999999</c:v>
                </c:pt>
                <c:pt idx="2433">
                  <c:v>2.0461499999999999</c:v>
                </c:pt>
                <c:pt idx="2434">
                  <c:v>2.7282000000000002</c:v>
                </c:pt>
                <c:pt idx="2435">
                  <c:v>2.7282000000000002</c:v>
                </c:pt>
                <c:pt idx="2436">
                  <c:v>2.0461499999999999</c:v>
                </c:pt>
                <c:pt idx="2437">
                  <c:v>2.0461499999999999</c:v>
                </c:pt>
                <c:pt idx="2438">
                  <c:v>2.7282000000000002</c:v>
                </c:pt>
                <c:pt idx="2439">
                  <c:v>2.0461499999999999</c:v>
                </c:pt>
                <c:pt idx="2440">
                  <c:v>3.41025</c:v>
                </c:pt>
                <c:pt idx="2441">
                  <c:v>3.41025</c:v>
                </c:pt>
                <c:pt idx="2442">
                  <c:v>4.0922900000000002</c:v>
                </c:pt>
                <c:pt idx="2443">
                  <c:v>4.0922900000000002</c:v>
                </c:pt>
                <c:pt idx="2444">
                  <c:v>4.0922900000000002</c:v>
                </c:pt>
                <c:pt idx="2445">
                  <c:v>4.0922900000000002</c:v>
                </c:pt>
                <c:pt idx="2446">
                  <c:v>4.7743399999999996</c:v>
                </c:pt>
                <c:pt idx="2447">
                  <c:v>4.7743399999999996</c:v>
                </c:pt>
                <c:pt idx="2448">
                  <c:v>4.7743399999999996</c:v>
                </c:pt>
                <c:pt idx="2449">
                  <c:v>4.7743399999999996</c:v>
                </c:pt>
                <c:pt idx="2450">
                  <c:v>5.4563899999999999</c:v>
                </c:pt>
                <c:pt idx="2451">
                  <c:v>4.7743399999999996</c:v>
                </c:pt>
                <c:pt idx="2452">
                  <c:v>4.7743399999999996</c:v>
                </c:pt>
                <c:pt idx="2453">
                  <c:v>4.7743399999999996</c:v>
                </c:pt>
                <c:pt idx="2454">
                  <c:v>4.7743399999999996</c:v>
                </c:pt>
                <c:pt idx="2455">
                  <c:v>4.0922900000000002</c:v>
                </c:pt>
                <c:pt idx="2456">
                  <c:v>4.0922900000000002</c:v>
                </c:pt>
                <c:pt idx="2457">
                  <c:v>2.7282000000000002</c:v>
                </c:pt>
                <c:pt idx="2458">
                  <c:v>2.7282000000000002</c:v>
                </c:pt>
                <c:pt idx="2459">
                  <c:v>2.0461499999999999</c:v>
                </c:pt>
                <c:pt idx="2460">
                  <c:v>1.3641000000000001</c:v>
                </c:pt>
                <c:pt idx="2461">
                  <c:v>1.3641000000000001</c:v>
                </c:pt>
                <c:pt idx="2462">
                  <c:v>1.3641000000000001</c:v>
                </c:pt>
                <c:pt idx="2463">
                  <c:v>0.68204900000000002</c:v>
                </c:pt>
                <c:pt idx="2464">
                  <c:v>0.68204900000000002</c:v>
                </c:pt>
                <c:pt idx="2465">
                  <c:v>0.68204900000000002</c:v>
                </c:pt>
                <c:pt idx="2466">
                  <c:v>0.68204900000000002</c:v>
                </c:pt>
                <c:pt idx="2467">
                  <c:v>0.68204900000000002</c:v>
                </c:pt>
                <c:pt idx="2468">
                  <c:v>1.3641000000000001</c:v>
                </c:pt>
                <c:pt idx="2469">
                  <c:v>1.3641000000000001</c:v>
                </c:pt>
                <c:pt idx="2470">
                  <c:v>2.7282000000000002</c:v>
                </c:pt>
                <c:pt idx="2471">
                  <c:v>2.7282000000000002</c:v>
                </c:pt>
                <c:pt idx="2472">
                  <c:v>2.7282000000000002</c:v>
                </c:pt>
                <c:pt idx="2473">
                  <c:v>2.7282000000000002</c:v>
                </c:pt>
                <c:pt idx="2474">
                  <c:v>2.7282000000000002</c:v>
                </c:pt>
                <c:pt idx="2475">
                  <c:v>2.7282000000000002</c:v>
                </c:pt>
                <c:pt idx="2476">
                  <c:v>3.41025</c:v>
                </c:pt>
                <c:pt idx="2477">
                  <c:v>3.41025</c:v>
                </c:pt>
                <c:pt idx="2478">
                  <c:v>3.41025</c:v>
                </c:pt>
                <c:pt idx="2479">
                  <c:v>3.41025</c:v>
                </c:pt>
                <c:pt idx="2480">
                  <c:v>3.41025</c:v>
                </c:pt>
                <c:pt idx="2481">
                  <c:v>3.41025</c:v>
                </c:pt>
                <c:pt idx="2482">
                  <c:v>3.41025</c:v>
                </c:pt>
                <c:pt idx="2483">
                  <c:v>3.41025</c:v>
                </c:pt>
                <c:pt idx="2484">
                  <c:v>2.7282000000000002</c:v>
                </c:pt>
                <c:pt idx="2485">
                  <c:v>2.0461499999999999</c:v>
                </c:pt>
                <c:pt idx="2486">
                  <c:v>4.0922900000000002</c:v>
                </c:pt>
                <c:pt idx="2487">
                  <c:v>4.0922900000000002</c:v>
                </c:pt>
                <c:pt idx="2488">
                  <c:v>2.7282000000000002</c:v>
                </c:pt>
                <c:pt idx="2489">
                  <c:v>3.41025</c:v>
                </c:pt>
                <c:pt idx="2490">
                  <c:v>3.41025</c:v>
                </c:pt>
                <c:pt idx="2491">
                  <c:v>4.0922900000000002</c:v>
                </c:pt>
                <c:pt idx="2492">
                  <c:v>4.7743399999999996</c:v>
                </c:pt>
                <c:pt idx="2493">
                  <c:v>5.4563899999999999</c:v>
                </c:pt>
                <c:pt idx="2494">
                  <c:v>6.1384400000000001</c:v>
                </c:pt>
                <c:pt idx="2495">
                  <c:v>6.1384400000000001</c:v>
                </c:pt>
                <c:pt idx="2496">
                  <c:v>6.8204900000000004</c:v>
                </c:pt>
                <c:pt idx="2497">
                  <c:v>6.8204900000000004</c:v>
                </c:pt>
                <c:pt idx="2498">
                  <c:v>6.8204900000000004</c:v>
                </c:pt>
                <c:pt idx="2499">
                  <c:v>6.8204900000000004</c:v>
                </c:pt>
                <c:pt idx="2500">
                  <c:v>6.8204900000000004</c:v>
                </c:pt>
                <c:pt idx="2501">
                  <c:v>6.8204900000000004</c:v>
                </c:pt>
                <c:pt idx="2502">
                  <c:v>6.8204900000000004</c:v>
                </c:pt>
                <c:pt idx="2503">
                  <c:v>5.4563899999999999</c:v>
                </c:pt>
                <c:pt idx="2504">
                  <c:v>6.1384400000000001</c:v>
                </c:pt>
                <c:pt idx="2505">
                  <c:v>6.1384400000000001</c:v>
                </c:pt>
                <c:pt idx="2506">
                  <c:v>6.8204900000000004</c:v>
                </c:pt>
                <c:pt idx="2507">
                  <c:v>7.5025399999999998</c:v>
                </c:pt>
                <c:pt idx="2508">
                  <c:v>6.8204900000000004</c:v>
                </c:pt>
                <c:pt idx="2509">
                  <c:v>6.8204900000000004</c:v>
                </c:pt>
                <c:pt idx="2510">
                  <c:v>5.4563899999999999</c:v>
                </c:pt>
                <c:pt idx="2511">
                  <c:v>4.7743399999999996</c:v>
                </c:pt>
                <c:pt idx="2512">
                  <c:v>4.0922900000000002</c:v>
                </c:pt>
                <c:pt idx="2513">
                  <c:v>4.0922900000000002</c:v>
                </c:pt>
                <c:pt idx="2514">
                  <c:v>3.41025</c:v>
                </c:pt>
                <c:pt idx="2515">
                  <c:v>3.41025</c:v>
                </c:pt>
                <c:pt idx="2516">
                  <c:v>4.0922900000000002</c:v>
                </c:pt>
                <c:pt idx="2517">
                  <c:v>5.4563899999999999</c:v>
                </c:pt>
                <c:pt idx="2518">
                  <c:v>5.4563899999999999</c:v>
                </c:pt>
                <c:pt idx="2519">
                  <c:v>6.8204900000000004</c:v>
                </c:pt>
                <c:pt idx="2520">
                  <c:v>6.8204900000000004</c:v>
                </c:pt>
                <c:pt idx="2521">
                  <c:v>6.8204900000000004</c:v>
                </c:pt>
                <c:pt idx="2522">
                  <c:v>0</c:v>
                </c:pt>
                <c:pt idx="2523">
                  <c:v>12.179399999999999</c:v>
                </c:pt>
                <c:pt idx="2524">
                  <c:v>6.0358299999999998</c:v>
                </c:pt>
                <c:pt idx="2525">
                  <c:v>3.9885899999999999</c:v>
                </c:pt>
                <c:pt idx="2526">
                  <c:v>5.9828900000000003</c:v>
                </c:pt>
                <c:pt idx="2527">
                  <c:v>4.7695699999999999</c:v>
                </c:pt>
                <c:pt idx="2528">
                  <c:v>3.9769600000000001</c:v>
                </c:pt>
                <c:pt idx="2529">
                  <c:v>3.4017400000000002</c:v>
                </c:pt>
                <c:pt idx="2530">
                  <c:v>2.97838</c:v>
                </c:pt>
                <c:pt idx="2531">
                  <c:v>2.6436000000000002</c:v>
                </c:pt>
                <c:pt idx="2532">
                  <c:v>3.5709399999999998</c:v>
                </c:pt>
                <c:pt idx="2533">
                  <c:v>4.33047</c:v>
                </c:pt>
                <c:pt idx="2534">
                  <c:v>4.9567500000000004</c:v>
                </c:pt>
                <c:pt idx="2535">
                  <c:v>4.5775100000000002</c:v>
                </c:pt>
                <c:pt idx="2536">
                  <c:v>4.24688</c:v>
                </c:pt>
                <c:pt idx="2537">
                  <c:v>4.7640200000000004</c:v>
                </c:pt>
                <c:pt idx="2538">
                  <c:v>4.4675700000000003</c:v>
                </c:pt>
                <c:pt idx="2539">
                  <c:v>4.20153</c:v>
                </c:pt>
                <c:pt idx="2540">
                  <c:v>4.7743399999999996</c:v>
                </c:pt>
                <c:pt idx="2541">
                  <c:v>4.0922900000000002</c:v>
                </c:pt>
                <c:pt idx="2542">
                  <c:v>4.0922900000000002</c:v>
                </c:pt>
                <c:pt idx="2543">
                  <c:v>4.0922900000000002</c:v>
                </c:pt>
                <c:pt idx="2544">
                  <c:v>3.41025</c:v>
                </c:pt>
                <c:pt idx="2545">
                  <c:v>3.41025</c:v>
                </c:pt>
                <c:pt idx="2546">
                  <c:v>4.0922900000000002</c:v>
                </c:pt>
                <c:pt idx="2547">
                  <c:v>4.7743399999999996</c:v>
                </c:pt>
                <c:pt idx="2548">
                  <c:v>4.7743399999999996</c:v>
                </c:pt>
                <c:pt idx="2549">
                  <c:v>4.7743399999999996</c:v>
                </c:pt>
                <c:pt idx="2550">
                  <c:v>3.41025</c:v>
                </c:pt>
                <c:pt idx="2551">
                  <c:v>2.7282000000000002</c:v>
                </c:pt>
                <c:pt idx="2552">
                  <c:v>2.7282000000000002</c:v>
                </c:pt>
                <c:pt idx="2553">
                  <c:v>2.7282000000000002</c:v>
                </c:pt>
                <c:pt idx="2554">
                  <c:v>2.0461499999999999</c:v>
                </c:pt>
                <c:pt idx="2555">
                  <c:v>2.0461499999999999</c:v>
                </c:pt>
                <c:pt idx="2556">
                  <c:v>2.0461499999999999</c:v>
                </c:pt>
                <c:pt idx="2557">
                  <c:v>1.3641000000000001</c:v>
                </c:pt>
                <c:pt idx="2558">
                  <c:v>1.3641000000000001</c:v>
                </c:pt>
                <c:pt idx="2559">
                  <c:v>2.7282000000000002</c:v>
                </c:pt>
                <c:pt idx="2560">
                  <c:v>3.41025</c:v>
                </c:pt>
                <c:pt idx="2561">
                  <c:v>3.41025</c:v>
                </c:pt>
                <c:pt idx="2562">
                  <c:v>3.41025</c:v>
                </c:pt>
                <c:pt idx="2563">
                  <c:v>2.7282000000000002</c:v>
                </c:pt>
                <c:pt idx="2564">
                  <c:v>2.0461499999999999</c:v>
                </c:pt>
                <c:pt idx="2565">
                  <c:v>2.0461499999999999</c:v>
                </c:pt>
                <c:pt idx="2566">
                  <c:v>2.7282000000000002</c:v>
                </c:pt>
                <c:pt idx="2567">
                  <c:v>2.7282000000000002</c:v>
                </c:pt>
                <c:pt idx="2568">
                  <c:v>3.41025</c:v>
                </c:pt>
                <c:pt idx="2569">
                  <c:v>4.0922900000000002</c:v>
                </c:pt>
                <c:pt idx="2570">
                  <c:v>4.0922900000000002</c:v>
                </c:pt>
                <c:pt idx="2571">
                  <c:v>4.7743399999999996</c:v>
                </c:pt>
                <c:pt idx="2572">
                  <c:v>5.4563899999999999</c:v>
                </c:pt>
                <c:pt idx="2573">
                  <c:v>5.4563899999999999</c:v>
                </c:pt>
                <c:pt idx="2574">
                  <c:v>5.4563899999999999</c:v>
                </c:pt>
                <c:pt idx="2575">
                  <c:v>5.4563899999999999</c:v>
                </c:pt>
                <c:pt idx="2576">
                  <c:v>5.4563899999999999</c:v>
                </c:pt>
                <c:pt idx="2577">
                  <c:v>4.0922900000000002</c:v>
                </c:pt>
                <c:pt idx="2578">
                  <c:v>4.7743399999999996</c:v>
                </c:pt>
                <c:pt idx="2579">
                  <c:v>5.4563899999999999</c:v>
                </c:pt>
                <c:pt idx="2580">
                  <c:v>6.1384400000000001</c:v>
                </c:pt>
                <c:pt idx="2581">
                  <c:v>6.1384400000000001</c:v>
                </c:pt>
                <c:pt idx="2582">
                  <c:v>6.8204900000000004</c:v>
                </c:pt>
                <c:pt idx="2583">
                  <c:v>6.8204900000000004</c:v>
                </c:pt>
                <c:pt idx="2584">
                  <c:v>6.1384400000000001</c:v>
                </c:pt>
                <c:pt idx="2585">
                  <c:v>6.1384400000000001</c:v>
                </c:pt>
                <c:pt idx="2586">
                  <c:v>5.4563899999999999</c:v>
                </c:pt>
                <c:pt idx="2587">
                  <c:v>4.7743399999999996</c:v>
                </c:pt>
                <c:pt idx="2588">
                  <c:v>4.0922900000000002</c:v>
                </c:pt>
                <c:pt idx="2589">
                  <c:v>4.0922900000000002</c:v>
                </c:pt>
                <c:pt idx="2590">
                  <c:v>4.7743399999999996</c:v>
                </c:pt>
                <c:pt idx="2591">
                  <c:v>4.7743399999999996</c:v>
                </c:pt>
                <c:pt idx="2592">
                  <c:v>6.8204900000000004</c:v>
                </c:pt>
                <c:pt idx="2593">
                  <c:v>6.8204900000000004</c:v>
                </c:pt>
                <c:pt idx="2594">
                  <c:v>6.1384400000000001</c:v>
                </c:pt>
                <c:pt idx="2595">
                  <c:v>6.8204900000000004</c:v>
                </c:pt>
                <c:pt idx="2596">
                  <c:v>6.8204900000000004</c:v>
                </c:pt>
                <c:pt idx="2597">
                  <c:v>6.1384400000000001</c:v>
                </c:pt>
                <c:pt idx="2598">
                  <c:v>6.1384400000000001</c:v>
                </c:pt>
                <c:pt idx="2599">
                  <c:v>6.1384400000000001</c:v>
                </c:pt>
                <c:pt idx="2600">
                  <c:v>6.1384400000000001</c:v>
                </c:pt>
                <c:pt idx="2601">
                  <c:v>6.8204900000000004</c:v>
                </c:pt>
                <c:pt idx="2602">
                  <c:v>6.8204900000000004</c:v>
                </c:pt>
                <c:pt idx="2603">
                  <c:v>6.8204900000000004</c:v>
                </c:pt>
                <c:pt idx="2604">
                  <c:v>6.8204900000000004</c:v>
                </c:pt>
                <c:pt idx="2605">
                  <c:v>8.18459</c:v>
                </c:pt>
                <c:pt idx="2606">
                  <c:v>8.18459</c:v>
                </c:pt>
                <c:pt idx="2607">
                  <c:v>8.18459</c:v>
                </c:pt>
                <c:pt idx="2608">
                  <c:v>8.18459</c:v>
                </c:pt>
                <c:pt idx="2609">
                  <c:v>8.18459</c:v>
                </c:pt>
                <c:pt idx="2610">
                  <c:v>7.5025399999999998</c:v>
                </c:pt>
                <c:pt idx="2611">
                  <c:v>7.5025399999999998</c:v>
                </c:pt>
                <c:pt idx="2612">
                  <c:v>7.5025399999999998</c:v>
                </c:pt>
                <c:pt idx="2613">
                  <c:v>7.5025399999999998</c:v>
                </c:pt>
                <c:pt idx="2614">
                  <c:v>6.8204900000000004</c:v>
                </c:pt>
                <c:pt idx="2615">
                  <c:v>6.8204900000000004</c:v>
                </c:pt>
                <c:pt idx="2616">
                  <c:v>6.8204900000000004</c:v>
                </c:pt>
                <c:pt idx="2617">
                  <c:v>6.8204900000000004</c:v>
                </c:pt>
                <c:pt idx="2618">
                  <c:v>8.8666400000000003</c:v>
                </c:pt>
                <c:pt idx="2619">
                  <c:v>8.8666400000000003</c:v>
                </c:pt>
                <c:pt idx="2620">
                  <c:v>8.8666400000000003</c:v>
                </c:pt>
                <c:pt idx="2621">
                  <c:v>9.5486900000000006</c:v>
                </c:pt>
                <c:pt idx="2622">
                  <c:v>9.5486900000000006</c:v>
                </c:pt>
                <c:pt idx="2623">
                  <c:v>9.5486900000000006</c:v>
                </c:pt>
                <c:pt idx="2624">
                  <c:v>8.8666400000000003</c:v>
                </c:pt>
                <c:pt idx="2625">
                  <c:v>9.5486900000000006</c:v>
                </c:pt>
                <c:pt idx="2626">
                  <c:v>8.18459</c:v>
                </c:pt>
                <c:pt idx="2627">
                  <c:v>7.5025399999999998</c:v>
                </c:pt>
                <c:pt idx="2628">
                  <c:v>7.5025399999999998</c:v>
                </c:pt>
                <c:pt idx="2629">
                  <c:v>8.8666400000000003</c:v>
                </c:pt>
                <c:pt idx="2630">
                  <c:v>8.18459</c:v>
                </c:pt>
                <c:pt idx="2631">
                  <c:v>9.5486900000000006</c:v>
                </c:pt>
                <c:pt idx="2632">
                  <c:v>8.8666400000000003</c:v>
                </c:pt>
                <c:pt idx="2633">
                  <c:v>8.8666400000000003</c:v>
                </c:pt>
                <c:pt idx="2634">
                  <c:v>8.8666400000000003</c:v>
                </c:pt>
                <c:pt idx="2635">
                  <c:v>8.8666400000000003</c:v>
                </c:pt>
                <c:pt idx="2636">
                  <c:v>6.8204900000000004</c:v>
                </c:pt>
                <c:pt idx="2637">
                  <c:v>6.8204900000000004</c:v>
                </c:pt>
                <c:pt idx="2638">
                  <c:v>6.1384400000000001</c:v>
                </c:pt>
                <c:pt idx="2639">
                  <c:v>4.7743399999999996</c:v>
                </c:pt>
                <c:pt idx="2640">
                  <c:v>4.7743399999999996</c:v>
                </c:pt>
                <c:pt idx="2641">
                  <c:v>4.7743399999999996</c:v>
                </c:pt>
                <c:pt idx="2642">
                  <c:v>4.7743399999999996</c:v>
                </c:pt>
                <c:pt idx="2643">
                  <c:v>5.4563899999999999</c:v>
                </c:pt>
                <c:pt idx="2644">
                  <c:v>5.4563899999999999</c:v>
                </c:pt>
                <c:pt idx="2645">
                  <c:v>6.1384400000000001</c:v>
                </c:pt>
                <c:pt idx="2646">
                  <c:v>4.7743399999999996</c:v>
                </c:pt>
                <c:pt idx="2647">
                  <c:v>4.7743399999999996</c:v>
                </c:pt>
                <c:pt idx="2648">
                  <c:v>3.41025</c:v>
                </c:pt>
                <c:pt idx="2649">
                  <c:v>3.41025</c:v>
                </c:pt>
                <c:pt idx="2650">
                  <c:v>3.41025</c:v>
                </c:pt>
                <c:pt idx="2651">
                  <c:v>2.7282000000000002</c:v>
                </c:pt>
                <c:pt idx="2652">
                  <c:v>2.7282000000000002</c:v>
                </c:pt>
                <c:pt idx="2653">
                  <c:v>3.41025</c:v>
                </c:pt>
                <c:pt idx="2654">
                  <c:v>4.0922900000000002</c:v>
                </c:pt>
                <c:pt idx="2655">
                  <c:v>4.0922900000000002</c:v>
                </c:pt>
                <c:pt idx="2656">
                  <c:v>4.0922900000000002</c:v>
                </c:pt>
                <c:pt idx="2657">
                  <c:v>4.0922900000000002</c:v>
                </c:pt>
                <c:pt idx="2658">
                  <c:v>4.0922900000000002</c:v>
                </c:pt>
                <c:pt idx="2659">
                  <c:v>3.41025</c:v>
                </c:pt>
                <c:pt idx="2660">
                  <c:v>3.41025</c:v>
                </c:pt>
                <c:pt idx="2661">
                  <c:v>2.7282000000000002</c:v>
                </c:pt>
                <c:pt idx="2662">
                  <c:v>3.41025</c:v>
                </c:pt>
                <c:pt idx="2663">
                  <c:v>3.41025</c:v>
                </c:pt>
                <c:pt idx="2664">
                  <c:v>3.41025</c:v>
                </c:pt>
                <c:pt idx="2665">
                  <c:v>3.41025</c:v>
                </c:pt>
                <c:pt idx="2666">
                  <c:v>3.41025</c:v>
                </c:pt>
                <c:pt idx="2667">
                  <c:v>3.41025</c:v>
                </c:pt>
                <c:pt idx="2668">
                  <c:v>3.41025</c:v>
                </c:pt>
                <c:pt idx="2669">
                  <c:v>3.41025</c:v>
                </c:pt>
                <c:pt idx="2670">
                  <c:v>2.7282000000000002</c:v>
                </c:pt>
                <c:pt idx="2671">
                  <c:v>2.0461499999999999</c:v>
                </c:pt>
                <c:pt idx="2672">
                  <c:v>2.0461499999999999</c:v>
                </c:pt>
                <c:pt idx="2673">
                  <c:v>2.0461499999999999</c:v>
                </c:pt>
                <c:pt idx="2674">
                  <c:v>2.7282000000000002</c:v>
                </c:pt>
                <c:pt idx="2675">
                  <c:v>2.7282000000000002</c:v>
                </c:pt>
                <c:pt idx="2676">
                  <c:v>2.7282000000000002</c:v>
                </c:pt>
                <c:pt idx="2677">
                  <c:v>2.7282000000000002</c:v>
                </c:pt>
                <c:pt idx="2678">
                  <c:v>2.7282000000000002</c:v>
                </c:pt>
                <c:pt idx="2679">
                  <c:v>2.7282000000000002</c:v>
                </c:pt>
                <c:pt idx="2680">
                  <c:v>1.3641000000000001</c:v>
                </c:pt>
                <c:pt idx="2681">
                  <c:v>2.0461499999999999</c:v>
                </c:pt>
                <c:pt idx="2682">
                  <c:v>2.7282000000000002</c:v>
                </c:pt>
                <c:pt idx="2683">
                  <c:v>3.41025</c:v>
                </c:pt>
                <c:pt idx="2684">
                  <c:v>3.41025</c:v>
                </c:pt>
                <c:pt idx="2685">
                  <c:v>3.41025</c:v>
                </c:pt>
                <c:pt idx="2686">
                  <c:v>3.41025</c:v>
                </c:pt>
                <c:pt idx="2687">
                  <c:v>3.41025</c:v>
                </c:pt>
                <c:pt idx="2688">
                  <c:v>2.7282000000000002</c:v>
                </c:pt>
                <c:pt idx="2689">
                  <c:v>3.41025</c:v>
                </c:pt>
                <c:pt idx="2690">
                  <c:v>3.41025</c:v>
                </c:pt>
                <c:pt idx="2691">
                  <c:v>5.4563899999999999</c:v>
                </c:pt>
                <c:pt idx="2692">
                  <c:v>6.8204900000000004</c:v>
                </c:pt>
                <c:pt idx="2693">
                  <c:v>6.8204900000000004</c:v>
                </c:pt>
                <c:pt idx="2694">
                  <c:v>6.8204900000000004</c:v>
                </c:pt>
                <c:pt idx="2695">
                  <c:v>6.8204900000000004</c:v>
                </c:pt>
                <c:pt idx="2696">
                  <c:v>8.8666400000000003</c:v>
                </c:pt>
                <c:pt idx="2697">
                  <c:v>0</c:v>
                </c:pt>
                <c:pt idx="2698">
                  <c:v>0</c:v>
                </c:pt>
                <c:pt idx="2699">
                  <c:v>0</c:v>
                </c:pt>
                <c:pt idx="2700">
                  <c:v>3.3932799999999999</c:v>
                </c:pt>
                <c:pt idx="2701">
                  <c:v>2.6436000000000002</c:v>
                </c:pt>
                <c:pt idx="2702">
                  <c:v>2.1652399999999998</c:v>
                </c:pt>
                <c:pt idx="2703">
                  <c:v>3.6669299999999998</c:v>
                </c:pt>
                <c:pt idx="2704">
                  <c:v>3.1797200000000001</c:v>
                </c:pt>
                <c:pt idx="2705">
                  <c:v>4.2101800000000003</c:v>
                </c:pt>
                <c:pt idx="2706">
                  <c:v>6.2688300000000003</c:v>
                </c:pt>
                <c:pt idx="2707">
                  <c:v>5.6742800000000004</c:v>
                </c:pt>
                <c:pt idx="2708">
                  <c:v>5.1748799999999999</c:v>
                </c:pt>
                <c:pt idx="2709">
                  <c:v>5.71549</c:v>
                </c:pt>
                <c:pt idx="2710">
                  <c:v>5.2872000000000003</c:v>
                </c:pt>
                <c:pt idx="2711">
                  <c:v>4.9245400000000004</c:v>
                </c:pt>
                <c:pt idx="2712">
                  <c:v>6.13767</c:v>
                </c:pt>
                <c:pt idx="2713">
                  <c:v>5.7678599999999998</c:v>
                </c:pt>
                <c:pt idx="2714">
                  <c:v>5.4563899999999999</c:v>
                </c:pt>
                <c:pt idx="2715">
                  <c:v>5.4563899999999999</c:v>
                </c:pt>
                <c:pt idx="2716">
                  <c:v>5.4563899999999999</c:v>
                </c:pt>
                <c:pt idx="2717">
                  <c:v>4.7743399999999996</c:v>
                </c:pt>
                <c:pt idx="2718">
                  <c:v>4.7743399999999996</c:v>
                </c:pt>
                <c:pt idx="2719">
                  <c:v>4.7743399999999996</c:v>
                </c:pt>
                <c:pt idx="2720">
                  <c:v>4.7743399999999996</c:v>
                </c:pt>
                <c:pt idx="2721">
                  <c:v>4.7743399999999996</c:v>
                </c:pt>
                <c:pt idx="2722">
                  <c:v>5.4563899999999999</c:v>
                </c:pt>
                <c:pt idx="2723">
                  <c:v>4.7743399999999996</c:v>
                </c:pt>
                <c:pt idx="2724">
                  <c:v>4.0922900000000002</c:v>
                </c:pt>
                <c:pt idx="2725">
                  <c:v>4.7743399999999996</c:v>
                </c:pt>
                <c:pt idx="2726">
                  <c:v>4.0922900000000002</c:v>
                </c:pt>
                <c:pt idx="2727">
                  <c:v>4.0922900000000002</c:v>
                </c:pt>
                <c:pt idx="2728">
                  <c:v>4.0922900000000002</c:v>
                </c:pt>
                <c:pt idx="2729">
                  <c:v>2.7282000000000002</c:v>
                </c:pt>
                <c:pt idx="2730">
                  <c:v>2.7282000000000002</c:v>
                </c:pt>
                <c:pt idx="2731">
                  <c:v>2.7282000000000002</c:v>
                </c:pt>
                <c:pt idx="2732">
                  <c:v>2.7282000000000002</c:v>
                </c:pt>
                <c:pt idx="2733">
                  <c:v>2.7282000000000002</c:v>
                </c:pt>
                <c:pt idx="2734">
                  <c:v>2.7282000000000002</c:v>
                </c:pt>
                <c:pt idx="2735">
                  <c:v>2.7282000000000002</c:v>
                </c:pt>
                <c:pt idx="2736">
                  <c:v>2.7282000000000002</c:v>
                </c:pt>
                <c:pt idx="2737">
                  <c:v>2.7282000000000002</c:v>
                </c:pt>
                <c:pt idx="2738">
                  <c:v>3.41025</c:v>
                </c:pt>
                <c:pt idx="2739">
                  <c:v>4.0922900000000002</c:v>
                </c:pt>
                <c:pt idx="2740">
                  <c:v>2.7282000000000002</c:v>
                </c:pt>
                <c:pt idx="2741">
                  <c:v>3.41025</c:v>
                </c:pt>
                <c:pt idx="2742">
                  <c:v>3.41025</c:v>
                </c:pt>
                <c:pt idx="2743">
                  <c:v>4.0922900000000002</c:v>
                </c:pt>
                <c:pt idx="2744">
                  <c:v>4.0922900000000002</c:v>
                </c:pt>
                <c:pt idx="2745">
                  <c:v>4.7743399999999996</c:v>
                </c:pt>
                <c:pt idx="2746">
                  <c:v>5.4563899999999999</c:v>
                </c:pt>
                <c:pt idx="2747">
                  <c:v>5.4563899999999999</c:v>
                </c:pt>
                <c:pt idx="2748">
                  <c:v>6.1384400000000001</c:v>
                </c:pt>
                <c:pt idx="2749">
                  <c:v>6.8204900000000004</c:v>
                </c:pt>
                <c:pt idx="2750">
                  <c:v>6.8204900000000004</c:v>
                </c:pt>
                <c:pt idx="2751">
                  <c:v>6.8204900000000004</c:v>
                </c:pt>
                <c:pt idx="2752">
                  <c:v>7.5025399999999998</c:v>
                </c:pt>
                <c:pt idx="2753">
                  <c:v>7.5025399999999998</c:v>
                </c:pt>
                <c:pt idx="2754">
                  <c:v>7.5025399999999998</c:v>
                </c:pt>
                <c:pt idx="2755">
                  <c:v>6.8204900000000004</c:v>
                </c:pt>
                <c:pt idx="2756">
                  <c:v>6.1384400000000001</c:v>
                </c:pt>
                <c:pt idx="2757">
                  <c:v>5.4563899999999999</c:v>
                </c:pt>
                <c:pt idx="2758">
                  <c:v>4.7743399999999996</c:v>
                </c:pt>
                <c:pt idx="2759">
                  <c:v>4.0922900000000002</c:v>
                </c:pt>
                <c:pt idx="2760">
                  <c:v>3.41025</c:v>
                </c:pt>
                <c:pt idx="2761">
                  <c:v>3.41025</c:v>
                </c:pt>
                <c:pt idx="2762">
                  <c:v>3.41025</c:v>
                </c:pt>
                <c:pt idx="2763">
                  <c:v>2.0461499999999999</c:v>
                </c:pt>
                <c:pt idx="2764">
                  <c:v>2.0461499999999999</c:v>
                </c:pt>
                <c:pt idx="2765">
                  <c:v>2.0461499999999999</c:v>
                </c:pt>
                <c:pt idx="2766">
                  <c:v>3.41025</c:v>
                </c:pt>
                <c:pt idx="2767">
                  <c:v>2.7282000000000002</c:v>
                </c:pt>
                <c:pt idx="2768">
                  <c:v>2.7282000000000002</c:v>
                </c:pt>
                <c:pt idx="2769">
                  <c:v>2.0461499999999999</c:v>
                </c:pt>
                <c:pt idx="2770">
                  <c:v>2.7282000000000002</c:v>
                </c:pt>
                <c:pt idx="2771">
                  <c:v>2.7282000000000002</c:v>
                </c:pt>
                <c:pt idx="2772">
                  <c:v>3.41025</c:v>
                </c:pt>
                <c:pt idx="2773">
                  <c:v>3.41025</c:v>
                </c:pt>
                <c:pt idx="2774">
                  <c:v>3.41025</c:v>
                </c:pt>
                <c:pt idx="2775">
                  <c:v>3.41025</c:v>
                </c:pt>
                <c:pt idx="2776">
                  <c:v>4.0922900000000002</c:v>
                </c:pt>
                <c:pt idx="2777">
                  <c:v>4.0922900000000002</c:v>
                </c:pt>
                <c:pt idx="2778">
                  <c:v>4.7743399999999996</c:v>
                </c:pt>
                <c:pt idx="2779">
                  <c:v>5.4563899999999999</c:v>
                </c:pt>
                <c:pt idx="2780">
                  <c:v>5.4563899999999999</c:v>
                </c:pt>
                <c:pt idx="2781">
                  <c:v>5.4563899999999999</c:v>
                </c:pt>
                <c:pt idx="2782">
                  <c:v>6.1384400000000001</c:v>
                </c:pt>
                <c:pt idx="2783">
                  <c:v>5.4563899999999999</c:v>
                </c:pt>
                <c:pt idx="2784">
                  <c:v>5.4563899999999999</c:v>
                </c:pt>
                <c:pt idx="2785">
                  <c:v>5.4563899999999999</c:v>
                </c:pt>
                <c:pt idx="2786">
                  <c:v>6.1384400000000001</c:v>
                </c:pt>
                <c:pt idx="2787">
                  <c:v>6.1384400000000001</c:v>
                </c:pt>
                <c:pt idx="2788">
                  <c:v>5.4563899999999999</c:v>
                </c:pt>
                <c:pt idx="2789">
                  <c:v>6.1384400000000001</c:v>
                </c:pt>
                <c:pt idx="2790">
                  <c:v>6.8204900000000004</c:v>
                </c:pt>
                <c:pt idx="2791">
                  <c:v>8.8666400000000003</c:v>
                </c:pt>
                <c:pt idx="2792">
                  <c:v>8.8666400000000003</c:v>
                </c:pt>
                <c:pt idx="2793">
                  <c:v>8.18459</c:v>
                </c:pt>
                <c:pt idx="2794">
                  <c:v>8.8666400000000003</c:v>
                </c:pt>
                <c:pt idx="2795">
                  <c:v>8.18459</c:v>
                </c:pt>
                <c:pt idx="2796">
                  <c:v>8.18459</c:v>
                </c:pt>
                <c:pt idx="2797">
                  <c:v>7.5025399999999998</c:v>
                </c:pt>
                <c:pt idx="2798">
                  <c:v>7.5025399999999998</c:v>
                </c:pt>
                <c:pt idx="2799">
                  <c:v>8.18459</c:v>
                </c:pt>
                <c:pt idx="2800">
                  <c:v>7.5025399999999998</c:v>
                </c:pt>
                <c:pt idx="2801">
                  <c:v>6.8204900000000004</c:v>
                </c:pt>
                <c:pt idx="2802">
                  <c:v>6.8204900000000004</c:v>
                </c:pt>
                <c:pt idx="2803">
                  <c:v>6.8204900000000004</c:v>
                </c:pt>
                <c:pt idx="2804">
                  <c:v>7.5025399999999998</c:v>
                </c:pt>
                <c:pt idx="2805">
                  <c:v>7.5025399999999998</c:v>
                </c:pt>
                <c:pt idx="2806">
                  <c:v>6.1384400000000001</c:v>
                </c:pt>
                <c:pt idx="2807">
                  <c:v>5.4563899999999999</c:v>
                </c:pt>
                <c:pt idx="2808">
                  <c:v>4.7743399999999996</c:v>
                </c:pt>
                <c:pt idx="2809">
                  <c:v>3.41025</c:v>
                </c:pt>
                <c:pt idx="2810">
                  <c:v>4.0922900000000002</c:v>
                </c:pt>
                <c:pt idx="2811">
                  <c:v>4.0922900000000002</c:v>
                </c:pt>
                <c:pt idx="2812">
                  <c:v>3.41025</c:v>
                </c:pt>
                <c:pt idx="2813">
                  <c:v>3.41025</c:v>
                </c:pt>
                <c:pt idx="2814">
                  <c:v>3.41025</c:v>
                </c:pt>
                <c:pt idx="2815">
                  <c:v>4.0922900000000002</c:v>
                </c:pt>
                <c:pt idx="2816">
                  <c:v>4.0922900000000002</c:v>
                </c:pt>
                <c:pt idx="2817">
                  <c:v>2.7282000000000002</c:v>
                </c:pt>
                <c:pt idx="2818">
                  <c:v>2.7282000000000002</c:v>
                </c:pt>
                <c:pt idx="2819">
                  <c:v>2.7282000000000002</c:v>
                </c:pt>
                <c:pt idx="2820">
                  <c:v>2.7282000000000002</c:v>
                </c:pt>
                <c:pt idx="2821">
                  <c:v>2.0461499999999999</c:v>
                </c:pt>
                <c:pt idx="2822">
                  <c:v>2.7282000000000002</c:v>
                </c:pt>
                <c:pt idx="2823">
                  <c:v>3.41025</c:v>
                </c:pt>
                <c:pt idx="2824">
                  <c:v>4.0922900000000002</c:v>
                </c:pt>
                <c:pt idx="2825">
                  <c:v>4.0922900000000002</c:v>
                </c:pt>
                <c:pt idx="2826">
                  <c:v>4.7743399999999996</c:v>
                </c:pt>
                <c:pt idx="2827">
                  <c:v>4.0922900000000002</c:v>
                </c:pt>
                <c:pt idx="2828">
                  <c:v>4.0922900000000002</c:v>
                </c:pt>
                <c:pt idx="2829">
                  <c:v>4.7743399999999996</c:v>
                </c:pt>
                <c:pt idx="2830">
                  <c:v>4.7743399999999996</c:v>
                </c:pt>
                <c:pt idx="2831">
                  <c:v>5.4563899999999999</c:v>
                </c:pt>
                <c:pt idx="2832">
                  <c:v>5.4563899999999999</c:v>
                </c:pt>
                <c:pt idx="2833">
                  <c:v>4.7743399999999996</c:v>
                </c:pt>
                <c:pt idx="2834">
                  <c:v>5.4563899999999999</c:v>
                </c:pt>
                <c:pt idx="2835">
                  <c:v>5.4563899999999999</c:v>
                </c:pt>
                <c:pt idx="2836">
                  <c:v>6.1384400000000001</c:v>
                </c:pt>
                <c:pt idx="2837">
                  <c:v>5.4563899999999999</c:v>
                </c:pt>
                <c:pt idx="2838">
                  <c:v>6.1384400000000001</c:v>
                </c:pt>
                <c:pt idx="2839">
                  <c:v>5.4563899999999999</c:v>
                </c:pt>
                <c:pt idx="2840">
                  <c:v>6.1384400000000001</c:v>
                </c:pt>
                <c:pt idx="2841">
                  <c:v>4.7743399999999996</c:v>
                </c:pt>
                <c:pt idx="2842">
                  <c:v>5.4563899999999999</c:v>
                </c:pt>
                <c:pt idx="2843">
                  <c:v>5.4563899999999999</c:v>
                </c:pt>
                <c:pt idx="2844">
                  <c:v>5.4563899999999999</c:v>
                </c:pt>
                <c:pt idx="2845">
                  <c:v>6.1384400000000001</c:v>
                </c:pt>
                <c:pt idx="2846">
                  <c:v>5.4563899999999999</c:v>
                </c:pt>
                <c:pt idx="2847">
                  <c:v>5.4563899999999999</c:v>
                </c:pt>
                <c:pt idx="2848">
                  <c:v>5.4563899999999999</c:v>
                </c:pt>
                <c:pt idx="2849">
                  <c:v>4.7743399999999996</c:v>
                </c:pt>
                <c:pt idx="2850">
                  <c:v>4.7743399999999996</c:v>
                </c:pt>
                <c:pt idx="2851">
                  <c:v>4.0922900000000002</c:v>
                </c:pt>
                <c:pt idx="2852">
                  <c:v>4.0922900000000002</c:v>
                </c:pt>
                <c:pt idx="2853">
                  <c:v>4.7743399999999996</c:v>
                </c:pt>
                <c:pt idx="2854">
                  <c:v>5.4563899999999999</c:v>
                </c:pt>
                <c:pt idx="2855">
                  <c:v>4.7743399999999996</c:v>
                </c:pt>
                <c:pt idx="2856">
                  <c:v>5.4563899999999999</c:v>
                </c:pt>
                <c:pt idx="2857">
                  <c:v>4.7743399999999996</c:v>
                </c:pt>
                <c:pt idx="2858">
                  <c:v>4.7743399999999996</c:v>
                </c:pt>
                <c:pt idx="2859">
                  <c:v>5.4563899999999999</c:v>
                </c:pt>
                <c:pt idx="2860">
                  <c:v>4.7743399999999996</c:v>
                </c:pt>
                <c:pt idx="2861">
                  <c:v>6.8204900000000004</c:v>
                </c:pt>
                <c:pt idx="2862">
                  <c:v>7.5025399999999998</c:v>
                </c:pt>
                <c:pt idx="2863">
                  <c:v>6.8204900000000004</c:v>
                </c:pt>
                <c:pt idx="2864">
                  <c:v>7.5025399999999998</c:v>
                </c:pt>
                <c:pt idx="2865">
                  <c:v>7.5025399999999998</c:v>
                </c:pt>
                <c:pt idx="2866">
                  <c:v>8.8666400000000003</c:v>
                </c:pt>
                <c:pt idx="2867">
                  <c:v>9.5486900000000006</c:v>
                </c:pt>
                <c:pt idx="2868">
                  <c:v>9.5486900000000006</c:v>
                </c:pt>
                <c:pt idx="2869">
                  <c:v>9.5486900000000006</c:v>
                </c:pt>
                <c:pt idx="2870">
                  <c:v>9.5486900000000006</c:v>
                </c:pt>
                <c:pt idx="2871">
                  <c:v>0</c:v>
                </c:pt>
                <c:pt idx="2872">
                  <c:v>10.030099999999999</c:v>
                </c:pt>
                <c:pt idx="2873">
                  <c:v>5.4563899999999999</c:v>
                </c:pt>
                <c:pt idx="2874">
                  <c:v>7.4540899999999999</c:v>
                </c:pt>
                <c:pt idx="2875">
                  <c:v>5.6837400000000002</c:v>
                </c:pt>
                <c:pt idx="2876">
                  <c:v>4.5775100000000002</c:v>
                </c:pt>
                <c:pt idx="2877">
                  <c:v>3.84253</c:v>
                </c:pt>
                <c:pt idx="2878">
                  <c:v>3.3029000000000002</c:v>
                </c:pt>
                <c:pt idx="2879">
                  <c:v>2.9023400000000001</c:v>
                </c:pt>
                <c:pt idx="2880">
                  <c:v>2.58352</c:v>
                </c:pt>
                <c:pt idx="2881">
                  <c:v>2.3317899999999998</c:v>
                </c:pt>
                <c:pt idx="2882">
                  <c:v>2.1214599999999999</c:v>
                </c:pt>
                <c:pt idx="2883">
                  <c:v>1.9487099999999999</c:v>
                </c:pt>
                <c:pt idx="2884">
                  <c:v>1.7996000000000001</c:v>
                </c:pt>
                <c:pt idx="2885">
                  <c:v>2.5106099999999998</c:v>
                </c:pt>
                <c:pt idx="2886">
                  <c:v>3.1250800000000001</c:v>
                </c:pt>
                <c:pt idx="2887">
                  <c:v>2.9335399999999998</c:v>
                </c:pt>
                <c:pt idx="2888">
                  <c:v>2.7641300000000002</c:v>
                </c:pt>
                <c:pt idx="2889">
                  <c:v>2.7282000000000002</c:v>
                </c:pt>
                <c:pt idx="2890">
                  <c:v>2.7282000000000002</c:v>
                </c:pt>
                <c:pt idx="2891">
                  <c:v>2.0461499999999999</c:v>
                </c:pt>
                <c:pt idx="2892">
                  <c:v>2.0461499999999999</c:v>
                </c:pt>
                <c:pt idx="2893">
                  <c:v>2.0461499999999999</c:v>
                </c:pt>
                <c:pt idx="2894">
                  <c:v>2.0461499999999999</c:v>
                </c:pt>
                <c:pt idx="2895">
                  <c:v>2.0461499999999999</c:v>
                </c:pt>
                <c:pt idx="2896">
                  <c:v>2.0461499999999999</c:v>
                </c:pt>
                <c:pt idx="2897">
                  <c:v>2.0461499999999999</c:v>
                </c:pt>
                <c:pt idx="2898">
                  <c:v>2.0461499999999999</c:v>
                </c:pt>
                <c:pt idx="2899">
                  <c:v>2.0461499999999999</c:v>
                </c:pt>
                <c:pt idx="2900">
                  <c:v>2.0461499999999999</c:v>
                </c:pt>
                <c:pt idx="2901">
                  <c:v>2.0461499999999999</c:v>
                </c:pt>
                <c:pt idx="2902">
                  <c:v>1.3641000000000001</c:v>
                </c:pt>
                <c:pt idx="2903">
                  <c:v>1.3641000000000001</c:v>
                </c:pt>
                <c:pt idx="2904">
                  <c:v>0.68204900000000002</c:v>
                </c:pt>
                <c:pt idx="2905">
                  <c:v>1.3641000000000001</c:v>
                </c:pt>
                <c:pt idx="2906">
                  <c:v>1.3641000000000001</c:v>
                </c:pt>
                <c:pt idx="2907">
                  <c:v>0.68204900000000002</c:v>
                </c:pt>
                <c:pt idx="2908">
                  <c:v>0.68204900000000002</c:v>
                </c:pt>
                <c:pt idx="2909">
                  <c:v>1.3641000000000001</c:v>
                </c:pt>
                <c:pt idx="2910">
                  <c:v>1.3641000000000001</c:v>
                </c:pt>
                <c:pt idx="2911">
                  <c:v>1.3641000000000001</c:v>
                </c:pt>
                <c:pt idx="2912">
                  <c:v>1.3641000000000001</c:v>
                </c:pt>
                <c:pt idx="2913">
                  <c:v>1.3641000000000001</c:v>
                </c:pt>
                <c:pt idx="2914">
                  <c:v>2.0461499999999999</c:v>
                </c:pt>
                <c:pt idx="2915">
                  <c:v>2.7282000000000002</c:v>
                </c:pt>
                <c:pt idx="2916">
                  <c:v>2.7282000000000002</c:v>
                </c:pt>
                <c:pt idx="2917">
                  <c:v>3.41025</c:v>
                </c:pt>
                <c:pt idx="2918">
                  <c:v>3.41025</c:v>
                </c:pt>
                <c:pt idx="2919">
                  <c:v>3.41025</c:v>
                </c:pt>
                <c:pt idx="2920">
                  <c:v>4.0922900000000002</c:v>
                </c:pt>
                <c:pt idx="2921">
                  <c:v>4.0922900000000002</c:v>
                </c:pt>
                <c:pt idx="2922">
                  <c:v>4.0922900000000002</c:v>
                </c:pt>
                <c:pt idx="2923">
                  <c:v>3.41025</c:v>
                </c:pt>
                <c:pt idx="2924">
                  <c:v>4.7743399999999996</c:v>
                </c:pt>
                <c:pt idx="2925">
                  <c:v>4.7743399999999996</c:v>
                </c:pt>
                <c:pt idx="2926">
                  <c:v>5.4563899999999999</c:v>
                </c:pt>
                <c:pt idx="2927">
                  <c:v>4.7743399999999996</c:v>
                </c:pt>
                <c:pt idx="2928">
                  <c:v>4.7743399999999996</c:v>
                </c:pt>
                <c:pt idx="2929">
                  <c:v>4.7743399999999996</c:v>
                </c:pt>
                <c:pt idx="2930">
                  <c:v>6.1384400000000001</c:v>
                </c:pt>
                <c:pt idx="2931">
                  <c:v>6.1384400000000001</c:v>
                </c:pt>
                <c:pt idx="2932">
                  <c:v>4.7743399999999996</c:v>
                </c:pt>
                <c:pt idx="2933">
                  <c:v>6.1384400000000001</c:v>
                </c:pt>
                <c:pt idx="2934">
                  <c:v>6.1384400000000001</c:v>
                </c:pt>
                <c:pt idx="2935">
                  <c:v>6.1384400000000001</c:v>
                </c:pt>
                <c:pt idx="2936">
                  <c:v>6.8204900000000004</c:v>
                </c:pt>
                <c:pt idx="2937">
                  <c:v>6.8204900000000004</c:v>
                </c:pt>
                <c:pt idx="2938">
                  <c:v>6.1384400000000001</c:v>
                </c:pt>
                <c:pt idx="2939">
                  <c:v>6.1384400000000001</c:v>
                </c:pt>
                <c:pt idx="2940">
                  <c:v>6.1384400000000001</c:v>
                </c:pt>
                <c:pt idx="2941">
                  <c:v>6.1384400000000001</c:v>
                </c:pt>
                <c:pt idx="2942">
                  <c:v>5.4563899999999999</c:v>
                </c:pt>
                <c:pt idx="2943">
                  <c:v>4.7743399999999996</c:v>
                </c:pt>
                <c:pt idx="2944">
                  <c:v>4.7743399999999996</c:v>
                </c:pt>
                <c:pt idx="2945">
                  <c:v>5.4563899999999999</c:v>
                </c:pt>
                <c:pt idx="2946">
                  <c:v>5.4563899999999999</c:v>
                </c:pt>
                <c:pt idx="2947">
                  <c:v>4.0922900000000002</c:v>
                </c:pt>
                <c:pt idx="2948">
                  <c:v>4.0922900000000002</c:v>
                </c:pt>
                <c:pt idx="2949">
                  <c:v>4.0922900000000002</c:v>
                </c:pt>
                <c:pt idx="2950">
                  <c:v>3.41025</c:v>
                </c:pt>
                <c:pt idx="2951">
                  <c:v>2.7282000000000002</c:v>
                </c:pt>
                <c:pt idx="2952">
                  <c:v>2.0461499999999999</c:v>
                </c:pt>
                <c:pt idx="2953">
                  <c:v>2.0461499999999999</c:v>
                </c:pt>
                <c:pt idx="2954">
                  <c:v>1.3641000000000001</c:v>
                </c:pt>
                <c:pt idx="2955">
                  <c:v>1.3641000000000001</c:v>
                </c:pt>
                <c:pt idx="2956">
                  <c:v>1.3641000000000001</c:v>
                </c:pt>
                <c:pt idx="2957">
                  <c:v>1.3641000000000001</c:v>
                </c:pt>
                <c:pt idx="2958">
                  <c:v>1.3641000000000001</c:v>
                </c:pt>
                <c:pt idx="2959">
                  <c:v>0.68204900000000002</c:v>
                </c:pt>
                <c:pt idx="2960">
                  <c:v>1.3641000000000001</c:v>
                </c:pt>
                <c:pt idx="2961">
                  <c:v>2.0461499999999999</c:v>
                </c:pt>
                <c:pt idx="2962">
                  <c:v>2.7282000000000002</c:v>
                </c:pt>
                <c:pt idx="2963">
                  <c:v>2.0461499999999999</c:v>
                </c:pt>
                <c:pt idx="2964">
                  <c:v>2.0461499999999999</c:v>
                </c:pt>
                <c:pt idx="2965">
                  <c:v>2.0461499999999999</c:v>
                </c:pt>
                <c:pt idx="2966">
                  <c:v>2.0461499999999999</c:v>
                </c:pt>
                <c:pt idx="2967">
                  <c:v>2.0461499999999999</c:v>
                </c:pt>
                <c:pt idx="2968">
                  <c:v>2.7282000000000002</c:v>
                </c:pt>
                <c:pt idx="2969">
                  <c:v>2.7282000000000002</c:v>
                </c:pt>
                <c:pt idx="2970">
                  <c:v>3.41025</c:v>
                </c:pt>
                <c:pt idx="2971">
                  <c:v>3.41025</c:v>
                </c:pt>
                <c:pt idx="2972">
                  <c:v>3.41025</c:v>
                </c:pt>
                <c:pt idx="2973">
                  <c:v>3.41025</c:v>
                </c:pt>
                <c:pt idx="2974">
                  <c:v>3.41025</c:v>
                </c:pt>
                <c:pt idx="2975">
                  <c:v>3.41025</c:v>
                </c:pt>
                <c:pt idx="2976">
                  <c:v>3.41025</c:v>
                </c:pt>
                <c:pt idx="2977">
                  <c:v>2.7282000000000002</c:v>
                </c:pt>
                <c:pt idx="2978">
                  <c:v>2.0461499999999999</c:v>
                </c:pt>
                <c:pt idx="2979">
                  <c:v>1.3641000000000001</c:v>
                </c:pt>
                <c:pt idx="2980">
                  <c:v>1.3641000000000001</c:v>
                </c:pt>
                <c:pt idx="2981">
                  <c:v>1.3641000000000001</c:v>
                </c:pt>
                <c:pt idx="2982">
                  <c:v>1.3641000000000001</c:v>
                </c:pt>
                <c:pt idx="2983">
                  <c:v>1.3641000000000001</c:v>
                </c:pt>
                <c:pt idx="2984">
                  <c:v>1.3641000000000001</c:v>
                </c:pt>
                <c:pt idx="2985">
                  <c:v>1.3641000000000001</c:v>
                </c:pt>
                <c:pt idx="2986">
                  <c:v>1.3641000000000001</c:v>
                </c:pt>
                <c:pt idx="2987">
                  <c:v>1.3641000000000001</c:v>
                </c:pt>
                <c:pt idx="2988">
                  <c:v>1.3641000000000001</c:v>
                </c:pt>
                <c:pt idx="2989">
                  <c:v>2.0461499999999999</c:v>
                </c:pt>
                <c:pt idx="2990">
                  <c:v>2.7282000000000002</c:v>
                </c:pt>
                <c:pt idx="2991">
                  <c:v>3.41025</c:v>
                </c:pt>
                <c:pt idx="2992">
                  <c:v>3.41025</c:v>
                </c:pt>
                <c:pt idx="2993">
                  <c:v>4.0922900000000002</c:v>
                </c:pt>
                <c:pt idx="2994">
                  <c:v>4.0922900000000002</c:v>
                </c:pt>
                <c:pt idx="2995">
                  <c:v>4.0922900000000002</c:v>
                </c:pt>
                <c:pt idx="2996">
                  <c:v>4.0922900000000002</c:v>
                </c:pt>
                <c:pt idx="2997">
                  <c:v>4.7743399999999996</c:v>
                </c:pt>
                <c:pt idx="2998">
                  <c:v>4.7743399999999996</c:v>
                </c:pt>
                <c:pt idx="2999">
                  <c:v>4.7743399999999996</c:v>
                </c:pt>
                <c:pt idx="3000">
                  <c:v>6.1384400000000001</c:v>
                </c:pt>
                <c:pt idx="3001">
                  <c:v>6.1384400000000001</c:v>
                </c:pt>
                <c:pt idx="3002">
                  <c:v>6.8204900000000004</c:v>
                </c:pt>
                <c:pt idx="3003">
                  <c:v>6.1384400000000001</c:v>
                </c:pt>
                <c:pt idx="3004">
                  <c:v>6.8204900000000004</c:v>
                </c:pt>
                <c:pt idx="3005">
                  <c:v>7.5025399999999998</c:v>
                </c:pt>
                <c:pt idx="3006">
                  <c:v>6.8204900000000004</c:v>
                </c:pt>
                <c:pt idx="3007">
                  <c:v>6.8204900000000004</c:v>
                </c:pt>
                <c:pt idx="3008">
                  <c:v>6.1384400000000001</c:v>
                </c:pt>
                <c:pt idx="3009">
                  <c:v>6.1384400000000001</c:v>
                </c:pt>
                <c:pt idx="3010">
                  <c:v>6.1384400000000001</c:v>
                </c:pt>
                <c:pt idx="3011">
                  <c:v>6.1384400000000001</c:v>
                </c:pt>
                <c:pt idx="3012">
                  <c:v>6.1384400000000001</c:v>
                </c:pt>
                <c:pt idx="3013">
                  <c:v>6.1384400000000001</c:v>
                </c:pt>
                <c:pt idx="3014">
                  <c:v>6.8204900000000004</c:v>
                </c:pt>
                <c:pt idx="3015">
                  <c:v>6.1384400000000001</c:v>
                </c:pt>
                <c:pt idx="3016">
                  <c:v>6.1384400000000001</c:v>
                </c:pt>
                <c:pt idx="3017">
                  <c:v>5.4563899999999999</c:v>
                </c:pt>
                <c:pt idx="3018">
                  <c:v>5.4563899999999999</c:v>
                </c:pt>
                <c:pt idx="3019">
                  <c:v>4.7743399999999996</c:v>
                </c:pt>
                <c:pt idx="3020">
                  <c:v>5.4563899999999999</c:v>
                </c:pt>
                <c:pt idx="3021">
                  <c:v>5.4563899999999999</c:v>
                </c:pt>
                <c:pt idx="3022">
                  <c:v>3.41025</c:v>
                </c:pt>
                <c:pt idx="3023">
                  <c:v>3.41025</c:v>
                </c:pt>
                <c:pt idx="3024">
                  <c:v>4.0922900000000002</c:v>
                </c:pt>
                <c:pt idx="3025">
                  <c:v>3.41025</c:v>
                </c:pt>
                <c:pt idx="3026">
                  <c:v>3.41025</c:v>
                </c:pt>
                <c:pt idx="3027">
                  <c:v>4.7743399999999996</c:v>
                </c:pt>
                <c:pt idx="3028">
                  <c:v>4.7743399999999996</c:v>
                </c:pt>
                <c:pt idx="3029">
                  <c:v>4.7743399999999996</c:v>
                </c:pt>
                <c:pt idx="3030">
                  <c:v>4.7743399999999996</c:v>
                </c:pt>
                <c:pt idx="3031">
                  <c:v>4.7743399999999996</c:v>
                </c:pt>
                <c:pt idx="3032">
                  <c:v>4.0922900000000002</c:v>
                </c:pt>
                <c:pt idx="3033">
                  <c:v>4.0922900000000002</c:v>
                </c:pt>
                <c:pt idx="3034">
                  <c:v>4.0922900000000002</c:v>
                </c:pt>
                <c:pt idx="3035">
                  <c:v>4.0922900000000002</c:v>
                </c:pt>
                <c:pt idx="3036">
                  <c:v>3.41025</c:v>
                </c:pt>
                <c:pt idx="3037">
                  <c:v>4.0922900000000002</c:v>
                </c:pt>
                <c:pt idx="3038">
                  <c:v>4.0922900000000002</c:v>
                </c:pt>
                <c:pt idx="3039">
                  <c:v>4.0922900000000002</c:v>
                </c:pt>
                <c:pt idx="3040">
                  <c:v>4.7743399999999996</c:v>
                </c:pt>
                <c:pt idx="3041">
                  <c:v>4.7743399999999996</c:v>
                </c:pt>
                <c:pt idx="3042">
                  <c:v>4.7743399999999996</c:v>
                </c:pt>
                <c:pt idx="3043">
                  <c:v>4.7743399999999996</c:v>
                </c:pt>
                <c:pt idx="3044">
                  <c:v>4.0922900000000002</c:v>
                </c:pt>
                <c:pt idx="3045">
                  <c:v>3.41025</c:v>
                </c:pt>
                <c:pt idx="3046">
                  <c:v>13.641</c:v>
                </c:pt>
                <c:pt idx="3047">
                  <c:v>6.3742900000000002</c:v>
                </c:pt>
                <c:pt idx="3048">
                  <c:v>4.1336300000000001</c:v>
                </c:pt>
                <c:pt idx="3049">
                  <c:v>3.0722900000000002</c:v>
                </c:pt>
                <c:pt idx="3050">
                  <c:v>4.8717800000000002</c:v>
                </c:pt>
                <c:pt idx="3051">
                  <c:v>4.0477699999999999</c:v>
                </c:pt>
                <c:pt idx="3052">
                  <c:v>3.4534099999999999</c:v>
                </c:pt>
                <c:pt idx="3053">
                  <c:v>3.0179200000000002</c:v>
                </c:pt>
                <c:pt idx="3054">
                  <c:v>2.6747000000000001</c:v>
                </c:pt>
                <c:pt idx="3055">
                  <c:v>2.4058199999999998</c:v>
                </c:pt>
                <c:pt idx="3056">
                  <c:v>2.1825600000000001</c:v>
                </c:pt>
                <c:pt idx="3057">
                  <c:v>2.00014</c:v>
                </c:pt>
                <c:pt idx="3058">
                  <c:v>1.84338</c:v>
                </c:pt>
                <c:pt idx="3059">
                  <c:v>1.7115400000000001</c:v>
                </c:pt>
                <c:pt idx="3060">
                  <c:v>1.59544</c:v>
                </c:pt>
                <c:pt idx="3061">
                  <c:v>1.4957199999999999</c:v>
                </c:pt>
                <c:pt idx="3062">
                  <c:v>1.40629</c:v>
                </c:pt>
                <c:pt idx="3063">
                  <c:v>0.68204900000000002</c:v>
                </c:pt>
                <c:pt idx="3064">
                  <c:v>0.68204900000000002</c:v>
                </c:pt>
                <c:pt idx="3065">
                  <c:v>2.0461499999999999</c:v>
                </c:pt>
                <c:pt idx="3066">
                  <c:v>2.0461499999999999</c:v>
                </c:pt>
                <c:pt idx="3067">
                  <c:v>1.3641000000000001</c:v>
                </c:pt>
                <c:pt idx="3068">
                  <c:v>2.0461499999999999</c:v>
                </c:pt>
                <c:pt idx="3069">
                  <c:v>2.7282000000000002</c:v>
                </c:pt>
                <c:pt idx="3070">
                  <c:v>2.7282000000000002</c:v>
                </c:pt>
                <c:pt idx="3071">
                  <c:v>2.7282000000000002</c:v>
                </c:pt>
                <c:pt idx="3072">
                  <c:v>2.7282000000000002</c:v>
                </c:pt>
                <c:pt idx="3073">
                  <c:v>2.7282000000000002</c:v>
                </c:pt>
                <c:pt idx="3074">
                  <c:v>2.7282000000000002</c:v>
                </c:pt>
                <c:pt idx="3075">
                  <c:v>2.7282000000000002</c:v>
                </c:pt>
                <c:pt idx="3076">
                  <c:v>2.7282000000000002</c:v>
                </c:pt>
                <c:pt idx="3077">
                  <c:v>4.0922900000000002</c:v>
                </c:pt>
                <c:pt idx="3078">
                  <c:v>4.7743399999999996</c:v>
                </c:pt>
                <c:pt idx="3079">
                  <c:v>5.4563899999999999</c:v>
                </c:pt>
                <c:pt idx="3080">
                  <c:v>5.4563899999999999</c:v>
                </c:pt>
                <c:pt idx="3081">
                  <c:v>5.4563899999999999</c:v>
                </c:pt>
                <c:pt idx="3082">
                  <c:v>5.4563899999999999</c:v>
                </c:pt>
                <c:pt idx="3083">
                  <c:v>4.0922900000000002</c:v>
                </c:pt>
                <c:pt idx="3084">
                  <c:v>4.7743399999999996</c:v>
                </c:pt>
                <c:pt idx="3085">
                  <c:v>4.0922900000000002</c:v>
                </c:pt>
                <c:pt idx="3086">
                  <c:v>3.41025</c:v>
                </c:pt>
                <c:pt idx="3087">
                  <c:v>3.41025</c:v>
                </c:pt>
                <c:pt idx="3088">
                  <c:v>4.7743399999999996</c:v>
                </c:pt>
                <c:pt idx="3089">
                  <c:v>5.4563899999999999</c:v>
                </c:pt>
                <c:pt idx="3090">
                  <c:v>5.4563899999999999</c:v>
                </c:pt>
                <c:pt idx="3091">
                  <c:v>5.4563899999999999</c:v>
                </c:pt>
                <c:pt idx="3092">
                  <c:v>6.1384400000000001</c:v>
                </c:pt>
                <c:pt idx="3093">
                  <c:v>6.1384400000000001</c:v>
                </c:pt>
                <c:pt idx="3094">
                  <c:v>4.7743399999999996</c:v>
                </c:pt>
                <c:pt idx="3095">
                  <c:v>4.7743399999999996</c:v>
                </c:pt>
                <c:pt idx="3096">
                  <c:v>4.7743399999999996</c:v>
                </c:pt>
                <c:pt idx="3097">
                  <c:v>4.0922900000000002</c:v>
                </c:pt>
                <c:pt idx="3098">
                  <c:v>4.0922900000000002</c:v>
                </c:pt>
                <c:pt idx="3099">
                  <c:v>4.0922900000000002</c:v>
                </c:pt>
                <c:pt idx="3100">
                  <c:v>4.7743399999999996</c:v>
                </c:pt>
                <c:pt idx="3101">
                  <c:v>4.7743399999999996</c:v>
                </c:pt>
                <c:pt idx="3102">
                  <c:v>4.7743399999999996</c:v>
                </c:pt>
                <c:pt idx="3103">
                  <c:v>4.7743399999999996</c:v>
                </c:pt>
                <c:pt idx="3104">
                  <c:v>6.1384400000000001</c:v>
                </c:pt>
                <c:pt idx="3105">
                  <c:v>5.4563899999999999</c:v>
                </c:pt>
                <c:pt idx="3106">
                  <c:v>5.4563899999999999</c:v>
                </c:pt>
                <c:pt idx="3107">
                  <c:v>4.7743399999999996</c:v>
                </c:pt>
                <c:pt idx="3108">
                  <c:v>4.7743399999999996</c:v>
                </c:pt>
                <c:pt idx="3109">
                  <c:v>4.0922900000000002</c:v>
                </c:pt>
                <c:pt idx="3110">
                  <c:v>4.7743399999999996</c:v>
                </c:pt>
                <c:pt idx="3111">
                  <c:v>5.4563899999999999</c:v>
                </c:pt>
                <c:pt idx="3112">
                  <c:v>5.4563899999999999</c:v>
                </c:pt>
                <c:pt idx="3113">
                  <c:v>5.4563899999999999</c:v>
                </c:pt>
                <c:pt idx="3114">
                  <c:v>6.1384400000000001</c:v>
                </c:pt>
                <c:pt idx="3115">
                  <c:v>6.1384400000000001</c:v>
                </c:pt>
                <c:pt idx="3116">
                  <c:v>7.5025399999999998</c:v>
                </c:pt>
                <c:pt idx="3117">
                  <c:v>6.8204900000000004</c:v>
                </c:pt>
                <c:pt idx="3118">
                  <c:v>6.8204900000000004</c:v>
                </c:pt>
                <c:pt idx="3119">
                  <c:v>6.8204900000000004</c:v>
                </c:pt>
                <c:pt idx="3120">
                  <c:v>6.1384400000000001</c:v>
                </c:pt>
                <c:pt idx="3121">
                  <c:v>5.4563899999999999</c:v>
                </c:pt>
                <c:pt idx="3122">
                  <c:v>4.7743399999999996</c:v>
                </c:pt>
                <c:pt idx="3123">
                  <c:v>4.0922900000000002</c:v>
                </c:pt>
                <c:pt idx="3124">
                  <c:v>4.0922900000000002</c:v>
                </c:pt>
                <c:pt idx="3125">
                  <c:v>4.0922900000000002</c:v>
                </c:pt>
                <c:pt idx="3126">
                  <c:v>4.7743399999999996</c:v>
                </c:pt>
                <c:pt idx="3127">
                  <c:v>4.0922900000000002</c:v>
                </c:pt>
                <c:pt idx="3128">
                  <c:v>4.7743399999999996</c:v>
                </c:pt>
                <c:pt idx="3129">
                  <c:v>4.7743399999999996</c:v>
                </c:pt>
                <c:pt idx="3130">
                  <c:v>4.7743399999999996</c:v>
                </c:pt>
                <c:pt idx="3131">
                  <c:v>4.7743399999999996</c:v>
                </c:pt>
                <c:pt idx="3132">
                  <c:v>4.0922900000000002</c:v>
                </c:pt>
                <c:pt idx="3133">
                  <c:v>2.7282000000000002</c:v>
                </c:pt>
                <c:pt idx="3134">
                  <c:v>2.7282000000000002</c:v>
                </c:pt>
                <c:pt idx="3135">
                  <c:v>2.7282000000000002</c:v>
                </c:pt>
                <c:pt idx="3136">
                  <c:v>3.41025</c:v>
                </c:pt>
                <c:pt idx="3137">
                  <c:v>3.41025</c:v>
                </c:pt>
                <c:pt idx="3138">
                  <c:v>4.0922900000000002</c:v>
                </c:pt>
                <c:pt idx="3139">
                  <c:v>4.7743399999999996</c:v>
                </c:pt>
                <c:pt idx="3140">
                  <c:v>6.1384400000000001</c:v>
                </c:pt>
                <c:pt idx="3141">
                  <c:v>6.1384400000000001</c:v>
                </c:pt>
                <c:pt idx="3142">
                  <c:v>6.1384400000000001</c:v>
                </c:pt>
                <c:pt idx="3143">
                  <c:v>5.4563899999999999</c:v>
                </c:pt>
                <c:pt idx="3144">
                  <c:v>5.4563899999999999</c:v>
                </c:pt>
                <c:pt idx="3145">
                  <c:v>4.0922900000000002</c:v>
                </c:pt>
                <c:pt idx="3146">
                  <c:v>4.0922900000000002</c:v>
                </c:pt>
                <c:pt idx="3147">
                  <c:v>4.0922900000000002</c:v>
                </c:pt>
                <c:pt idx="3148">
                  <c:v>3.41025</c:v>
                </c:pt>
                <c:pt idx="3149">
                  <c:v>4.0922900000000002</c:v>
                </c:pt>
                <c:pt idx="3150">
                  <c:v>5.4563899999999999</c:v>
                </c:pt>
                <c:pt idx="3151">
                  <c:v>5.4563899999999999</c:v>
                </c:pt>
                <c:pt idx="3152">
                  <c:v>5.4563899999999999</c:v>
                </c:pt>
                <c:pt idx="3153">
                  <c:v>4.7743399999999996</c:v>
                </c:pt>
                <c:pt idx="3154">
                  <c:v>4.7743399999999996</c:v>
                </c:pt>
                <c:pt idx="3155">
                  <c:v>4.7743399999999996</c:v>
                </c:pt>
                <c:pt idx="3156">
                  <c:v>3.41025</c:v>
                </c:pt>
                <c:pt idx="3157">
                  <c:v>2.7282000000000002</c:v>
                </c:pt>
                <c:pt idx="3158">
                  <c:v>2.7282000000000002</c:v>
                </c:pt>
                <c:pt idx="3159">
                  <c:v>2.7282000000000002</c:v>
                </c:pt>
                <c:pt idx="3160">
                  <c:v>3.41025</c:v>
                </c:pt>
                <c:pt idx="3161">
                  <c:v>3.41025</c:v>
                </c:pt>
                <c:pt idx="3162">
                  <c:v>3.41025</c:v>
                </c:pt>
                <c:pt idx="3163">
                  <c:v>4.0922900000000002</c:v>
                </c:pt>
                <c:pt idx="3164">
                  <c:v>4.0922900000000002</c:v>
                </c:pt>
                <c:pt idx="3165">
                  <c:v>4.0922900000000002</c:v>
                </c:pt>
                <c:pt idx="3166">
                  <c:v>4.7743399999999996</c:v>
                </c:pt>
                <c:pt idx="3167">
                  <c:v>3.41025</c:v>
                </c:pt>
                <c:pt idx="3168">
                  <c:v>3.41025</c:v>
                </c:pt>
                <c:pt idx="3169">
                  <c:v>4.0922900000000002</c:v>
                </c:pt>
                <c:pt idx="3170">
                  <c:v>4.0922900000000002</c:v>
                </c:pt>
                <c:pt idx="3171">
                  <c:v>4.0922900000000002</c:v>
                </c:pt>
                <c:pt idx="3172">
                  <c:v>5.4563899999999999</c:v>
                </c:pt>
                <c:pt idx="3173">
                  <c:v>6.1384400000000001</c:v>
                </c:pt>
                <c:pt idx="3174">
                  <c:v>6.1384400000000001</c:v>
                </c:pt>
                <c:pt idx="3175">
                  <c:v>6.1384400000000001</c:v>
                </c:pt>
                <c:pt idx="3176">
                  <c:v>6.1384400000000001</c:v>
                </c:pt>
                <c:pt idx="3177">
                  <c:v>6.8204900000000004</c:v>
                </c:pt>
                <c:pt idx="3178">
                  <c:v>6.1384400000000001</c:v>
                </c:pt>
                <c:pt idx="3179">
                  <c:v>6.1384400000000001</c:v>
                </c:pt>
                <c:pt idx="3180">
                  <c:v>6.1384400000000001</c:v>
                </c:pt>
                <c:pt idx="3181">
                  <c:v>5.4563899999999999</c:v>
                </c:pt>
                <c:pt idx="3182">
                  <c:v>6.8204900000000004</c:v>
                </c:pt>
                <c:pt idx="3183">
                  <c:v>7.5025399999999998</c:v>
                </c:pt>
                <c:pt idx="3184">
                  <c:v>6.8204900000000004</c:v>
                </c:pt>
                <c:pt idx="3185">
                  <c:v>6.1384400000000001</c:v>
                </c:pt>
                <c:pt idx="3186">
                  <c:v>6.1384400000000001</c:v>
                </c:pt>
                <c:pt idx="3187">
                  <c:v>5.4563899999999999</c:v>
                </c:pt>
                <c:pt idx="3188">
                  <c:v>5.4563899999999999</c:v>
                </c:pt>
                <c:pt idx="3189">
                  <c:v>4.0922900000000002</c:v>
                </c:pt>
                <c:pt idx="3190">
                  <c:v>4.0922900000000002</c:v>
                </c:pt>
                <c:pt idx="3191">
                  <c:v>2.7282000000000002</c:v>
                </c:pt>
                <c:pt idx="3192">
                  <c:v>3.41025</c:v>
                </c:pt>
                <c:pt idx="3193">
                  <c:v>4.7743399999999996</c:v>
                </c:pt>
                <c:pt idx="3194">
                  <c:v>4.0922900000000002</c:v>
                </c:pt>
                <c:pt idx="3195">
                  <c:v>4.0922900000000002</c:v>
                </c:pt>
                <c:pt idx="3196">
                  <c:v>4.7743399999999996</c:v>
                </c:pt>
                <c:pt idx="3197">
                  <c:v>5.4563899999999999</c:v>
                </c:pt>
                <c:pt idx="3198">
                  <c:v>6.1384400000000001</c:v>
                </c:pt>
                <c:pt idx="3199">
                  <c:v>5.4563899999999999</c:v>
                </c:pt>
                <c:pt idx="3200">
                  <c:v>4.7743399999999996</c:v>
                </c:pt>
                <c:pt idx="3201">
                  <c:v>4.0922900000000002</c:v>
                </c:pt>
                <c:pt idx="3202">
                  <c:v>4.0922900000000002</c:v>
                </c:pt>
                <c:pt idx="3203">
                  <c:v>4.0922900000000002</c:v>
                </c:pt>
                <c:pt idx="3204">
                  <c:v>4.0922900000000002</c:v>
                </c:pt>
                <c:pt idx="3205">
                  <c:v>4.0922900000000002</c:v>
                </c:pt>
                <c:pt idx="3206">
                  <c:v>4.0922900000000002</c:v>
                </c:pt>
                <c:pt idx="3207">
                  <c:v>4.0922900000000002</c:v>
                </c:pt>
                <c:pt idx="3208">
                  <c:v>4.0922900000000002</c:v>
                </c:pt>
                <c:pt idx="3209">
                  <c:v>3.41025</c:v>
                </c:pt>
                <c:pt idx="3210">
                  <c:v>2.7282000000000002</c:v>
                </c:pt>
                <c:pt idx="3211">
                  <c:v>2.0461499999999999</c:v>
                </c:pt>
                <c:pt idx="3212">
                  <c:v>2.0461499999999999</c:v>
                </c:pt>
                <c:pt idx="3213">
                  <c:v>1.3641000000000001</c:v>
                </c:pt>
                <c:pt idx="3214">
                  <c:v>0.68204900000000002</c:v>
                </c:pt>
                <c:pt idx="3215">
                  <c:v>0</c:v>
                </c:pt>
                <c:pt idx="3216">
                  <c:v>0.68204900000000002</c:v>
                </c:pt>
                <c:pt idx="3217">
                  <c:v>1.3641000000000001</c:v>
                </c:pt>
                <c:pt idx="3218">
                  <c:v>1.3641000000000001</c:v>
                </c:pt>
                <c:pt idx="3219">
                  <c:v>1.3641000000000001</c:v>
                </c:pt>
                <c:pt idx="3220">
                  <c:v>13.9194</c:v>
                </c:pt>
                <c:pt idx="3221">
                  <c:v>6.4344299999999999</c:v>
                </c:pt>
                <c:pt idx="3222">
                  <c:v>8.3176699999999997</c:v>
                </c:pt>
                <c:pt idx="3223">
                  <c:v>9.2585800000000003</c:v>
                </c:pt>
                <c:pt idx="3224">
                  <c:v>7.3338599999999996</c:v>
                </c:pt>
                <c:pt idx="3225">
                  <c:v>6.0897199999999998</c:v>
                </c:pt>
                <c:pt idx="3226">
                  <c:v>5.1932700000000001</c:v>
                </c:pt>
                <c:pt idx="3227">
                  <c:v>4.5369099999999998</c:v>
                </c:pt>
                <c:pt idx="3228">
                  <c:v>4.0199400000000001</c:v>
                </c:pt>
                <c:pt idx="3229">
                  <c:v>4.8201299999999998</c:v>
                </c:pt>
                <c:pt idx="3230">
                  <c:v>4.3721100000000002</c:v>
                </c:pt>
                <c:pt idx="3231">
                  <c:v>5.0076999999999998</c:v>
                </c:pt>
                <c:pt idx="3232">
                  <c:v>4.6146799999999999</c:v>
                </c:pt>
                <c:pt idx="3233">
                  <c:v>4.28423</c:v>
                </c:pt>
                <c:pt idx="3234">
                  <c:v>3.9932599999999998</c:v>
                </c:pt>
                <c:pt idx="3235">
                  <c:v>3.7434099999999999</c:v>
                </c:pt>
                <c:pt idx="3236">
                  <c:v>3.5193400000000001</c:v>
                </c:pt>
                <c:pt idx="3237">
                  <c:v>3.41025</c:v>
                </c:pt>
                <c:pt idx="3238">
                  <c:v>3.41025</c:v>
                </c:pt>
                <c:pt idx="3239">
                  <c:v>2.7282000000000002</c:v>
                </c:pt>
                <c:pt idx="3240">
                  <c:v>2.7282000000000002</c:v>
                </c:pt>
                <c:pt idx="3241">
                  <c:v>2.0461499999999999</c:v>
                </c:pt>
                <c:pt idx="3242">
                  <c:v>2.0461499999999999</c:v>
                </c:pt>
                <c:pt idx="3243">
                  <c:v>2.7282000000000002</c:v>
                </c:pt>
                <c:pt idx="3244">
                  <c:v>2.7282000000000002</c:v>
                </c:pt>
                <c:pt idx="3245">
                  <c:v>2.7282000000000002</c:v>
                </c:pt>
                <c:pt idx="3246">
                  <c:v>2.7282000000000002</c:v>
                </c:pt>
                <c:pt idx="3247">
                  <c:v>2.7282000000000002</c:v>
                </c:pt>
                <c:pt idx="3248">
                  <c:v>2.7282000000000002</c:v>
                </c:pt>
                <c:pt idx="3249">
                  <c:v>2.7282000000000002</c:v>
                </c:pt>
                <c:pt idx="3250">
                  <c:v>3.41025</c:v>
                </c:pt>
                <c:pt idx="3251">
                  <c:v>3.41025</c:v>
                </c:pt>
                <c:pt idx="3252">
                  <c:v>3.41025</c:v>
                </c:pt>
                <c:pt idx="3253">
                  <c:v>3.41025</c:v>
                </c:pt>
                <c:pt idx="3254">
                  <c:v>3.41025</c:v>
                </c:pt>
                <c:pt idx="3255">
                  <c:v>3.41025</c:v>
                </c:pt>
                <c:pt idx="3256">
                  <c:v>2.7282000000000002</c:v>
                </c:pt>
                <c:pt idx="3257">
                  <c:v>3.41025</c:v>
                </c:pt>
                <c:pt idx="3258">
                  <c:v>4.0922900000000002</c:v>
                </c:pt>
                <c:pt idx="3259">
                  <c:v>4.0922900000000002</c:v>
                </c:pt>
                <c:pt idx="3260">
                  <c:v>4.0922900000000002</c:v>
                </c:pt>
                <c:pt idx="3261">
                  <c:v>4.7743399999999996</c:v>
                </c:pt>
                <c:pt idx="3262">
                  <c:v>4.7743399999999996</c:v>
                </c:pt>
                <c:pt idx="3263">
                  <c:v>4.0922900000000002</c:v>
                </c:pt>
                <c:pt idx="3264">
                  <c:v>4.0922900000000002</c:v>
                </c:pt>
                <c:pt idx="3265">
                  <c:v>4.0922900000000002</c:v>
                </c:pt>
                <c:pt idx="3266">
                  <c:v>3.41025</c:v>
                </c:pt>
                <c:pt idx="3267">
                  <c:v>3.41025</c:v>
                </c:pt>
                <c:pt idx="3268">
                  <c:v>2.7282000000000002</c:v>
                </c:pt>
                <c:pt idx="3269">
                  <c:v>2.7282000000000002</c:v>
                </c:pt>
                <c:pt idx="3270">
                  <c:v>2.7282000000000002</c:v>
                </c:pt>
                <c:pt idx="3271">
                  <c:v>3.41025</c:v>
                </c:pt>
                <c:pt idx="3272">
                  <c:v>3.41025</c:v>
                </c:pt>
                <c:pt idx="3273">
                  <c:v>3.41025</c:v>
                </c:pt>
                <c:pt idx="3274">
                  <c:v>3.41025</c:v>
                </c:pt>
                <c:pt idx="3275">
                  <c:v>2.7282000000000002</c:v>
                </c:pt>
                <c:pt idx="3276">
                  <c:v>2.7282000000000002</c:v>
                </c:pt>
                <c:pt idx="3277">
                  <c:v>3.41025</c:v>
                </c:pt>
                <c:pt idx="3278">
                  <c:v>2.0461499999999999</c:v>
                </c:pt>
                <c:pt idx="3279">
                  <c:v>2.7282000000000002</c:v>
                </c:pt>
                <c:pt idx="3280">
                  <c:v>2.7282000000000002</c:v>
                </c:pt>
                <c:pt idx="3281">
                  <c:v>2.7282000000000002</c:v>
                </c:pt>
                <c:pt idx="3282">
                  <c:v>2.7282000000000002</c:v>
                </c:pt>
                <c:pt idx="3283">
                  <c:v>2.7282000000000002</c:v>
                </c:pt>
                <c:pt idx="3284">
                  <c:v>2.7282000000000002</c:v>
                </c:pt>
                <c:pt idx="3285">
                  <c:v>2.7282000000000002</c:v>
                </c:pt>
                <c:pt idx="3286">
                  <c:v>3.41025</c:v>
                </c:pt>
                <c:pt idx="3287">
                  <c:v>3.41025</c:v>
                </c:pt>
                <c:pt idx="3288">
                  <c:v>3.41025</c:v>
                </c:pt>
                <c:pt idx="3289">
                  <c:v>3.41025</c:v>
                </c:pt>
                <c:pt idx="3290">
                  <c:v>3.41025</c:v>
                </c:pt>
                <c:pt idx="3291">
                  <c:v>2.7282000000000002</c:v>
                </c:pt>
                <c:pt idx="3292">
                  <c:v>2.7282000000000002</c:v>
                </c:pt>
                <c:pt idx="3293">
                  <c:v>2.7282000000000002</c:v>
                </c:pt>
                <c:pt idx="3294">
                  <c:v>2.7282000000000002</c:v>
                </c:pt>
                <c:pt idx="3295">
                  <c:v>2.0461499999999999</c:v>
                </c:pt>
                <c:pt idx="3296">
                  <c:v>2.0461499999999999</c:v>
                </c:pt>
                <c:pt idx="3297">
                  <c:v>2.0461499999999999</c:v>
                </c:pt>
                <c:pt idx="3298">
                  <c:v>2.7282000000000002</c:v>
                </c:pt>
                <c:pt idx="3299">
                  <c:v>2.7282000000000002</c:v>
                </c:pt>
                <c:pt idx="3300">
                  <c:v>2.7282000000000002</c:v>
                </c:pt>
                <c:pt idx="3301">
                  <c:v>2.7282000000000002</c:v>
                </c:pt>
                <c:pt idx="3302">
                  <c:v>2.7282000000000002</c:v>
                </c:pt>
                <c:pt idx="3303">
                  <c:v>2.0461499999999999</c:v>
                </c:pt>
                <c:pt idx="3304">
                  <c:v>2.0461499999999999</c:v>
                </c:pt>
                <c:pt idx="3305">
                  <c:v>2.0461499999999999</c:v>
                </c:pt>
                <c:pt idx="3306">
                  <c:v>1.3641000000000001</c:v>
                </c:pt>
                <c:pt idx="3307">
                  <c:v>1.3641000000000001</c:v>
                </c:pt>
                <c:pt idx="3308">
                  <c:v>1.3641000000000001</c:v>
                </c:pt>
                <c:pt idx="3309">
                  <c:v>2.7282000000000002</c:v>
                </c:pt>
                <c:pt idx="3310">
                  <c:v>3.41025</c:v>
                </c:pt>
                <c:pt idx="3311">
                  <c:v>4.0922900000000002</c:v>
                </c:pt>
                <c:pt idx="3312">
                  <c:v>4.7743399999999996</c:v>
                </c:pt>
                <c:pt idx="3313">
                  <c:v>4.0922900000000002</c:v>
                </c:pt>
                <c:pt idx="3314">
                  <c:v>4.7743399999999996</c:v>
                </c:pt>
                <c:pt idx="3315">
                  <c:v>4.0922900000000002</c:v>
                </c:pt>
                <c:pt idx="3316">
                  <c:v>4.0922900000000002</c:v>
                </c:pt>
                <c:pt idx="3317">
                  <c:v>4.0922900000000002</c:v>
                </c:pt>
                <c:pt idx="3318">
                  <c:v>4.0922900000000002</c:v>
                </c:pt>
                <c:pt idx="3319">
                  <c:v>4.0922900000000002</c:v>
                </c:pt>
                <c:pt idx="3320">
                  <c:v>4.0922900000000002</c:v>
                </c:pt>
                <c:pt idx="3321">
                  <c:v>4.0922900000000002</c:v>
                </c:pt>
                <c:pt idx="3322">
                  <c:v>4.0922900000000002</c:v>
                </c:pt>
                <c:pt idx="3323">
                  <c:v>4.0922900000000002</c:v>
                </c:pt>
                <c:pt idx="3324">
                  <c:v>4.0922900000000002</c:v>
                </c:pt>
                <c:pt idx="3325">
                  <c:v>4.0922900000000002</c:v>
                </c:pt>
                <c:pt idx="3326">
                  <c:v>4.0922900000000002</c:v>
                </c:pt>
                <c:pt idx="3327">
                  <c:v>2.7282000000000002</c:v>
                </c:pt>
                <c:pt idx="3328">
                  <c:v>2.7282000000000002</c:v>
                </c:pt>
                <c:pt idx="3329">
                  <c:v>2.0461499999999999</c:v>
                </c:pt>
                <c:pt idx="3330">
                  <c:v>1.3641000000000001</c:v>
                </c:pt>
                <c:pt idx="3331">
                  <c:v>1.3641000000000001</c:v>
                </c:pt>
                <c:pt idx="3332">
                  <c:v>1.3641000000000001</c:v>
                </c:pt>
                <c:pt idx="3333">
                  <c:v>2.0461499999999999</c:v>
                </c:pt>
                <c:pt idx="3334">
                  <c:v>2.0461499999999999</c:v>
                </c:pt>
                <c:pt idx="3335">
                  <c:v>2.0461499999999999</c:v>
                </c:pt>
                <c:pt idx="3336">
                  <c:v>2.0461499999999999</c:v>
                </c:pt>
                <c:pt idx="3337">
                  <c:v>2.0461499999999999</c:v>
                </c:pt>
                <c:pt idx="3338">
                  <c:v>2.0461499999999999</c:v>
                </c:pt>
                <c:pt idx="3339">
                  <c:v>2.7282000000000002</c:v>
                </c:pt>
                <c:pt idx="3340">
                  <c:v>2.7282000000000002</c:v>
                </c:pt>
                <c:pt idx="3341">
                  <c:v>2.7282000000000002</c:v>
                </c:pt>
                <c:pt idx="3342">
                  <c:v>2.7282000000000002</c:v>
                </c:pt>
                <c:pt idx="3343">
                  <c:v>2.7282000000000002</c:v>
                </c:pt>
                <c:pt idx="3344">
                  <c:v>2.0461499999999999</c:v>
                </c:pt>
                <c:pt idx="3345">
                  <c:v>3.41025</c:v>
                </c:pt>
                <c:pt idx="3346">
                  <c:v>3.41025</c:v>
                </c:pt>
                <c:pt idx="3347">
                  <c:v>4.0922900000000002</c:v>
                </c:pt>
                <c:pt idx="3348">
                  <c:v>4.7743399999999996</c:v>
                </c:pt>
                <c:pt idx="3349">
                  <c:v>4.0922900000000002</c:v>
                </c:pt>
                <c:pt idx="3350">
                  <c:v>3.41025</c:v>
                </c:pt>
                <c:pt idx="3351">
                  <c:v>3.41025</c:v>
                </c:pt>
                <c:pt idx="3352">
                  <c:v>3.41025</c:v>
                </c:pt>
                <c:pt idx="3353">
                  <c:v>3.41025</c:v>
                </c:pt>
                <c:pt idx="3354">
                  <c:v>3.41025</c:v>
                </c:pt>
                <c:pt idx="3355">
                  <c:v>3.41025</c:v>
                </c:pt>
                <c:pt idx="3356">
                  <c:v>3.41025</c:v>
                </c:pt>
                <c:pt idx="3357">
                  <c:v>2.7282000000000002</c:v>
                </c:pt>
                <c:pt idx="3358">
                  <c:v>3.41025</c:v>
                </c:pt>
                <c:pt idx="3359">
                  <c:v>4.0922900000000002</c:v>
                </c:pt>
                <c:pt idx="3360">
                  <c:v>4.0922900000000002</c:v>
                </c:pt>
                <c:pt idx="3361">
                  <c:v>4.0922900000000002</c:v>
                </c:pt>
                <c:pt idx="3362">
                  <c:v>2.7282000000000002</c:v>
                </c:pt>
                <c:pt idx="3363">
                  <c:v>2.7282000000000002</c:v>
                </c:pt>
                <c:pt idx="3364">
                  <c:v>2.0461499999999999</c:v>
                </c:pt>
                <c:pt idx="3365">
                  <c:v>2.0461499999999999</c:v>
                </c:pt>
                <c:pt idx="3366">
                  <c:v>2.0461499999999999</c:v>
                </c:pt>
                <c:pt idx="3367">
                  <c:v>2.7282000000000002</c:v>
                </c:pt>
                <c:pt idx="3368">
                  <c:v>3.41025</c:v>
                </c:pt>
                <c:pt idx="3369">
                  <c:v>3.41025</c:v>
                </c:pt>
                <c:pt idx="3370">
                  <c:v>3.41025</c:v>
                </c:pt>
                <c:pt idx="3371">
                  <c:v>4.0922900000000002</c:v>
                </c:pt>
                <c:pt idx="3372">
                  <c:v>4.0922900000000002</c:v>
                </c:pt>
                <c:pt idx="3373">
                  <c:v>4.0922900000000002</c:v>
                </c:pt>
                <c:pt idx="3374">
                  <c:v>4.7743399999999996</c:v>
                </c:pt>
                <c:pt idx="3375">
                  <c:v>4.7743399999999996</c:v>
                </c:pt>
                <c:pt idx="3376">
                  <c:v>4.0922900000000002</c:v>
                </c:pt>
                <c:pt idx="3377">
                  <c:v>4.0922900000000002</c:v>
                </c:pt>
                <c:pt idx="3378">
                  <c:v>4.0922900000000002</c:v>
                </c:pt>
                <c:pt idx="3379">
                  <c:v>4.0922900000000002</c:v>
                </c:pt>
                <c:pt idx="3380">
                  <c:v>4.7743399999999996</c:v>
                </c:pt>
                <c:pt idx="3381">
                  <c:v>4.7743399999999996</c:v>
                </c:pt>
                <c:pt idx="3382">
                  <c:v>4.7743399999999996</c:v>
                </c:pt>
                <c:pt idx="3383">
                  <c:v>4.0922900000000002</c:v>
                </c:pt>
                <c:pt idx="3384">
                  <c:v>4.0922900000000002</c:v>
                </c:pt>
                <c:pt idx="3385">
                  <c:v>2.7282000000000002</c:v>
                </c:pt>
                <c:pt idx="3386">
                  <c:v>2.7282000000000002</c:v>
                </c:pt>
                <c:pt idx="3387">
                  <c:v>3.41025</c:v>
                </c:pt>
                <c:pt idx="3388">
                  <c:v>2.7282000000000002</c:v>
                </c:pt>
                <c:pt idx="3389">
                  <c:v>2.7282000000000002</c:v>
                </c:pt>
                <c:pt idx="3390">
                  <c:v>2.7282000000000002</c:v>
                </c:pt>
                <c:pt idx="3391">
                  <c:v>2.7282000000000002</c:v>
                </c:pt>
                <c:pt idx="3392">
                  <c:v>2.0461499999999999</c:v>
                </c:pt>
                <c:pt idx="3393">
                  <c:v>1.3641000000000001</c:v>
                </c:pt>
                <c:pt idx="3394">
                  <c:v>0</c:v>
                </c:pt>
                <c:pt idx="3395">
                  <c:v>0</c:v>
                </c:pt>
                <c:pt idx="3396">
                  <c:v>0</c:v>
                </c:pt>
                <c:pt idx="3397">
                  <c:v>0</c:v>
                </c:pt>
                <c:pt idx="3398">
                  <c:v>0</c:v>
                </c:pt>
                <c:pt idx="3399">
                  <c:v>0</c:v>
                </c:pt>
                <c:pt idx="3400">
                  <c:v>0</c:v>
                </c:pt>
                <c:pt idx="3401">
                  <c:v>0</c:v>
                </c:pt>
                <c:pt idx="3402">
                  <c:v>1.3426199999999999</c:v>
                </c:pt>
                <c:pt idx="3403">
                  <c:v>1.2071700000000001</c:v>
                </c:pt>
                <c:pt idx="3404">
                  <c:v>1.0947800000000001</c:v>
                </c:pt>
                <c:pt idx="3405">
                  <c:v>2.00603</c:v>
                </c:pt>
                <c:pt idx="3406">
                  <c:v>1.8483700000000001</c:v>
                </c:pt>
                <c:pt idx="3407">
                  <c:v>1.7158500000000001</c:v>
                </c:pt>
                <c:pt idx="3408">
                  <c:v>1.59918</c:v>
                </c:pt>
                <c:pt idx="3409">
                  <c:v>1.49901</c:v>
                </c:pt>
                <c:pt idx="3410">
                  <c:v>1.4091899999999999</c:v>
                </c:pt>
                <c:pt idx="3411">
                  <c:v>1.3641000000000001</c:v>
                </c:pt>
                <c:pt idx="3412">
                  <c:v>2.0461499999999999</c:v>
                </c:pt>
                <c:pt idx="3413">
                  <c:v>2.0461499999999999</c:v>
                </c:pt>
                <c:pt idx="3414">
                  <c:v>2.0461499999999999</c:v>
                </c:pt>
                <c:pt idx="3415">
                  <c:v>2.0461499999999999</c:v>
                </c:pt>
                <c:pt idx="3416">
                  <c:v>2.7282000000000002</c:v>
                </c:pt>
                <c:pt idx="3417">
                  <c:v>2.7282000000000002</c:v>
                </c:pt>
                <c:pt idx="3418">
                  <c:v>2.7282000000000002</c:v>
                </c:pt>
                <c:pt idx="3419">
                  <c:v>2.7282000000000002</c:v>
                </c:pt>
                <c:pt idx="3420">
                  <c:v>2.7282000000000002</c:v>
                </c:pt>
                <c:pt idx="3421">
                  <c:v>3.41025</c:v>
                </c:pt>
                <c:pt idx="3422">
                  <c:v>2.7282000000000002</c:v>
                </c:pt>
                <c:pt idx="3423">
                  <c:v>2.7282000000000002</c:v>
                </c:pt>
                <c:pt idx="3424">
                  <c:v>2.7282000000000002</c:v>
                </c:pt>
                <c:pt idx="3425">
                  <c:v>2.7282000000000002</c:v>
                </c:pt>
                <c:pt idx="3426">
                  <c:v>2.7282000000000002</c:v>
                </c:pt>
                <c:pt idx="3427">
                  <c:v>2.7282000000000002</c:v>
                </c:pt>
                <c:pt idx="3428">
                  <c:v>2.7282000000000002</c:v>
                </c:pt>
                <c:pt idx="3429">
                  <c:v>3.41025</c:v>
                </c:pt>
                <c:pt idx="3430">
                  <c:v>3.41025</c:v>
                </c:pt>
                <c:pt idx="3431">
                  <c:v>3.41025</c:v>
                </c:pt>
                <c:pt idx="3432">
                  <c:v>3.41025</c:v>
                </c:pt>
                <c:pt idx="3433">
                  <c:v>3.41025</c:v>
                </c:pt>
                <c:pt idx="3434">
                  <c:v>2.7282000000000002</c:v>
                </c:pt>
                <c:pt idx="3435">
                  <c:v>3.41025</c:v>
                </c:pt>
                <c:pt idx="3436">
                  <c:v>3.41025</c:v>
                </c:pt>
                <c:pt idx="3437">
                  <c:v>3.41025</c:v>
                </c:pt>
                <c:pt idx="3438">
                  <c:v>2.7282000000000002</c:v>
                </c:pt>
                <c:pt idx="3439">
                  <c:v>3.41025</c:v>
                </c:pt>
                <c:pt idx="3440">
                  <c:v>4.0922900000000002</c:v>
                </c:pt>
                <c:pt idx="3441">
                  <c:v>4.0922900000000002</c:v>
                </c:pt>
                <c:pt idx="3442">
                  <c:v>4.0922900000000002</c:v>
                </c:pt>
                <c:pt idx="3443">
                  <c:v>4.0922900000000002</c:v>
                </c:pt>
                <c:pt idx="3444">
                  <c:v>4.0922900000000002</c:v>
                </c:pt>
                <c:pt idx="3445">
                  <c:v>4.0922900000000002</c:v>
                </c:pt>
                <c:pt idx="3446">
                  <c:v>3.41025</c:v>
                </c:pt>
                <c:pt idx="3447">
                  <c:v>2.7282000000000002</c:v>
                </c:pt>
                <c:pt idx="3448">
                  <c:v>2.7282000000000002</c:v>
                </c:pt>
                <c:pt idx="3449">
                  <c:v>2.7282000000000002</c:v>
                </c:pt>
                <c:pt idx="3450">
                  <c:v>2.7282000000000002</c:v>
                </c:pt>
                <c:pt idx="3451">
                  <c:v>2.7282000000000002</c:v>
                </c:pt>
                <c:pt idx="3452">
                  <c:v>2.7282000000000002</c:v>
                </c:pt>
                <c:pt idx="3453">
                  <c:v>2.7282000000000002</c:v>
                </c:pt>
                <c:pt idx="3454">
                  <c:v>2.7282000000000002</c:v>
                </c:pt>
                <c:pt idx="3455">
                  <c:v>2.7282000000000002</c:v>
                </c:pt>
                <c:pt idx="3456">
                  <c:v>2.7282000000000002</c:v>
                </c:pt>
                <c:pt idx="3457">
                  <c:v>2.7282000000000002</c:v>
                </c:pt>
                <c:pt idx="3458">
                  <c:v>2.7282000000000002</c:v>
                </c:pt>
                <c:pt idx="3459">
                  <c:v>2.7282000000000002</c:v>
                </c:pt>
                <c:pt idx="3460">
                  <c:v>2.7282000000000002</c:v>
                </c:pt>
                <c:pt idx="3461">
                  <c:v>2.7282000000000002</c:v>
                </c:pt>
                <c:pt idx="3462">
                  <c:v>2.7282000000000002</c:v>
                </c:pt>
                <c:pt idx="3463">
                  <c:v>2.7282000000000002</c:v>
                </c:pt>
                <c:pt idx="3464">
                  <c:v>3.41025</c:v>
                </c:pt>
                <c:pt idx="3465">
                  <c:v>3.41025</c:v>
                </c:pt>
                <c:pt idx="3466">
                  <c:v>3.41025</c:v>
                </c:pt>
                <c:pt idx="3467">
                  <c:v>3.41025</c:v>
                </c:pt>
                <c:pt idx="3468">
                  <c:v>3.41025</c:v>
                </c:pt>
                <c:pt idx="3469">
                  <c:v>2.7282000000000002</c:v>
                </c:pt>
                <c:pt idx="3470">
                  <c:v>2.7282000000000002</c:v>
                </c:pt>
                <c:pt idx="3471">
                  <c:v>2.7282000000000002</c:v>
                </c:pt>
                <c:pt idx="3472">
                  <c:v>2.7282000000000002</c:v>
                </c:pt>
                <c:pt idx="3473">
                  <c:v>2.7282000000000002</c:v>
                </c:pt>
                <c:pt idx="3474">
                  <c:v>2.0461499999999999</c:v>
                </c:pt>
                <c:pt idx="3475">
                  <c:v>1.3641000000000001</c:v>
                </c:pt>
                <c:pt idx="3476">
                  <c:v>1.3641000000000001</c:v>
                </c:pt>
                <c:pt idx="3477">
                  <c:v>1.3641000000000001</c:v>
                </c:pt>
                <c:pt idx="3478">
                  <c:v>1.3641000000000001</c:v>
                </c:pt>
                <c:pt idx="3479">
                  <c:v>1.3641000000000001</c:v>
                </c:pt>
                <c:pt idx="3480">
                  <c:v>1.3641000000000001</c:v>
                </c:pt>
                <c:pt idx="3481">
                  <c:v>0.68204900000000002</c:v>
                </c:pt>
                <c:pt idx="3482">
                  <c:v>1.3641000000000001</c:v>
                </c:pt>
                <c:pt idx="3483">
                  <c:v>1.3641000000000001</c:v>
                </c:pt>
                <c:pt idx="3484">
                  <c:v>1.3641000000000001</c:v>
                </c:pt>
                <c:pt idx="3485">
                  <c:v>1.3641000000000001</c:v>
                </c:pt>
                <c:pt idx="3486">
                  <c:v>1.3641000000000001</c:v>
                </c:pt>
                <c:pt idx="3487">
                  <c:v>1.3641000000000001</c:v>
                </c:pt>
                <c:pt idx="3488">
                  <c:v>1.3641000000000001</c:v>
                </c:pt>
                <c:pt idx="3489">
                  <c:v>2.0461499999999999</c:v>
                </c:pt>
                <c:pt idx="3490">
                  <c:v>2.7282000000000002</c:v>
                </c:pt>
                <c:pt idx="3491">
                  <c:v>2.7282000000000002</c:v>
                </c:pt>
                <c:pt idx="3492">
                  <c:v>3.41025</c:v>
                </c:pt>
                <c:pt idx="3493">
                  <c:v>4.0922900000000002</c:v>
                </c:pt>
                <c:pt idx="3494">
                  <c:v>4.0922900000000002</c:v>
                </c:pt>
                <c:pt idx="3495">
                  <c:v>4.0922900000000002</c:v>
                </c:pt>
                <c:pt idx="3496">
                  <c:v>4.0922900000000002</c:v>
                </c:pt>
                <c:pt idx="3497">
                  <c:v>4.0922900000000002</c:v>
                </c:pt>
                <c:pt idx="3498">
                  <c:v>4.0922900000000002</c:v>
                </c:pt>
                <c:pt idx="3499">
                  <c:v>3.41025</c:v>
                </c:pt>
                <c:pt idx="3500">
                  <c:v>3.41025</c:v>
                </c:pt>
                <c:pt idx="3501">
                  <c:v>3.41025</c:v>
                </c:pt>
                <c:pt idx="3502">
                  <c:v>4.0922900000000002</c:v>
                </c:pt>
                <c:pt idx="3503">
                  <c:v>4.7743399999999996</c:v>
                </c:pt>
                <c:pt idx="3504">
                  <c:v>5.4563899999999999</c:v>
                </c:pt>
                <c:pt idx="3505">
                  <c:v>6.1384400000000001</c:v>
                </c:pt>
                <c:pt idx="3506">
                  <c:v>4.7743399999999996</c:v>
                </c:pt>
                <c:pt idx="3507">
                  <c:v>4.0922900000000002</c:v>
                </c:pt>
                <c:pt idx="3508">
                  <c:v>4.0922900000000002</c:v>
                </c:pt>
                <c:pt idx="3509">
                  <c:v>3.41025</c:v>
                </c:pt>
                <c:pt idx="3510">
                  <c:v>4.7743399999999996</c:v>
                </c:pt>
                <c:pt idx="3511">
                  <c:v>4.0922900000000002</c:v>
                </c:pt>
                <c:pt idx="3512">
                  <c:v>4.0922900000000002</c:v>
                </c:pt>
                <c:pt idx="3513">
                  <c:v>5.4563899999999999</c:v>
                </c:pt>
                <c:pt idx="3514">
                  <c:v>6.1384400000000001</c:v>
                </c:pt>
                <c:pt idx="3515">
                  <c:v>6.8204900000000004</c:v>
                </c:pt>
                <c:pt idx="3516">
                  <c:v>6.8204900000000004</c:v>
                </c:pt>
                <c:pt idx="3517">
                  <c:v>6.8204900000000004</c:v>
                </c:pt>
                <c:pt idx="3518">
                  <c:v>6.8204900000000004</c:v>
                </c:pt>
                <c:pt idx="3519">
                  <c:v>6.8204900000000004</c:v>
                </c:pt>
                <c:pt idx="3520">
                  <c:v>6.1384400000000001</c:v>
                </c:pt>
                <c:pt idx="3521">
                  <c:v>6.1384400000000001</c:v>
                </c:pt>
                <c:pt idx="3522">
                  <c:v>6.1384400000000001</c:v>
                </c:pt>
                <c:pt idx="3523">
                  <c:v>5.4563899999999999</c:v>
                </c:pt>
                <c:pt idx="3524">
                  <c:v>5.4563899999999999</c:v>
                </c:pt>
                <c:pt idx="3525">
                  <c:v>5.4563899999999999</c:v>
                </c:pt>
                <c:pt idx="3526">
                  <c:v>5.4563899999999999</c:v>
                </c:pt>
                <c:pt idx="3527">
                  <c:v>4.0922900000000002</c:v>
                </c:pt>
                <c:pt idx="3528">
                  <c:v>4.0922900000000002</c:v>
                </c:pt>
                <c:pt idx="3529">
                  <c:v>4.0922900000000002</c:v>
                </c:pt>
                <c:pt idx="3530">
                  <c:v>3.41025</c:v>
                </c:pt>
                <c:pt idx="3531">
                  <c:v>3.41025</c:v>
                </c:pt>
                <c:pt idx="3532">
                  <c:v>2.7282000000000002</c:v>
                </c:pt>
                <c:pt idx="3533">
                  <c:v>2.0461499999999999</c:v>
                </c:pt>
                <c:pt idx="3534">
                  <c:v>2.0461499999999999</c:v>
                </c:pt>
                <c:pt idx="3535">
                  <c:v>2.0461499999999999</c:v>
                </c:pt>
                <c:pt idx="3536">
                  <c:v>2.0461499999999999</c:v>
                </c:pt>
                <c:pt idx="3537">
                  <c:v>2.0461499999999999</c:v>
                </c:pt>
                <c:pt idx="3538">
                  <c:v>1.3641000000000001</c:v>
                </c:pt>
                <c:pt idx="3539">
                  <c:v>0.68204900000000002</c:v>
                </c:pt>
                <c:pt idx="3540">
                  <c:v>0.68204900000000002</c:v>
                </c:pt>
                <c:pt idx="3541">
                  <c:v>0.68204900000000002</c:v>
                </c:pt>
                <c:pt idx="3542">
                  <c:v>0.68204900000000002</c:v>
                </c:pt>
                <c:pt idx="3543">
                  <c:v>0.68204900000000002</c:v>
                </c:pt>
                <c:pt idx="3544">
                  <c:v>0.68204900000000002</c:v>
                </c:pt>
                <c:pt idx="3545">
                  <c:v>0.68204900000000002</c:v>
                </c:pt>
                <c:pt idx="3546">
                  <c:v>0.68204900000000002</c:v>
                </c:pt>
                <c:pt idx="3547">
                  <c:v>0.68204900000000002</c:v>
                </c:pt>
                <c:pt idx="3548">
                  <c:v>0</c:v>
                </c:pt>
                <c:pt idx="3549">
                  <c:v>0</c:v>
                </c:pt>
                <c:pt idx="3550">
                  <c:v>0</c:v>
                </c:pt>
                <c:pt idx="3551">
                  <c:v>0</c:v>
                </c:pt>
                <c:pt idx="3552">
                  <c:v>0</c:v>
                </c:pt>
                <c:pt idx="3553">
                  <c:v>0</c:v>
                </c:pt>
                <c:pt idx="3554">
                  <c:v>0</c:v>
                </c:pt>
                <c:pt idx="3555">
                  <c:v>0.68204900000000002</c:v>
                </c:pt>
                <c:pt idx="3556">
                  <c:v>1.3641000000000001</c:v>
                </c:pt>
                <c:pt idx="3557">
                  <c:v>2.0461499999999999</c:v>
                </c:pt>
                <c:pt idx="3558">
                  <c:v>2.7282000000000002</c:v>
                </c:pt>
                <c:pt idx="3559">
                  <c:v>3.41025</c:v>
                </c:pt>
                <c:pt idx="3560">
                  <c:v>4.0922900000000002</c:v>
                </c:pt>
                <c:pt idx="3561">
                  <c:v>4.0922900000000002</c:v>
                </c:pt>
                <c:pt idx="3562">
                  <c:v>4.7743399999999996</c:v>
                </c:pt>
                <c:pt idx="3563">
                  <c:v>4.7743399999999996</c:v>
                </c:pt>
                <c:pt idx="3564">
                  <c:v>4.7743399999999996</c:v>
                </c:pt>
                <c:pt idx="3565">
                  <c:v>4.7743399999999996</c:v>
                </c:pt>
                <c:pt idx="3566">
                  <c:v>5.4563899999999999</c:v>
                </c:pt>
                <c:pt idx="3567">
                  <c:v>5.4563899999999999</c:v>
                </c:pt>
                <c:pt idx="3568">
                  <c:v>0</c:v>
                </c:pt>
                <c:pt idx="3569">
                  <c:v>0</c:v>
                </c:pt>
                <c:pt idx="3570">
                  <c:v>8.9743300000000001</c:v>
                </c:pt>
                <c:pt idx="3571">
                  <c:v>6.5267900000000001</c:v>
                </c:pt>
                <c:pt idx="3572">
                  <c:v>7.6634700000000002</c:v>
                </c:pt>
                <c:pt idx="3573">
                  <c:v>6.3152699999999999</c:v>
                </c:pt>
                <c:pt idx="3574">
                  <c:v>5.3564100000000003</c:v>
                </c:pt>
                <c:pt idx="3575">
                  <c:v>4.6609299999999996</c:v>
                </c:pt>
                <c:pt idx="3576">
                  <c:v>4.117</c:v>
                </c:pt>
                <c:pt idx="3577">
                  <c:v>3.6934100000000001</c:v>
                </c:pt>
                <c:pt idx="3578">
                  <c:v>4.45784</c:v>
                </c:pt>
                <c:pt idx="3579">
                  <c:v>4.0780200000000004</c:v>
                </c:pt>
                <c:pt idx="3580">
                  <c:v>4.6908500000000002</c:v>
                </c:pt>
                <c:pt idx="3581">
                  <c:v>5.21976</c:v>
                </c:pt>
                <c:pt idx="3582">
                  <c:v>4.8602100000000004</c:v>
                </c:pt>
                <c:pt idx="3583">
                  <c:v>4.5520500000000004</c:v>
                </c:pt>
                <c:pt idx="3584">
                  <c:v>4.2761699999999996</c:v>
                </c:pt>
                <c:pt idx="3585">
                  <c:v>4.0922900000000002</c:v>
                </c:pt>
                <c:pt idx="3586">
                  <c:v>4.0922900000000002</c:v>
                </c:pt>
                <c:pt idx="3587">
                  <c:v>2.7282000000000002</c:v>
                </c:pt>
                <c:pt idx="3588">
                  <c:v>2.7282000000000002</c:v>
                </c:pt>
                <c:pt idx="3589">
                  <c:v>2.7282000000000002</c:v>
                </c:pt>
                <c:pt idx="3590">
                  <c:v>2.0461499999999999</c:v>
                </c:pt>
                <c:pt idx="3591">
                  <c:v>2.0461499999999999</c:v>
                </c:pt>
                <c:pt idx="3592">
                  <c:v>3.41025</c:v>
                </c:pt>
                <c:pt idx="3593">
                  <c:v>3.41025</c:v>
                </c:pt>
                <c:pt idx="3594">
                  <c:v>3.41025</c:v>
                </c:pt>
                <c:pt idx="3595">
                  <c:v>2.7282000000000002</c:v>
                </c:pt>
                <c:pt idx="3596">
                  <c:v>2.7282000000000002</c:v>
                </c:pt>
                <c:pt idx="3597">
                  <c:v>3.41025</c:v>
                </c:pt>
                <c:pt idx="3598">
                  <c:v>2.0461499999999999</c:v>
                </c:pt>
                <c:pt idx="3599">
                  <c:v>2.0461499999999999</c:v>
                </c:pt>
                <c:pt idx="3600">
                  <c:v>2.0461499999999999</c:v>
                </c:pt>
                <c:pt idx="3601">
                  <c:v>2.0461499999999999</c:v>
                </c:pt>
                <c:pt idx="3602">
                  <c:v>2.0461499999999999</c:v>
                </c:pt>
                <c:pt idx="3603">
                  <c:v>2.0461499999999999</c:v>
                </c:pt>
                <c:pt idx="3604">
                  <c:v>2.7282000000000002</c:v>
                </c:pt>
                <c:pt idx="3605">
                  <c:v>3.41025</c:v>
                </c:pt>
                <c:pt idx="3606">
                  <c:v>3.41025</c:v>
                </c:pt>
                <c:pt idx="3607">
                  <c:v>3.41025</c:v>
                </c:pt>
                <c:pt idx="3608">
                  <c:v>3.41025</c:v>
                </c:pt>
                <c:pt idx="3609">
                  <c:v>2.0461499999999999</c:v>
                </c:pt>
                <c:pt idx="3610">
                  <c:v>2.0461499999999999</c:v>
                </c:pt>
                <c:pt idx="3611">
                  <c:v>2.0461499999999999</c:v>
                </c:pt>
                <c:pt idx="3612">
                  <c:v>2.0461499999999999</c:v>
                </c:pt>
                <c:pt idx="3613">
                  <c:v>2.0461499999999999</c:v>
                </c:pt>
                <c:pt idx="3614">
                  <c:v>2.0461499999999999</c:v>
                </c:pt>
                <c:pt idx="3615">
                  <c:v>2.0461499999999999</c:v>
                </c:pt>
                <c:pt idx="3616">
                  <c:v>2.0461499999999999</c:v>
                </c:pt>
                <c:pt idx="3617">
                  <c:v>3.41025</c:v>
                </c:pt>
                <c:pt idx="3618">
                  <c:v>4.0922900000000002</c:v>
                </c:pt>
                <c:pt idx="3619">
                  <c:v>4.0922900000000002</c:v>
                </c:pt>
                <c:pt idx="3620">
                  <c:v>4.0922900000000002</c:v>
                </c:pt>
                <c:pt idx="3621">
                  <c:v>3.41025</c:v>
                </c:pt>
                <c:pt idx="3622">
                  <c:v>3.41025</c:v>
                </c:pt>
                <c:pt idx="3623">
                  <c:v>2.7282000000000002</c:v>
                </c:pt>
                <c:pt idx="3624">
                  <c:v>2.7282000000000002</c:v>
                </c:pt>
                <c:pt idx="3625">
                  <c:v>3.41025</c:v>
                </c:pt>
                <c:pt idx="3626">
                  <c:v>3.41025</c:v>
                </c:pt>
                <c:pt idx="3627">
                  <c:v>3.41025</c:v>
                </c:pt>
                <c:pt idx="3628">
                  <c:v>3.41025</c:v>
                </c:pt>
                <c:pt idx="3629">
                  <c:v>3.41025</c:v>
                </c:pt>
                <c:pt idx="3630">
                  <c:v>3.41025</c:v>
                </c:pt>
                <c:pt idx="3631">
                  <c:v>3.41025</c:v>
                </c:pt>
                <c:pt idx="3632">
                  <c:v>2.7282000000000002</c:v>
                </c:pt>
                <c:pt idx="3633">
                  <c:v>2.7282000000000002</c:v>
                </c:pt>
                <c:pt idx="3634">
                  <c:v>2.0461499999999999</c:v>
                </c:pt>
                <c:pt idx="3635">
                  <c:v>1.3641000000000001</c:v>
                </c:pt>
                <c:pt idx="3636">
                  <c:v>0.68204900000000002</c:v>
                </c:pt>
                <c:pt idx="3637">
                  <c:v>0.68204900000000002</c:v>
                </c:pt>
                <c:pt idx="3638">
                  <c:v>0.68204900000000002</c:v>
                </c:pt>
                <c:pt idx="3639">
                  <c:v>0.68204900000000002</c:v>
                </c:pt>
                <c:pt idx="3640">
                  <c:v>0.68204900000000002</c:v>
                </c:pt>
                <c:pt idx="3641">
                  <c:v>0.68204900000000002</c:v>
                </c:pt>
                <c:pt idx="3642">
                  <c:v>0.68204900000000002</c:v>
                </c:pt>
                <c:pt idx="3643">
                  <c:v>1.3641000000000001</c:v>
                </c:pt>
                <c:pt idx="3644">
                  <c:v>1.3641000000000001</c:v>
                </c:pt>
                <c:pt idx="3645">
                  <c:v>1.3641000000000001</c:v>
                </c:pt>
                <c:pt idx="3646">
                  <c:v>2.0461499999999999</c:v>
                </c:pt>
                <c:pt idx="3647">
                  <c:v>2.7282000000000002</c:v>
                </c:pt>
                <c:pt idx="3648">
                  <c:v>4.0922900000000002</c:v>
                </c:pt>
                <c:pt idx="3649">
                  <c:v>4.0922900000000002</c:v>
                </c:pt>
                <c:pt idx="3650">
                  <c:v>4.0922900000000002</c:v>
                </c:pt>
                <c:pt idx="3651">
                  <c:v>4.7743399999999996</c:v>
                </c:pt>
                <c:pt idx="3652">
                  <c:v>5.4563899999999999</c:v>
                </c:pt>
                <c:pt idx="3653">
                  <c:v>5.4563899999999999</c:v>
                </c:pt>
                <c:pt idx="3654">
                  <c:v>5.4563899999999999</c:v>
                </c:pt>
                <c:pt idx="3655">
                  <c:v>5.4563899999999999</c:v>
                </c:pt>
                <c:pt idx="3656">
                  <c:v>5.4563899999999999</c:v>
                </c:pt>
                <c:pt idx="3657">
                  <c:v>6.1384400000000001</c:v>
                </c:pt>
                <c:pt idx="3658">
                  <c:v>6.8204900000000004</c:v>
                </c:pt>
                <c:pt idx="3659">
                  <c:v>6.8204900000000004</c:v>
                </c:pt>
                <c:pt idx="3660">
                  <c:v>6.1384400000000001</c:v>
                </c:pt>
                <c:pt idx="3661">
                  <c:v>5.4563899999999999</c:v>
                </c:pt>
                <c:pt idx="3662">
                  <c:v>6.8204900000000004</c:v>
                </c:pt>
                <c:pt idx="3663">
                  <c:v>6.8204900000000004</c:v>
                </c:pt>
                <c:pt idx="3664">
                  <c:v>6.1384400000000001</c:v>
                </c:pt>
                <c:pt idx="3665">
                  <c:v>4.0922900000000002</c:v>
                </c:pt>
                <c:pt idx="3666">
                  <c:v>4.7743399999999996</c:v>
                </c:pt>
                <c:pt idx="3667">
                  <c:v>4.7743399999999996</c:v>
                </c:pt>
                <c:pt idx="3668">
                  <c:v>4.0922900000000002</c:v>
                </c:pt>
                <c:pt idx="3669">
                  <c:v>4.0922900000000002</c:v>
                </c:pt>
                <c:pt idx="3670">
                  <c:v>4.0922900000000002</c:v>
                </c:pt>
                <c:pt idx="3671">
                  <c:v>4.0922900000000002</c:v>
                </c:pt>
                <c:pt idx="3672">
                  <c:v>4.7743399999999996</c:v>
                </c:pt>
                <c:pt idx="3673">
                  <c:v>4.7743399999999996</c:v>
                </c:pt>
                <c:pt idx="3674">
                  <c:v>6.1384400000000001</c:v>
                </c:pt>
                <c:pt idx="3675">
                  <c:v>5.4563899999999999</c:v>
                </c:pt>
                <c:pt idx="3676">
                  <c:v>5.4563899999999999</c:v>
                </c:pt>
                <c:pt idx="3677">
                  <c:v>6.1384400000000001</c:v>
                </c:pt>
                <c:pt idx="3678">
                  <c:v>6.1384400000000001</c:v>
                </c:pt>
                <c:pt idx="3679">
                  <c:v>6.8204900000000004</c:v>
                </c:pt>
                <c:pt idx="3680">
                  <c:v>5.4563899999999999</c:v>
                </c:pt>
                <c:pt idx="3681">
                  <c:v>5.4563899999999999</c:v>
                </c:pt>
                <c:pt idx="3682">
                  <c:v>5.4563899999999999</c:v>
                </c:pt>
                <c:pt idx="3683">
                  <c:v>5.4563899999999999</c:v>
                </c:pt>
                <c:pt idx="3684">
                  <c:v>5.4563899999999999</c:v>
                </c:pt>
                <c:pt idx="3685">
                  <c:v>5.4563899999999999</c:v>
                </c:pt>
                <c:pt idx="3686">
                  <c:v>4.7743399999999996</c:v>
                </c:pt>
                <c:pt idx="3687">
                  <c:v>4.7743399999999996</c:v>
                </c:pt>
                <c:pt idx="3688">
                  <c:v>4.7743399999999996</c:v>
                </c:pt>
                <c:pt idx="3689">
                  <c:v>4.7743399999999996</c:v>
                </c:pt>
                <c:pt idx="3690">
                  <c:v>5.4563899999999999</c:v>
                </c:pt>
                <c:pt idx="3691">
                  <c:v>4.7743399999999996</c:v>
                </c:pt>
                <c:pt idx="3692">
                  <c:v>3.41025</c:v>
                </c:pt>
                <c:pt idx="3693">
                  <c:v>3.41025</c:v>
                </c:pt>
                <c:pt idx="3694">
                  <c:v>4.0922900000000002</c:v>
                </c:pt>
                <c:pt idx="3695">
                  <c:v>5.4563899999999999</c:v>
                </c:pt>
                <c:pt idx="3696">
                  <c:v>4.7743399999999996</c:v>
                </c:pt>
                <c:pt idx="3697">
                  <c:v>4.7743399999999996</c:v>
                </c:pt>
                <c:pt idx="3698">
                  <c:v>4.7743399999999996</c:v>
                </c:pt>
                <c:pt idx="3699">
                  <c:v>4.7743399999999996</c:v>
                </c:pt>
                <c:pt idx="3700">
                  <c:v>4.7743399999999996</c:v>
                </c:pt>
                <c:pt idx="3701">
                  <c:v>4.0922900000000002</c:v>
                </c:pt>
                <c:pt idx="3702">
                  <c:v>4.0922900000000002</c:v>
                </c:pt>
                <c:pt idx="3703">
                  <c:v>4.0922900000000002</c:v>
                </c:pt>
                <c:pt idx="3704">
                  <c:v>4.0922900000000002</c:v>
                </c:pt>
                <c:pt idx="3705">
                  <c:v>4.7743399999999996</c:v>
                </c:pt>
                <c:pt idx="3706">
                  <c:v>4.0922900000000002</c:v>
                </c:pt>
                <c:pt idx="3707">
                  <c:v>4.7743399999999996</c:v>
                </c:pt>
                <c:pt idx="3708">
                  <c:v>4.0922900000000002</c:v>
                </c:pt>
                <c:pt idx="3709">
                  <c:v>4.0922900000000002</c:v>
                </c:pt>
                <c:pt idx="3710">
                  <c:v>4.0922900000000002</c:v>
                </c:pt>
                <c:pt idx="3711">
                  <c:v>4.0922900000000002</c:v>
                </c:pt>
                <c:pt idx="3712">
                  <c:v>2.0461499999999999</c:v>
                </c:pt>
                <c:pt idx="3713">
                  <c:v>1.3641000000000001</c:v>
                </c:pt>
                <c:pt idx="3714">
                  <c:v>1.3641000000000001</c:v>
                </c:pt>
                <c:pt idx="3715">
                  <c:v>1.3641000000000001</c:v>
                </c:pt>
                <c:pt idx="3716">
                  <c:v>1.3641000000000001</c:v>
                </c:pt>
                <c:pt idx="3717">
                  <c:v>1.3641000000000001</c:v>
                </c:pt>
                <c:pt idx="3718">
                  <c:v>1.3641000000000001</c:v>
                </c:pt>
                <c:pt idx="3719">
                  <c:v>1.3641000000000001</c:v>
                </c:pt>
                <c:pt idx="3720">
                  <c:v>1.3641000000000001</c:v>
                </c:pt>
                <c:pt idx="3721">
                  <c:v>2.0461499999999999</c:v>
                </c:pt>
                <c:pt idx="3722">
                  <c:v>1.3641000000000001</c:v>
                </c:pt>
                <c:pt idx="3723">
                  <c:v>1.3641000000000001</c:v>
                </c:pt>
                <c:pt idx="3724">
                  <c:v>1.3641000000000001</c:v>
                </c:pt>
                <c:pt idx="3725">
                  <c:v>3.41025</c:v>
                </c:pt>
                <c:pt idx="3726">
                  <c:v>3.41025</c:v>
                </c:pt>
                <c:pt idx="3727">
                  <c:v>3.41025</c:v>
                </c:pt>
                <c:pt idx="3728">
                  <c:v>4.0922900000000002</c:v>
                </c:pt>
                <c:pt idx="3729">
                  <c:v>4.7743399999999996</c:v>
                </c:pt>
                <c:pt idx="3730">
                  <c:v>4.7743399999999996</c:v>
                </c:pt>
                <c:pt idx="3731">
                  <c:v>5.4563899999999999</c:v>
                </c:pt>
                <c:pt idx="3732">
                  <c:v>5.4563899999999999</c:v>
                </c:pt>
                <c:pt idx="3733">
                  <c:v>5.4563899999999999</c:v>
                </c:pt>
                <c:pt idx="3734">
                  <c:v>5.4563899999999999</c:v>
                </c:pt>
                <c:pt idx="3735">
                  <c:v>5.4563899999999999</c:v>
                </c:pt>
                <c:pt idx="3736">
                  <c:v>5.4563899999999999</c:v>
                </c:pt>
                <c:pt idx="3737">
                  <c:v>5.4563899999999999</c:v>
                </c:pt>
                <c:pt idx="3738">
                  <c:v>5.4563899999999999</c:v>
                </c:pt>
                <c:pt idx="3739">
                  <c:v>5.4563899999999999</c:v>
                </c:pt>
                <c:pt idx="3740">
                  <c:v>5.4563899999999999</c:v>
                </c:pt>
                <c:pt idx="3741">
                  <c:v>6.1384400000000001</c:v>
                </c:pt>
                <c:pt idx="3742">
                  <c:v>0</c:v>
                </c:pt>
                <c:pt idx="3743">
                  <c:v>0</c:v>
                </c:pt>
                <c:pt idx="3744">
                  <c:v>0</c:v>
                </c:pt>
                <c:pt idx="3745">
                  <c:v>0</c:v>
                </c:pt>
                <c:pt idx="3746">
                  <c:v>0</c:v>
                </c:pt>
                <c:pt idx="3747">
                  <c:v>2.1583800000000002</c:v>
                </c:pt>
                <c:pt idx="3748">
                  <c:v>1.8285499999999999</c:v>
                </c:pt>
                <c:pt idx="3749">
                  <c:v>3.17232</c:v>
                </c:pt>
                <c:pt idx="3750">
                  <c:v>2.79528</c:v>
                </c:pt>
                <c:pt idx="3751">
                  <c:v>2.5029300000000001</c:v>
                </c:pt>
                <c:pt idx="3752">
                  <c:v>2.2621899999999999</c:v>
                </c:pt>
                <c:pt idx="3753">
                  <c:v>3.1002200000000002</c:v>
                </c:pt>
                <c:pt idx="3754">
                  <c:v>2.84979</c:v>
                </c:pt>
                <c:pt idx="3755">
                  <c:v>2.6470199999999999</c:v>
                </c:pt>
                <c:pt idx="3756">
                  <c:v>2.4622700000000002</c:v>
                </c:pt>
                <c:pt idx="3757">
                  <c:v>2.3042199999999999</c:v>
                </c:pt>
                <c:pt idx="3758">
                  <c:v>2.1629499999999999</c:v>
                </c:pt>
                <c:pt idx="3759">
                  <c:v>2.0461499999999999</c:v>
                </c:pt>
                <c:pt idx="3760">
                  <c:v>2.0461499999999999</c:v>
                </c:pt>
                <c:pt idx="3761">
                  <c:v>3.41025</c:v>
                </c:pt>
                <c:pt idx="3762">
                  <c:v>4.0922900000000002</c:v>
                </c:pt>
                <c:pt idx="3763">
                  <c:v>4.0922900000000002</c:v>
                </c:pt>
                <c:pt idx="3764">
                  <c:v>4.0922900000000002</c:v>
                </c:pt>
                <c:pt idx="3765">
                  <c:v>3.41025</c:v>
                </c:pt>
                <c:pt idx="3766">
                  <c:v>3.41025</c:v>
                </c:pt>
                <c:pt idx="3767">
                  <c:v>3.41025</c:v>
                </c:pt>
                <c:pt idx="3768">
                  <c:v>4.0922900000000002</c:v>
                </c:pt>
                <c:pt idx="3769">
                  <c:v>4.7743399999999996</c:v>
                </c:pt>
                <c:pt idx="3770">
                  <c:v>4.7743399999999996</c:v>
                </c:pt>
                <c:pt idx="3771">
                  <c:v>4.0922900000000002</c:v>
                </c:pt>
                <c:pt idx="3772">
                  <c:v>4.7743399999999996</c:v>
                </c:pt>
                <c:pt idx="3773">
                  <c:v>4.7743399999999996</c:v>
                </c:pt>
                <c:pt idx="3774">
                  <c:v>5.4563899999999999</c:v>
                </c:pt>
                <c:pt idx="3775">
                  <c:v>5.4563899999999999</c:v>
                </c:pt>
                <c:pt idx="3776">
                  <c:v>5.4563899999999999</c:v>
                </c:pt>
                <c:pt idx="3777">
                  <c:v>5.4563899999999999</c:v>
                </c:pt>
                <c:pt idx="3778">
                  <c:v>5.4563899999999999</c:v>
                </c:pt>
                <c:pt idx="3779">
                  <c:v>4.0922900000000002</c:v>
                </c:pt>
                <c:pt idx="3780">
                  <c:v>4.7743399999999996</c:v>
                </c:pt>
                <c:pt idx="3781">
                  <c:v>6.1384400000000001</c:v>
                </c:pt>
                <c:pt idx="3782">
                  <c:v>6.8204900000000004</c:v>
                </c:pt>
                <c:pt idx="3783">
                  <c:v>6.8204900000000004</c:v>
                </c:pt>
                <c:pt idx="3784">
                  <c:v>6.1384400000000001</c:v>
                </c:pt>
                <c:pt idx="3785">
                  <c:v>6.1384400000000001</c:v>
                </c:pt>
                <c:pt idx="3786">
                  <c:v>5.4563899999999999</c:v>
                </c:pt>
                <c:pt idx="3787">
                  <c:v>4.7743399999999996</c:v>
                </c:pt>
                <c:pt idx="3788">
                  <c:v>4.7743399999999996</c:v>
                </c:pt>
                <c:pt idx="3789">
                  <c:v>4.7743399999999996</c:v>
                </c:pt>
                <c:pt idx="3790">
                  <c:v>4.7743399999999996</c:v>
                </c:pt>
                <c:pt idx="3791">
                  <c:v>4.0922900000000002</c:v>
                </c:pt>
                <c:pt idx="3792">
                  <c:v>4.0922900000000002</c:v>
                </c:pt>
                <c:pt idx="3793">
                  <c:v>4.0922900000000002</c:v>
                </c:pt>
                <c:pt idx="3794">
                  <c:v>4.0922900000000002</c:v>
                </c:pt>
                <c:pt idx="3795">
                  <c:v>3.41025</c:v>
                </c:pt>
                <c:pt idx="3796">
                  <c:v>4.0922900000000002</c:v>
                </c:pt>
                <c:pt idx="3797">
                  <c:v>3.41025</c:v>
                </c:pt>
                <c:pt idx="3798">
                  <c:v>2.7282000000000002</c:v>
                </c:pt>
                <c:pt idx="3799">
                  <c:v>1.3641000000000001</c:v>
                </c:pt>
                <c:pt idx="3800">
                  <c:v>1.3641000000000001</c:v>
                </c:pt>
                <c:pt idx="3801">
                  <c:v>1.3641000000000001</c:v>
                </c:pt>
                <c:pt idx="3802">
                  <c:v>1.3641000000000001</c:v>
                </c:pt>
                <c:pt idx="3803">
                  <c:v>1.3641000000000001</c:v>
                </c:pt>
                <c:pt idx="3804">
                  <c:v>2.0461499999999999</c:v>
                </c:pt>
                <c:pt idx="3805">
                  <c:v>2.0461499999999999</c:v>
                </c:pt>
                <c:pt idx="3806">
                  <c:v>2.0461499999999999</c:v>
                </c:pt>
                <c:pt idx="3807">
                  <c:v>1.3641000000000001</c:v>
                </c:pt>
                <c:pt idx="3808">
                  <c:v>1.3641000000000001</c:v>
                </c:pt>
                <c:pt idx="3809">
                  <c:v>1.3641000000000001</c:v>
                </c:pt>
                <c:pt idx="3810">
                  <c:v>1.3641000000000001</c:v>
                </c:pt>
                <c:pt idx="3811">
                  <c:v>1.3641000000000001</c:v>
                </c:pt>
                <c:pt idx="3812">
                  <c:v>1.3641000000000001</c:v>
                </c:pt>
                <c:pt idx="3813">
                  <c:v>1.3641000000000001</c:v>
                </c:pt>
                <c:pt idx="3814">
                  <c:v>0.68204900000000002</c:v>
                </c:pt>
                <c:pt idx="3815">
                  <c:v>0.68204900000000002</c:v>
                </c:pt>
                <c:pt idx="3816">
                  <c:v>0.68204900000000002</c:v>
                </c:pt>
                <c:pt idx="3817">
                  <c:v>1.3641000000000001</c:v>
                </c:pt>
                <c:pt idx="3818">
                  <c:v>1.3641000000000001</c:v>
                </c:pt>
                <c:pt idx="3819">
                  <c:v>1.3641000000000001</c:v>
                </c:pt>
                <c:pt idx="3820">
                  <c:v>1.3641000000000001</c:v>
                </c:pt>
                <c:pt idx="3821">
                  <c:v>2.0461499999999999</c:v>
                </c:pt>
                <c:pt idx="3822">
                  <c:v>1.3641000000000001</c:v>
                </c:pt>
                <c:pt idx="3823">
                  <c:v>1.3641000000000001</c:v>
                </c:pt>
                <c:pt idx="3824">
                  <c:v>2.0461499999999999</c:v>
                </c:pt>
                <c:pt idx="3825">
                  <c:v>2.7282000000000002</c:v>
                </c:pt>
                <c:pt idx="3826">
                  <c:v>2.7282000000000002</c:v>
                </c:pt>
                <c:pt idx="3827">
                  <c:v>4.7743399999999996</c:v>
                </c:pt>
                <c:pt idx="3828">
                  <c:v>4.7743399999999996</c:v>
                </c:pt>
                <c:pt idx="3829">
                  <c:v>4.7743399999999996</c:v>
                </c:pt>
                <c:pt idx="3830">
                  <c:v>4.7743399999999996</c:v>
                </c:pt>
                <c:pt idx="3831">
                  <c:v>4.7743399999999996</c:v>
                </c:pt>
                <c:pt idx="3832">
                  <c:v>4.7743399999999996</c:v>
                </c:pt>
                <c:pt idx="3833">
                  <c:v>4.7743399999999996</c:v>
                </c:pt>
                <c:pt idx="3834">
                  <c:v>4.7743399999999996</c:v>
                </c:pt>
                <c:pt idx="3835">
                  <c:v>4.0922900000000002</c:v>
                </c:pt>
                <c:pt idx="3836">
                  <c:v>4.0922900000000002</c:v>
                </c:pt>
                <c:pt idx="3837">
                  <c:v>4.7743399999999996</c:v>
                </c:pt>
                <c:pt idx="3838">
                  <c:v>5.4563899999999999</c:v>
                </c:pt>
                <c:pt idx="3839">
                  <c:v>5.4563899999999999</c:v>
                </c:pt>
                <c:pt idx="3840">
                  <c:v>6.1384400000000001</c:v>
                </c:pt>
                <c:pt idx="3841">
                  <c:v>5.4563899999999999</c:v>
                </c:pt>
                <c:pt idx="3842">
                  <c:v>4.7743399999999996</c:v>
                </c:pt>
                <c:pt idx="3843">
                  <c:v>4.7743399999999996</c:v>
                </c:pt>
                <c:pt idx="3844">
                  <c:v>2.7282000000000002</c:v>
                </c:pt>
                <c:pt idx="3845">
                  <c:v>2.7282000000000002</c:v>
                </c:pt>
                <c:pt idx="3846">
                  <c:v>2.7282000000000002</c:v>
                </c:pt>
                <c:pt idx="3847">
                  <c:v>2.7282000000000002</c:v>
                </c:pt>
                <c:pt idx="3848">
                  <c:v>3.41025</c:v>
                </c:pt>
                <c:pt idx="3849">
                  <c:v>3.41025</c:v>
                </c:pt>
                <c:pt idx="3850">
                  <c:v>3.41025</c:v>
                </c:pt>
                <c:pt idx="3851">
                  <c:v>3.41025</c:v>
                </c:pt>
                <c:pt idx="3852">
                  <c:v>3.41025</c:v>
                </c:pt>
                <c:pt idx="3853">
                  <c:v>3.41025</c:v>
                </c:pt>
                <c:pt idx="3854">
                  <c:v>4.0922900000000002</c:v>
                </c:pt>
                <c:pt idx="3855">
                  <c:v>3.41025</c:v>
                </c:pt>
                <c:pt idx="3856">
                  <c:v>2.0461499999999999</c:v>
                </c:pt>
                <c:pt idx="3857">
                  <c:v>2.7282000000000002</c:v>
                </c:pt>
                <c:pt idx="3858">
                  <c:v>2.0461499999999999</c:v>
                </c:pt>
                <c:pt idx="3859">
                  <c:v>2.0461499999999999</c:v>
                </c:pt>
                <c:pt idx="3860">
                  <c:v>2.0461499999999999</c:v>
                </c:pt>
                <c:pt idx="3861">
                  <c:v>2.0461499999999999</c:v>
                </c:pt>
                <c:pt idx="3862">
                  <c:v>2.0461499999999999</c:v>
                </c:pt>
                <c:pt idx="3863">
                  <c:v>2.0461499999999999</c:v>
                </c:pt>
                <c:pt idx="3864">
                  <c:v>2.0461499999999999</c:v>
                </c:pt>
                <c:pt idx="3865">
                  <c:v>1.3641000000000001</c:v>
                </c:pt>
                <c:pt idx="3866">
                  <c:v>1.3641000000000001</c:v>
                </c:pt>
                <c:pt idx="3867">
                  <c:v>1.3641000000000001</c:v>
                </c:pt>
                <c:pt idx="3868">
                  <c:v>3.41025</c:v>
                </c:pt>
                <c:pt idx="3869">
                  <c:v>4.7743399999999996</c:v>
                </c:pt>
                <c:pt idx="3870">
                  <c:v>5.4563899999999999</c:v>
                </c:pt>
                <c:pt idx="3871">
                  <c:v>4.7743399999999996</c:v>
                </c:pt>
                <c:pt idx="3872">
                  <c:v>4.7743399999999996</c:v>
                </c:pt>
                <c:pt idx="3873">
                  <c:v>4.7743399999999996</c:v>
                </c:pt>
                <c:pt idx="3874">
                  <c:v>4.7743399999999996</c:v>
                </c:pt>
                <c:pt idx="3875">
                  <c:v>4.7743399999999996</c:v>
                </c:pt>
                <c:pt idx="3876">
                  <c:v>6.1384400000000001</c:v>
                </c:pt>
                <c:pt idx="3877">
                  <c:v>6.8204900000000004</c:v>
                </c:pt>
                <c:pt idx="3878">
                  <c:v>6.8204900000000004</c:v>
                </c:pt>
                <c:pt idx="3879">
                  <c:v>6.8204900000000004</c:v>
                </c:pt>
                <c:pt idx="3880">
                  <c:v>6.8204900000000004</c:v>
                </c:pt>
                <c:pt idx="3881">
                  <c:v>6.8204900000000004</c:v>
                </c:pt>
                <c:pt idx="3882">
                  <c:v>6.8204900000000004</c:v>
                </c:pt>
                <c:pt idx="3883">
                  <c:v>7.5025399999999998</c:v>
                </c:pt>
                <c:pt idx="3884">
                  <c:v>7.5025399999999998</c:v>
                </c:pt>
                <c:pt idx="3885">
                  <c:v>5.4563899999999999</c:v>
                </c:pt>
                <c:pt idx="3886">
                  <c:v>4.0922900000000002</c:v>
                </c:pt>
                <c:pt idx="3887">
                  <c:v>3.41025</c:v>
                </c:pt>
                <c:pt idx="3888">
                  <c:v>3.41025</c:v>
                </c:pt>
                <c:pt idx="3889">
                  <c:v>3.41025</c:v>
                </c:pt>
                <c:pt idx="3890">
                  <c:v>3.41025</c:v>
                </c:pt>
                <c:pt idx="3891">
                  <c:v>2.7282000000000002</c:v>
                </c:pt>
                <c:pt idx="3892">
                  <c:v>3.41025</c:v>
                </c:pt>
                <c:pt idx="3893">
                  <c:v>3.41025</c:v>
                </c:pt>
                <c:pt idx="3894">
                  <c:v>2.7282000000000002</c:v>
                </c:pt>
                <c:pt idx="3895">
                  <c:v>2.0461499999999999</c:v>
                </c:pt>
                <c:pt idx="3896">
                  <c:v>2.0461499999999999</c:v>
                </c:pt>
                <c:pt idx="3897">
                  <c:v>2.0461499999999999</c:v>
                </c:pt>
                <c:pt idx="3898">
                  <c:v>2.0461499999999999</c:v>
                </c:pt>
                <c:pt idx="3899">
                  <c:v>2.0461499999999999</c:v>
                </c:pt>
                <c:pt idx="3900">
                  <c:v>2.0461499999999999</c:v>
                </c:pt>
                <c:pt idx="3901">
                  <c:v>1.3641000000000001</c:v>
                </c:pt>
                <c:pt idx="3902">
                  <c:v>1.3641000000000001</c:v>
                </c:pt>
                <c:pt idx="3903">
                  <c:v>2.0461499999999999</c:v>
                </c:pt>
                <c:pt idx="3904">
                  <c:v>2.7282000000000002</c:v>
                </c:pt>
                <c:pt idx="3905">
                  <c:v>3.41025</c:v>
                </c:pt>
                <c:pt idx="3906">
                  <c:v>3.41025</c:v>
                </c:pt>
                <c:pt idx="3907">
                  <c:v>3.41025</c:v>
                </c:pt>
                <c:pt idx="3908">
                  <c:v>4.7743399999999996</c:v>
                </c:pt>
                <c:pt idx="3909">
                  <c:v>4.0922900000000002</c:v>
                </c:pt>
                <c:pt idx="3910">
                  <c:v>4.7743399999999996</c:v>
                </c:pt>
                <c:pt idx="3911">
                  <c:v>4.0922900000000002</c:v>
                </c:pt>
                <c:pt idx="3912">
                  <c:v>4.0922900000000002</c:v>
                </c:pt>
                <c:pt idx="3913">
                  <c:v>4.0922900000000002</c:v>
                </c:pt>
                <c:pt idx="3914">
                  <c:v>4.7743399999999996</c:v>
                </c:pt>
                <c:pt idx="3915">
                  <c:v>5.4563899999999999</c:v>
                </c:pt>
                <c:pt idx="3916">
                  <c:v>0</c:v>
                </c:pt>
                <c:pt idx="3917">
                  <c:v>0</c:v>
                </c:pt>
                <c:pt idx="3918">
                  <c:v>5.5451100000000002</c:v>
                </c:pt>
                <c:pt idx="3919">
                  <c:v>11.3047</c:v>
                </c:pt>
                <c:pt idx="3920">
                  <c:v>8.5972600000000003</c:v>
                </c:pt>
                <c:pt idx="3921">
                  <c:v>6.9126599999999998</c:v>
                </c:pt>
                <c:pt idx="3922">
                  <c:v>5.7964500000000001</c:v>
                </c:pt>
                <c:pt idx="3923">
                  <c:v>4.9905999999999997</c:v>
                </c:pt>
                <c:pt idx="3924">
                  <c:v>4.3721100000000002</c:v>
                </c:pt>
                <c:pt idx="3925">
                  <c:v>3.8974199999999999</c:v>
                </c:pt>
                <c:pt idx="3926">
                  <c:v>5.8494799999999998</c:v>
                </c:pt>
                <c:pt idx="3927">
                  <c:v>5.3285099999999996</c:v>
                </c:pt>
                <c:pt idx="3928">
                  <c:v>5.8712999999999997</c:v>
                </c:pt>
                <c:pt idx="3929">
                  <c:v>5.4274500000000003</c:v>
                </c:pt>
                <c:pt idx="3930">
                  <c:v>7.5689799999999998</c:v>
                </c:pt>
                <c:pt idx="3931">
                  <c:v>7.0637999999999996</c:v>
                </c:pt>
                <c:pt idx="3932">
                  <c:v>6.6289899999999999</c:v>
                </c:pt>
                <c:pt idx="3933">
                  <c:v>6.2446000000000002</c:v>
                </c:pt>
                <c:pt idx="3934">
                  <c:v>6.1384400000000001</c:v>
                </c:pt>
                <c:pt idx="3935">
                  <c:v>6.1384400000000001</c:v>
                </c:pt>
                <c:pt idx="3936">
                  <c:v>4.7743399999999996</c:v>
                </c:pt>
                <c:pt idx="3937">
                  <c:v>4.7743399999999996</c:v>
                </c:pt>
                <c:pt idx="3938">
                  <c:v>4.7743399999999996</c:v>
                </c:pt>
                <c:pt idx="3939">
                  <c:v>4.7743399999999996</c:v>
                </c:pt>
                <c:pt idx="3940">
                  <c:v>4.7743399999999996</c:v>
                </c:pt>
                <c:pt idx="3941">
                  <c:v>4.7743399999999996</c:v>
                </c:pt>
                <c:pt idx="3942">
                  <c:v>4.7743399999999996</c:v>
                </c:pt>
                <c:pt idx="3943">
                  <c:v>4.0922900000000002</c:v>
                </c:pt>
                <c:pt idx="3944">
                  <c:v>3.41025</c:v>
                </c:pt>
                <c:pt idx="3945">
                  <c:v>3.41025</c:v>
                </c:pt>
                <c:pt idx="3946">
                  <c:v>2.7282000000000002</c:v>
                </c:pt>
                <c:pt idx="3947">
                  <c:v>1.3641000000000001</c:v>
                </c:pt>
                <c:pt idx="3948">
                  <c:v>2.0461499999999999</c:v>
                </c:pt>
                <c:pt idx="3949">
                  <c:v>2.0461499999999999</c:v>
                </c:pt>
                <c:pt idx="3950">
                  <c:v>2.0461499999999999</c:v>
                </c:pt>
                <c:pt idx="3951">
                  <c:v>2.7282000000000002</c:v>
                </c:pt>
                <c:pt idx="3952">
                  <c:v>2.7282000000000002</c:v>
                </c:pt>
                <c:pt idx="3953">
                  <c:v>2.7282000000000002</c:v>
                </c:pt>
                <c:pt idx="3954">
                  <c:v>2.0461499999999999</c:v>
                </c:pt>
                <c:pt idx="3955">
                  <c:v>2.0461499999999999</c:v>
                </c:pt>
                <c:pt idx="3956">
                  <c:v>2.0461499999999999</c:v>
                </c:pt>
                <c:pt idx="3957">
                  <c:v>2.0461499999999999</c:v>
                </c:pt>
                <c:pt idx="3958">
                  <c:v>2.7282000000000002</c:v>
                </c:pt>
                <c:pt idx="3959">
                  <c:v>2.7282000000000002</c:v>
                </c:pt>
                <c:pt idx="3960">
                  <c:v>2.7282000000000002</c:v>
                </c:pt>
                <c:pt idx="3961">
                  <c:v>2.7282000000000002</c:v>
                </c:pt>
                <c:pt idx="3962">
                  <c:v>2.7282000000000002</c:v>
                </c:pt>
                <c:pt idx="3963">
                  <c:v>2.7282000000000002</c:v>
                </c:pt>
                <c:pt idx="3964">
                  <c:v>2.7282000000000002</c:v>
                </c:pt>
                <c:pt idx="3965">
                  <c:v>2.0461499999999999</c:v>
                </c:pt>
                <c:pt idx="3966">
                  <c:v>2.0461499999999999</c:v>
                </c:pt>
                <c:pt idx="3967">
                  <c:v>2.7282000000000002</c:v>
                </c:pt>
                <c:pt idx="3968">
                  <c:v>2.7282000000000002</c:v>
                </c:pt>
                <c:pt idx="3969">
                  <c:v>2.0461499999999999</c:v>
                </c:pt>
                <c:pt idx="3970">
                  <c:v>2.0461499999999999</c:v>
                </c:pt>
                <c:pt idx="3971">
                  <c:v>2.0461499999999999</c:v>
                </c:pt>
                <c:pt idx="3972">
                  <c:v>2.0461499999999999</c:v>
                </c:pt>
                <c:pt idx="3973">
                  <c:v>2.0461499999999999</c:v>
                </c:pt>
                <c:pt idx="3974">
                  <c:v>2.0461499999999999</c:v>
                </c:pt>
                <c:pt idx="3975">
                  <c:v>2.0461499999999999</c:v>
                </c:pt>
                <c:pt idx="3976">
                  <c:v>2.7282000000000002</c:v>
                </c:pt>
                <c:pt idx="3977">
                  <c:v>2.7282000000000002</c:v>
                </c:pt>
                <c:pt idx="3978">
                  <c:v>2.7282000000000002</c:v>
                </c:pt>
                <c:pt idx="3979">
                  <c:v>2.7282000000000002</c:v>
                </c:pt>
                <c:pt idx="3980">
                  <c:v>2.7282000000000002</c:v>
                </c:pt>
                <c:pt idx="3981">
                  <c:v>3.41025</c:v>
                </c:pt>
                <c:pt idx="3982">
                  <c:v>3.41025</c:v>
                </c:pt>
                <c:pt idx="3983">
                  <c:v>3.41025</c:v>
                </c:pt>
                <c:pt idx="3984">
                  <c:v>3.41025</c:v>
                </c:pt>
                <c:pt idx="3985">
                  <c:v>4.0922900000000002</c:v>
                </c:pt>
                <c:pt idx="3986">
                  <c:v>4.0922900000000002</c:v>
                </c:pt>
                <c:pt idx="3987">
                  <c:v>4.0922900000000002</c:v>
                </c:pt>
                <c:pt idx="3988">
                  <c:v>4.0922900000000002</c:v>
                </c:pt>
                <c:pt idx="3989">
                  <c:v>4.0922900000000002</c:v>
                </c:pt>
                <c:pt idx="3990">
                  <c:v>4.0922900000000002</c:v>
                </c:pt>
                <c:pt idx="3991">
                  <c:v>4.0922900000000002</c:v>
                </c:pt>
                <c:pt idx="3992">
                  <c:v>4.0922900000000002</c:v>
                </c:pt>
                <c:pt idx="3993">
                  <c:v>3.41025</c:v>
                </c:pt>
                <c:pt idx="3994">
                  <c:v>4.0922900000000002</c:v>
                </c:pt>
                <c:pt idx="3995">
                  <c:v>4.0922900000000002</c:v>
                </c:pt>
                <c:pt idx="3996">
                  <c:v>4.0922900000000002</c:v>
                </c:pt>
                <c:pt idx="3997">
                  <c:v>5.4563899999999999</c:v>
                </c:pt>
                <c:pt idx="3998">
                  <c:v>4.7743399999999996</c:v>
                </c:pt>
                <c:pt idx="3999">
                  <c:v>4.7743399999999996</c:v>
                </c:pt>
                <c:pt idx="4000">
                  <c:v>5.4563899999999999</c:v>
                </c:pt>
                <c:pt idx="4001">
                  <c:v>4.7743399999999996</c:v>
                </c:pt>
                <c:pt idx="4002">
                  <c:v>4.7743399999999996</c:v>
                </c:pt>
                <c:pt idx="4003">
                  <c:v>4.0922900000000002</c:v>
                </c:pt>
                <c:pt idx="4004">
                  <c:v>4.0922900000000002</c:v>
                </c:pt>
                <c:pt idx="4005">
                  <c:v>4.7743399999999996</c:v>
                </c:pt>
                <c:pt idx="4006">
                  <c:v>4.7743399999999996</c:v>
                </c:pt>
                <c:pt idx="4007">
                  <c:v>5.4563899999999999</c:v>
                </c:pt>
                <c:pt idx="4008">
                  <c:v>6.8204900000000004</c:v>
                </c:pt>
                <c:pt idx="4009">
                  <c:v>6.8204900000000004</c:v>
                </c:pt>
                <c:pt idx="4010">
                  <c:v>6.8204900000000004</c:v>
                </c:pt>
                <c:pt idx="4011">
                  <c:v>5.4563899999999999</c:v>
                </c:pt>
                <c:pt idx="4012">
                  <c:v>5.4563899999999999</c:v>
                </c:pt>
                <c:pt idx="4013">
                  <c:v>5.4563899999999999</c:v>
                </c:pt>
                <c:pt idx="4014">
                  <c:v>4.7743399999999996</c:v>
                </c:pt>
                <c:pt idx="4015">
                  <c:v>4.7743399999999996</c:v>
                </c:pt>
                <c:pt idx="4016">
                  <c:v>4.7743399999999996</c:v>
                </c:pt>
                <c:pt idx="4017">
                  <c:v>4.0922900000000002</c:v>
                </c:pt>
                <c:pt idx="4018">
                  <c:v>4.7743399999999996</c:v>
                </c:pt>
                <c:pt idx="4019">
                  <c:v>4.7743399999999996</c:v>
                </c:pt>
                <c:pt idx="4020">
                  <c:v>4.0922900000000002</c:v>
                </c:pt>
                <c:pt idx="4021">
                  <c:v>4.0922900000000002</c:v>
                </c:pt>
                <c:pt idx="4022">
                  <c:v>3.41025</c:v>
                </c:pt>
                <c:pt idx="4023">
                  <c:v>3.41025</c:v>
                </c:pt>
                <c:pt idx="4024">
                  <c:v>3.41025</c:v>
                </c:pt>
                <c:pt idx="4025">
                  <c:v>1.3641000000000001</c:v>
                </c:pt>
                <c:pt idx="4026">
                  <c:v>1.3641000000000001</c:v>
                </c:pt>
                <c:pt idx="4027">
                  <c:v>1.3641000000000001</c:v>
                </c:pt>
                <c:pt idx="4028">
                  <c:v>2.0461499999999999</c:v>
                </c:pt>
                <c:pt idx="4029">
                  <c:v>2.0461499999999999</c:v>
                </c:pt>
                <c:pt idx="4030">
                  <c:v>2.7282000000000002</c:v>
                </c:pt>
                <c:pt idx="4031">
                  <c:v>2.0461499999999999</c:v>
                </c:pt>
                <c:pt idx="4032">
                  <c:v>2.7282000000000002</c:v>
                </c:pt>
                <c:pt idx="4033">
                  <c:v>2.7282000000000002</c:v>
                </c:pt>
                <c:pt idx="4034">
                  <c:v>2.7282000000000002</c:v>
                </c:pt>
                <c:pt idx="4035">
                  <c:v>2.7282000000000002</c:v>
                </c:pt>
                <c:pt idx="4036">
                  <c:v>2.7282000000000002</c:v>
                </c:pt>
                <c:pt idx="4037">
                  <c:v>3.41025</c:v>
                </c:pt>
                <c:pt idx="4038">
                  <c:v>3.41025</c:v>
                </c:pt>
                <c:pt idx="4039">
                  <c:v>3.41025</c:v>
                </c:pt>
                <c:pt idx="4040">
                  <c:v>4.0922900000000002</c:v>
                </c:pt>
                <c:pt idx="4041">
                  <c:v>4.7743399999999996</c:v>
                </c:pt>
                <c:pt idx="4042">
                  <c:v>4.7743399999999996</c:v>
                </c:pt>
                <c:pt idx="4043">
                  <c:v>4.7743399999999996</c:v>
                </c:pt>
                <c:pt idx="4044">
                  <c:v>4.7743399999999996</c:v>
                </c:pt>
                <c:pt idx="4045">
                  <c:v>4.7743399999999996</c:v>
                </c:pt>
                <c:pt idx="4046">
                  <c:v>4.0922900000000002</c:v>
                </c:pt>
                <c:pt idx="4047">
                  <c:v>4.7743399999999996</c:v>
                </c:pt>
                <c:pt idx="4048">
                  <c:v>4.0922900000000002</c:v>
                </c:pt>
                <c:pt idx="4049">
                  <c:v>3.41025</c:v>
                </c:pt>
                <c:pt idx="4050">
                  <c:v>3.41025</c:v>
                </c:pt>
                <c:pt idx="4051">
                  <c:v>3.41025</c:v>
                </c:pt>
                <c:pt idx="4052">
                  <c:v>4.0922900000000002</c:v>
                </c:pt>
                <c:pt idx="4053">
                  <c:v>4.0922900000000002</c:v>
                </c:pt>
                <c:pt idx="4054">
                  <c:v>3.41025</c:v>
                </c:pt>
                <c:pt idx="4055">
                  <c:v>3.41025</c:v>
                </c:pt>
                <c:pt idx="4056">
                  <c:v>3.41025</c:v>
                </c:pt>
                <c:pt idx="4057">
                  <c:v>3.41025</c:v>
                </c:pt>
                <c:pt idx="4058">
                  <c:v>2.7282000000000002</c:v>
                </c:pt>
                <c:pt idx="4059">
                  <c:v>3.41025</c:v>
                </c:pt>
                <c:pt idx="4060">
                  <c:v>3.41025</c:v>
                </c:pt>
                <c:pt idx="4061">
                  <c:v>3.41025</c:v>
                </c:pt>
                <c:pt idx="4062">
                  <c:v>3.41025</c:v>
                </c:pt>
                <c:pt idx="4063">
                  <c:v>3.41025</c:v>
                </c:pt>
                <c:pt idx="4064">
                  <c:v>2.7282000000000002</c:v>
                </c:pt>
                <c:pt idx="4065">
                  <c:v>2.7282000000000002</c:v>
                </c:pt>
                <c:pt idx="4066">
                  <c:v>2.7282000000000002</c:v>
                </c:pt>
                <c:pt idx="4067">
                  <c:v>2.7282000000000002</c:v>
                </c:pt>
                <c:pt idx="4068">
                  <c:v>2.7282000000000002</c:v>
                </c:pt>
                <c:pt idx="4069">
                  <c:v>2.7282000000000002</c:v>
                </c:pt>
                <c:pt idx="4070">
                  <c:v>2.7282000000000002</c:v>
                </c:pt>
                <c:pt idx="4071">
                  <c:v>2.7282000000000002</c:v>
                </c:pt>
                <c:pt idx="4072">
                  <c:v>2.0461499999999999</c:v>
                </c:pt>
                <c:pt idx="4073">
                  <c:v>2.0461499999999999</c:v>
                </c:pt>
                <c:pt idx="4074">
                  <c:v>1.3641000000000001</c:v>
                </c:pt>
                <c:pt idx="4075">
                  <c:v>1.3641000000000001</c:v>
                </c:pt>
                <c:pt idx="4076">
                  <c:v>0.68204900000000002</c:v>
                </c:pt>
                <c:pt idx="4077">
                  <c:v>0.68204900000000002</c:v>
                </c:pt>
                <c:pt idx="4078">
                  <c:v>0.68204900000000002</c:v>
                </c:pt>
                <c:pt idx="4079">
                  <c:v>0.68204900000000002</c:v>
                </c:pt>
                <c:pt idx="4080">
                  <c:v>0.68204900000000002</c:v>
                </c:pt>
                <c:pt idx="4081">
                  <c:v>0.68204900000000002</c:v>
                </c:pt>
                <c:pt idx="4082">
                  <c:v>0.68204900000000002</c:v>
                </c:pt>
                <c:pt idx="4083">
                  <c:v>0.68204900000000002</c:v>
                </c:pt>
                <c:pt idx="4084">
                  <c:v>0.68204900000000002</c:v>
                </c:pt>
                <c:pt idx="4085">
                  <c:v>0.68204900000000002</c:v>
                </c:pt>
                <c:pt idx="4086">
                  <c:v>1.3641000000000001</c:v>
                </c:pt>
                <c:pt idx="4087">
                  <c:v>0.68204900000000002</c:v>
                </c:pt>
                <c:pt idx="4088">
                  <c:v>0.68204900000000002</c:v>
                </c:pt>
                <c:pt idx="4089">
                  <c:v>0.68204900000000002</c:v>
                </c:pt>
                <c:pt idx="4090">
                  <c:v>0.68204900000000002</c:v>
                </c:pt>
                <c:pt idx="4091">
                  <c:v>20.668199999999999</c:v>
                </c:pt>
                <c:pt idx="4092">
                  <c:v>15.156599999999999</c:v>
                </c:pt>
                <c:pt idx="4093">
                  <c:v>9.2795799999999993</c:v>
                </c:pt>
                <c:pt idx="4094">
                  <c:v>6.6867599999999996</c:v>
                </c:pt>
                <c:pt idx="4095">
                  <c:v>5.20648</c:v>
                </c:pt>
                <c:pt idx="4096">
                  <c:v>6.41425</c:v>
                </c:pt>
                <c:pt idx="4097">
                  <c:v>5.4563899999999999</c:v>
                </c:pt>
                <c:pt idx="4098">
                  <c:v>4.7255099999999999</c:v>
                </c:pt>
                <c:pt idx="4099">
                  <c:v>4.1758100000000002</c:v>
                </c:pt>
                <c:pt idx="4100">
                  <c:v>3.7406700000000002</c:v>
                </c:pt>
                <c:pt idx="4101">
                  <c:v>3.3820600000000001</c:v>
                </c:pt>
                <c:pt idx="4102">
                  <c:v>3.0908600000000002</c:v>
                </c:pt>
                <c:pt idx="4103">
                  <c:v>2.8418700000000001</c:v>
                </c:pt>
                <c:pt idx="4104">
                  <c:v>3.51119</c:v>
                </c:pt>
                <c:pt idx="4105">
                  <c:v>3.2673000000000001</c:v>
                </c:pt>
                <c:pt idx="4106">
                  <c:v>3.0619499999999999</c:v>
                </c:pt>
                <c:pt idx="4107">
                  <c:v>2.8808799999999999</c:v>
                </c:pt>
                <c:pt idx="4108">
                  <c:v>3.41025</c:v>
                </c:pt>
                <c:pt idx="4109">
                  <c:v>2.7282000000000002</c:v>
                </c:pt>
                <c:pt idx="4110">
                  <c:v>2.0461499999999999</c:v>
                </c:pt>
                <c:pt idx="4111">
                  <c:v>3.41025</c:v>
                </c:pt>
                <c:pt idx="4112">
                  <c:v>3.41025</c:v>
                </c:pt>
                <c:pt idx="4113">
                  <c:v>4.0922900000000002</c:v>
                </c:pt>
                <c:pt idx="4114">
                  <c:v>3.41025</c:v>
                </c:pt>
                <c:pt idx="4115">
                  <c:v>3.41025</c:v>
                </c:pt>
                <c:pt idx="4116">
                  <c:v>4.7743399999999996</c:v>
                </c:pt>
                <c:pt idx="4117">
                  <c:v>4.7743399999999996</c:v>
                </c:pt>
                <c:pt idx="4118">
                  <c:v>4.7743399999999996</c:v>
                </c:pt>
                <c:pt idx="4119">
                  <c:v>5.4563899999999999</c:v>
                </c:pt>
                <c:pt idx="4120">
                  <c:v>6.1384400000000001</c:v>
                </c:pt>
                <c:pt idx="4121">
                  <c:v>5.4563899999999999</c:v>
                </c:pt>
                <c:pt idx="4122">
                  <c:v>5.4563899999999999</c:v>
                </c:pt>
                <c:pt idx="4123">
                  <c:v>5.4563899999999999</c:v>
                </c:pt>
                <c:pt idx="4124">
                  <c:v>5.4563899999999999</c:v>
                </c:pt>
                <c:pt idx="4125">
                  <c:v>5.4563899999999999</c:v>
                </c:pt>
                <c:pt idx="4126">
                  <c:v>4.7743399999999996</c:v>
                </c:pt>
                <c:pt idx="4127">
                  <c:v>4.7743399999999996</c:v>
                </c:pt>
                <c:pt idx="4128">
                  <c:v>3.41025</c:v>
                </c:pt>
                <c:pt idx="4129">
                  <c:v>4.0922900000000002</c:v>
                </c:pt>
                <c:pt idx="4130">
                  <c:v>3.41025</c:v>
                </c:pt>
                <c:pt idx="4131">
                  <c:v>3.41025</c:v>
                </c:pt>
                <c:pt idx="4132">
                  <c:v>3.41025</c:v>
                </c:pt>
                <c:pt idx="4133">
                  <c:v>2.7282000000000002</c:v>
                </c:pt>
                <c:pt idx="4134">
                  <c:v>2.0461499999999999</c:v>
                </c:pt>
                <c:pt idx="4135">
                  <c:v>2.0461499999999999</c:v>
                </c:pt>
                <c:pt idx="4136">
                  <c:v>2.0461499999999999</c:v>
                </c:pt>
                <c:pt idx="4137">
                  <c:v>1.3641000000000001</c:v>
                </c:pt>
                <c:pt idx="4138">
                  <c:v>0.68204900000000002</c:v>
                </c:pt>
                <c:pt idx="4139">
                  <c:v>0.68204900000000002</c:v>
                </c:pt>
                <c:pt idx="4140">
                  <c:v>0.68204900000000002</c:v>
                </c:pt>
                <c:pt idx="4141">
                  <c:v>0.68204900000000002</c:v>
                </c:pt>
                <c:pt idx="4142">
                  <c:v>0.68204900000000002</c:v>
                </c:pt>
                <c:pt idx="4143">
                  <c:v>0.68204900000000002</c:v>
                </c:pt>
                <c:pt idx="4144">
                  <c:v>0.68204900000000002</c:v>
                </c:pt>
                <c:pt idx="4145">
                  <c:v>0.68204900000000002</c:v>
                </c:pt>
                <c:pt idx="4146">
                  <c:v>2.0461499999999999</c:v>
                </c:pt>
                <c:pt idx="4147">
                  <c:v>1.3641000000000001</c:v>
                </c:pt>
                <c:pt idx="4148">
                  <c:v>1.3641000000000001</c:v>
                </c:pt>
                <c:pt idx="4149">
                  <c:v>1.3641000000000001</c:v>
                </c:pt>
                <c:pt idx="4150">
                  <c:v>2.0461499999999999</c:v>
                </c:pt>
                <c:pt idx="4151">
                  <c:v>2.0461499999999999</c:v>
                </c:pt>
                <c:pt idx="4152">
                  <c:v>2.0461499999999999</c:v>
                </c:pt>
                <c:pt idx="4153">
                  <c:v>2.0461499999999999</c:v>
                </c:pt>
                <c:pt idx="4154">
                  <c:v>2.0461499999999999</c:v>
                </c:pt>
                <c:pt idx="4155">
                  <c:v>2.0461499999999999</c:v>
                </c:pt>
                <c:pt idx="4156">
                  <c:v>2.0461499999999999</c:v>
                </c:pt>
                <c:pt idx="4157">
                  <c:v>2.0461499999999999</c:v>
                </c:pt>
                <c:pt idx="4158">
                  <c:v>2.0461499999999999</c:v>
                </c:pt>
                <c:pt idx="4159">
                  <c:v>2.0461499999999999</c:v>
                </c:pt>
                <c:pt idx="4160">
                  <c:v>2.0461499999999999</c:v>
                </c:pt>
                <c:pt idx="4161">
                  <c:v>2.0461499999999999</c:v>
                </c:pt>
                <c:pt idx="4162">
                  <c:v>2.0461499999999999</c:v>
                </c:pt>
                <c:pt idx="4163">
                  <c:v>1.3641000000000001</c:v>
                </c:pt>
                <c:pt idx="4164">
                  <c:v>0.68204900000000002</c:v>
                </c:pt>
                <c:pt idx="4165">
                  <c:v>0.68204900000000002</c:v>
                </c:pt>
                <c:pt idx="4166">
                  <c:v>0.68204900000000002</c:v>
                </c:pt>
                <c:pt idx="4167">
                  <c:v>0.68204900000000002</c:v>
                </c:pt>
                <c:pt idx="4168">
                  <c:v>0.68204900000000002</c:v>
                </c:pt>
                <c:pt idx="4169">
                  <c:v>0.68204900000000002</c:v>
                </c:pt>
                <c:pt idx="4170">
                  <c:v>0.68204900000000002</c:v>
                </c:pt>
                <c:pt idx="4171">
                  <c:v>0.68204900000000002</c:v>
                </c:pt>
                <c:pt idx="4172">
                  <c:v>0.68204900000000002</c:v>
                </c:pt>
                <c:pt idx="4173">
                  <c:v>0.68204900000000002</c:v>
                </c:pt>
                <c:pt idx="4174">
                  <c:v>0.68204900000000002</c:v>
                </c:pt>
                <c:pt idx="4175">
                  <c:v>0.68204900000000002</c:v>
                </c:pt>
                <c:pt idx="4176">
                  <c:v>0.68204900000000002</c:v>
                </c:pt>
                <c:pt idx="4177">
                  <c:v>1.3641000000000001</c:v>
                </c:pt>
                <c:pt idx="4178">
                  <c:v>1.3641000000000001</c:v>
                </c:pt>
                <c:pt idx="4179">
                  <c:v>1.3641000000000001</c:v>
                </c:pt>
                <c:pt idx="4180">
                  <c:v>2.7282000000000002</c:v>
                </c:pt>
                <c:pt idx="4181">
                  <c:v>2.7282000000000002</c:v>
                </c:pt>
                <c:pt idx="4182">
                  <c:v>2.7282000000000002</c:v>
                </c:pt>
                <c:pt idx="4183">
                  <c:v>2.7282000000000002</c:v>
                </c:pt>
                <c:pt idx="4184">
                  <c:v>2.7282000000000002</c:v>
                </c:pt>
                <c:pt idx="4185">
                  <c:v>2.0461499999999999</c:v>
                </c:pt>
                <c:pt idx="4186">
                  <c:v>2.0461499999999999</c:v>
                </c:pt>
                <c:pt idx="4187">
                  <c:v>2.0461499999999999</c:v>
                </c:pt>
                <c:pt idx="4188">
                  <c:v>2.0461499999999999</c:v>
                </c:pt>
                <c:pt idx="4189">
                  <c:v>2.0461499999999999</c:v>
                </c:pt>
                <c:pt idx="4190">
                  <c:v>3.41025</c:v>
                </c:pt>
                <c:pt idx="4191">
                  <c:v>3.41025</c:v>
                </c:pt>
                <c:pt idx="4192">
                  <c:v>3.41025</c:v>
                </c:pt>
                <c:pt idx="4193">
                  <c:v>3.41025</c:v>
                </c:pt>
                <c:pt idx="4194">
                  <c:v>4.0922900000000002</c:v>
                </c:pt>
                <c:pt idx="4195">
                  <c:v>3.41025</c:v>
                </c:pt>
                <c:pt idx="4196">
                  <c:v>4.0922900000000002</c:v>
                </c:pt>
                <c:pt idx="4197">
                  <c:v>3.41025</c:v>
                </c:pt>
                <c:pt idx="4198">
                  <c:v>2.7282000000000002</c:v>
                </c:pt>
                <c:pt idx="4199">
                  <c:v>2.7282000000000002</c:v>
                </c:pt>
                <c:pt idx="4200">
                  <c:v>2.7282000000000002</c:v>
                </c:pt>
                <c:pt idx="4201">
                  <c:v>2.7282000000000002</c:v>
                </c:pt>
                <c:pt idx="4202">
                  <c:v>2.7282000000000002</c:v>
                </c:pt>
                <c:pt idx="4203">
                  <c:v>2.7282000000000002</c:v>
                </c:pt>
                <c:pt idx="4204">
                  <c:v>2.7282000000000002</c:v>
                </c:pt>
                <c:pt idx="4205">
                  <c:v>2.7282000000000002</c:v>
                </c:pt>
                <c:pt idx="4206">
                  <c:v>2.7282000000000002</c:v>
                </c:pt>
                <c:pt idx="4207">
                  <c:v>2.0461499999999999</c:v>
                </c:pt>
                <c:pt idx="4208">
                  <c:v>1.3641000000000001</c:v>
                </c:pt>
                <c:pt idx="4209">
                  <c:v>1.3641000000000001</c:v>
                </c:pt>
                <c:pt idx="4210">
                  <c:v>2.7282000000000002</c:v>
                </c:pt>
                <c:pt idx="4211">
                  <c:v>2.7282000000000002</c:v>
                </c:pt>
                <c:pt idx="4212">
                  <c:v>2.7282000000000002</c:v>
                </c:pt>
                <c:pt idx="4213">
                  <c:v>2.7282000000000002</c:v>
                </c:pt>
                <c:pt idx="4214">
                  <c:v>2.0461499999999999</c:v>
                </c:pt>
                <c:pt idx="4215">
                  <c:v>2.0461499999999999</c:v>
                </c:pt>
                <c:pt idx="4216">
                  <c:v>2.0461499999999999</c:v>
                </c:pt>
                <c:pt idx="4217">
                  <c:v>2.0461499999999999</c:v>
                </c:pt>
                <c:pt idx="4218">
                  <c:v>2.0461499999999999</c:v>
                </c:pt>
                <c:pt idx="4219">
                  <c:v>2.7282000000000002</c:v>
                </c:pt>
                <c:pt idx="4220">
                  <c:v>3.41025</c:v>
                </c:pt>
                <c:pt idx="4221">
                  <c:v>4.0922900000000002</c:v>
                </c:pt>
                <c:pt idx="4222">
                  <c:v>4.0922900000000002</c:v>
                </c:pt>
                <c:pt idx="4223">
                  <c:v>4.0922900000000002</c:v>
                </c:pt>
                <c:pt idx="4224">
                  <c:v>4.0922900000000002</c:v>
                </c:pt>
                <c:pt idx="4225">
                  <c:v>4.0922900000000002</c:v>
                </c:pt>
                <c:pt idx="4226">
                  <c:v>4.0922900000000002</c:v>
                </c:pt>
                <c:pt idx="4227">
                  <c:v>3.41025</c:v>
                </c:pt>
                <c:pt idx="4228">
                  <c:v>2.7282000000000002</c:v>
                </c:pt>
                <c:pt idx="4229">
                  <c:v>2.7282000000000002</c:v>
                </c:pt>
                <c:pt idx="4230">
                  <c:v>2.7282000000000002</c:v>
                </c:pt>
                <c:pt idx="4231">
                  <c:v>2.7282000000000002</c:v>
                </c:pt>
                <c:pt idx="4232">
                  <c:v>2.7282000000000002</c:v>
                </c:pt>
                <c:pt idx="4233">
                  <c:v>2.7282000000000002</c:v>
                </c:pt>
                <c:pt idx="4234">
                  <c:v>2.7282000000000002</c:v>
                </c:pt>
                <c:pt idx="4235">
                  <c:v>2.7282000000000002</c:v>
                </c:pt>
                <c:pt idx="4236">
                  <c:v>2.7282000000000002</c:v>
                </c:pt>
                <c:pt idx="4237">
                  <c:v>1.3641000000000001</c:v>
                </c:pt>
                <c:pt idx="4238">
                  <c:v>0.68204900000000002</c:v>
                </c:pt>
                <c:pt idx="4239">
                  <c:v>0.68204900000000002</c:v>
                </c:pt>
                <c:pt idx="4240">
                  <c:v>0.68204900000000002</c:v>
                </c:pt>
                <c:pt idx="4241">
                  <c:v>0.68204900000000002</c:v>
                </c:pt>
                <c:pt idx="4242">
                  <c:v>2.0461499999999999</c:v>
                </c:pt>
                <c:pt idx="4243">
                  <c:v>2.0461499999999999</c:v>
                </c:pt>
                <c:pt idx="4244">
                  <c:v>2.0461499999999999</c:v>
                </c:pt>
                <c:pt idx="4245">
                  <c:v>2.0461499999999999</c:v>
                </c:pt>
                <c:pt idx="4246">
                  <c:v>2.0461499999999999</c:v>
                </c:pt>
                <c:pt idx="4247">
                  <c:v>1.3641000000000001</c:v>
                </c:pt>
                <c:pt idx="4248">
                  <c:v>1.3641000000000001</c:v>
                </c:pt>
                <c:pt idx="4249">
                  <c:v>1.3641000000000001</c:v>
                </c:pt>
                <c:pt idx="4250">
                  <c:v>1.3641000000000001</c:v>
                </c:pt>
                <c:pt idx="4251">
                  <c:v>1.3641000000000001</c:v>
                </c:pt>
                <c:pt idx="4252">
                  <c:v>1.3641000000000001</c:v>
                </c:pt>
                <c:pt idx="4253">
                  <c:v>1.3641000000000001</c:v>
                </c:pt>
                <c:pt idx="4254">
                  <c:v>1.3641000000000001</c:v>
                </c:pt>
                <c:pt idx="4255">
                  <c:v>1.3641000000000001</c:v>
                </c:pt>
                <c:pt idx="4256">
                  <c:v>1.3641000000000001</c:v>
                </c:pt>
                <c:pt idx="4257">
                  <c:v>2.0461499999999999</c:v>
                </c:pt>
                <c:pt idx="4258">
                  <c:v>2.0461499999999999</c:v>
                </c:pt>
                <c:pt idx="4259">
                  <c:v>2.0461499999999999</c:v>
                </c:pt>
                <c:pt idx="4260">
                  <c:v>0.68204900000000002</c:v>
                </c:pt>
                <c:pt idx="4261">
                  <c:v>0.68204900000000002</c:v>
                </c:pt>
                <c:pt idx="4262">
                  <c:v>0.68204900000000002</c:v>
                </c:pt>
                <c:pt idx="4263">
                  <c:v>0.68204900000000002</c:v>
                </c:pt>
                <c:pt idx="4264">
                  <c:v>0.68204900000000002</c:v>
                </c:pt>
                <c:pt idx="4265">
                  <c:v>0</c:v>
                </c:pt>
                <c:pt idx="4266">
                  <c:v>0</c:v>
                </c:pt>
                <c:pt idx="4267">
                  <c:v>0</c:v>
                </c:pt>
                <c:pt idx="4268">
                  <c:v>0</c:v>
                </c:pt>
                <c:pt idx="4269">
                  <c:v>3.0046200000000001</c:v>
                </c:pt>
                <c:pt idx="4270">
                  <c:v>2.40158</c:v>
                </c:pt>
                <c:pt idx="4271">
                  <c:v>2.00014</c:v>
                </c:pt>
                <c:pt idx="4272">
                  <c:v>1.7094</c:v>
                </c:pt>
                <c:pt idx="4273">
                  <c:v>1.4957199999999999</c:v>
                </c:pt>
                <c:pt idx="4274">
                  <c:v>1.33213</c:v>
                </c:pt>
                <c:pt idx="4275">
                  <c:v>1.19868</c:v>
                </c:pt>
                <c:pt idx="4276">
                  <c:v>2.1790699999999998</c:v>
                </c:pt>
                <c:pt idx="4277">
                  <c:v>1.9943</c:v>
                </c:pt>
                <c:pt idx="4278">
                  <c:v>1.8408899999999999</c:v>
                </c:pt>
                <c:pt idx="4279">
                  <c:v>1.70726</c:v>
                </c:pt>
                <c:pt idx="4280">
                  <c:v>1.5935699999999999</c:v>
                </c:pt>
                <c:pt idx="4281">
                  <c:v>2.2386699999999999</c:v>
                </c:pt>
                <c:pt idx="4282">
                  <c:v>2.1072600000000001</c:v>
                </c:pt>
                <c:pt idx="4283">
                  <c:v>2.0461499999999999</c:v>
                </c:pt>
                <c:pt idx="4284">
                  <c:v>2.0461499999999999</c:v>
                </c:pt>
                <c:pt idx="4285">
                  <c:v>2.0461499999999999</c:v>
                </c:pt>
                <c:pt idx="4286">
                  <c:v>2.0461499999999999</c:v>
                </c:pt>
                <c:pt idx="4287">
                  <c:v>1.3641000000000001</c:v>
                </c:pt>
                <c:pt idx="4288">
                  <c:v>1.3641000000000001</c:v>
                </c:pt>
                <c:pt idx="4289">
                  <c:v>2.0461499999999999</c:v>
                </c:pt>
                <c:pt idx="4290">
                  <c:v>2.7282000000000002</c:v>
                </c:pt>
                <c:pt idx="4291">
                  <c:v>2.7282000000000002</c:v>
                </c:pt>
                <c:pt idx="4292">
                  <c:v>2.7282000000000002</c:v>
                </c:pt>
                <c:pt idx="4293">
                  <c:v>2.7282000000000002</c:v>
                </c:pt>
                <c:pt idx="4294">
                  <c:v>2.0461499999999999</c:v>
                </c:pt>
                <c:pt idx="4295">
                  <c:v>2.0461499999999999</c:v>
                </c:pt>
                <c:pt idx="4296">
                  <c:v>2.0461499999999999</c:v>
                </c:pt>
                <c:pt idx="4297">
                  <c:v>2.7282000000000002</c:v>
                </c:pt>
                <c:pt idx="4298">
                  <c:v>3.41025</c:v>
                </c:pt>
                <c:pt idx="4299">
                  <c:v>2.7282000000000002</c:v>
                </c:pt>
                <c:pt idx="4300">
                  <c:v>2.7282000000000002</c:v>
                </c:pt>
                <c:pt idx="4301">
                  <c:v>2.7282000000000002</c:v>
                </c:pt>
                <c:pt idx="4302">
                  <c:v>2.7282000000000002</c:v>
                </c:pt>
                <c:pt idx="4303">
                  <c:v>3.41025</c:v>
                </c:pt>
                <c:pt idx="4304">
                  <c:v>3.41025</c:v>
                </c:pt>
                <c:pt idx="4305">
                  <c:v>3.41025</c:v>
                </c:pt>
                <c:pt idx="4306">
                  <c:v>2.7282000000000002</c:v>
                </c:pt>
                <c:pt idx="4307">
                  <c:v>2.7282000000000002</c:v>
                </c:pt>
                <c:pt idx="4308">
                  <c:v>3.41025</c:v>
                </c:pt>
                <c:pt idx="4309">
                  <c:v>3.41025</c:v>
                </c:pt>
                <c:pt idx="4310">
                  <c:v>3.41025</c:v>
                </c:pt>
                <c:pt idx="4311">
                  <c:v>3.41025</c:v>
                </c:pt>
                <c:pt idx="4312">
                  <c:v>4.0922900000000002</c:v>
                </c:pt>
                <c:pt idx="4313">
                  <c:v>4.0922900000000002</c:v>
                </c:pt>
                <c:pt idx="4314">
                  <c:v>3.41025</c:v>
                </c:pt>
                <c:pt idx="4315">
                  <c:v>2.7282000000000002</c:v>
                </c:pt>
                <c:pt idx="4316">
                  <c:v>2.7282000000000002</c:v>
                </c:pt>
                <c:pt idx="4317">
                  <c:v>2.7282000000000002</c:v>
                </c:pt>
                <c:pt idx="4318">
                  <c:v>2.7282000000000002</c:v>
                </c:pt>
                <c:pt idx="4319">
                  <c:v>2.7282000000000002</c:v>
                </c:pt>
                <c:pt idx="4320">
                  <c:v>2.7282000000000002</c:v>
                </c:pt>
                <c:pt idx="4321">
                  <c:v>2.7282000000000002</c:v>
                </c:pt>
                <c:pt idx="4322">
                  <c:v>2.7282000000000002</c:v>
                </c:pt>
                <c:pt idx="4323">
                  <c:v>2.7282000000000002</c:v>
                </c:pt>
                <c:pt idx="4324">
                  <c:v>2.0461499999999999</c:v>
                </c:pt>
                <c:pt idx="4325">
                  <c:v>1.3641000000000001</c:v>
                </c:pt>
                <c:pt idx="4326">
                  <c:v>1.3641000000000001</c:v>
                </c:pt>
                <c:pt idx="4327">
                  <c:v>1.3641000000000001</c:v>
                </c:pt>
                <c:pt idx="4328">
                  <c:v>1.3641000000000001</c:v>
                </c:pt>
                <c:pt idx="4329">
                  <c:v>0.68204900000000002</c:v>
                </c:pt>
                <c:pt idx="4330">
                  <c:v>0.68204900000000002</c:v>
                </c:pt>
                <c:pt idx="4331">
                  <c:v>0.68204900000000002</c:v>
                </c:pt>
                <c:pt idx="4332">
                  <c:v>0.68204900000000002</c:v>
                </c:pt>
                <c:pt idx="4333">
                  <c:v>0.68204900000000002</c:v>
                </c:pt>
                <c:pt idx="4334">
                  <c:v>0.68204900000000002</c:v>
                </c:pt>
                <c:pt idx="4335">
                  <c:v>0.68204900000000002</c:v>
                </c:pt>
                <c:pt idx="4336">
                  <c:v>0.68204900000000002</c:v>
                </c:pt>
                <c:pt idx="4337">
                  <c:v>0.68204900000000002</c:v>
                </c:pt>
                <c:pt idx="4338">
                  <c:v>0</c:v>
                </c:pt>
                <c:pt idx="4339">
                  <c:v>0</c:v>
                </c:pt>
                <c:pt idx="4340">
                  <c:v>0</c:v>
                </c:pt>
                <c:pt idx="4341">
                  <c:v>0.68204900000000002</c:v>
                </c:pt>
                <c:pt idx="4342">
                  <c:v>0.68204900000000002</c:v>
                </c:pt>
                <c:pt idx="4343">
                  <c:v>0.68204900000000002</c:v>
                </c:pt>
                <c:pt idx="4344">
                  <c:v>1.3641000000000001</c:v>
                </c:pt>
                <c:pt idx="4345">
                  <c:v>1.3641000000000001</c:v>
                </c:pt>
                <c:pt idx="4346">
                  <c:v>2.0461499999999999</c:v>
                </c:pt>
                <c:pt idx="4347">
                  <c:v>2.0461499999999999</c:v>
                </c:pt>
                <c:pt idx="4348">
                  <c:v>2.0461499999999999</c:v>
                </c:pt>
                <c:pt idx="4349">
                  <c:v>2.0461499999999999</c:v>
                </c:pt>
                <c:pt idx="4350">
                  <c:v>2.0461499999999999</c:v>
                </c:pt>
                <c:pt idx="4351">
                  <c:v>2.0461499999999999</c:v>
                </c:pt>
                <c:pt idx="4352">
                  <c:v>2.0461499999999999</c:v>
                </c:pt>
                <c:pt idx="4353">
                  <c:v>2.0461499999999999</c:v>
                </c:pt>
                <c:pt idx="4354">
                  <c:v>2.7282000000000002</c:v>
                </c:pt>
                <c:pt idx="4355">
                  <c:v>2.7282000000000002</c:v>
                </c:pt>
                <c:pt idx="4356">
                  <c:v>2.7282000000000002</c:v>
                </c:pt>
                <c:pt idx="4357">
                  <c:v>2.7282000000000002</c:v>
                </c:pt>
                <c:pt idx="4358">
                  <c:v>2.0461499999999999</c:v>
                </c:pt>
                <c:pt idx="4359">
                  <c:v>2.0461499999999999</c:v>
                </c:pt>
                <c:pt idx="4360">
                  <c:v>2.0461499999999999</c:v>
                </c:pt>
                <c:pt idx="4361">
                  <c:v>2.7282000000000002</c:v>
                </c:pt>
                <c:pt idx="4362">
                  <c:v>2.7282000000000002</c:v>
                </c:pt>
                <c:pt idx="4363">
                  <c:v>2.0461499999999999</c:v>
                </c:pt>
                <c:pt idx="4364">
                  <c:v>2.0461499999999999</c:v>
                </c:pt>
                <c:pt idx="4365">
                  <c:v>2.0461499999999999</c:v>
                </c:pt>
                <c:pt idx="4366">
                  <c:v>2.0461499999999999</c:v>
                </c:pt>
                <c:pt idx="4367">
                  <c:v>2.0461499999999999</c:v>
                </c:pt>
                <c:pt idx="4368">
                  <c:v>2.7282000000000002</c:v>
                </c:pt>
                <c:pt idx="4369">
                  <c:v>3.41025</c:v>
                </c:pt>
                <c:pt idx="4370">
                  <c:v>3.41025</c:v>
                </c:pt>
                <c:pt idx="4371">
                  <c:v>3.41025</c:v>
                </c:pt>
                <c:pt idx="4372">
                  <c:v>2.7282000000000002</c:v>
                </c:pt>
                <c:pt idx="4373">
                  <c:v>4.0922900000000002</c:v>
                </c:pt>
                <c:pt idx="4374">
                  <c:v>4.7743399999999996</c:v>
                </c:pt>
                <c:pt idx="4375">
                  <c:v>4.7743399999999996</c:v>
                </c:pt>
                <c:pt idx="4376">
                  <c:v>4.7743399999999996</c:v>
                </c:pt>
                <c:pt idx="4377">
                  <c:v>4.7743399999999996</c:v>
                </c:pt>
                <c:pt idx="4378">
                  <c:v>4.7743399999999996</c:v>
                </c:pt>
                <c:pt idx="4379">
                  <c:v>3.41025</c:v>
                </c:pt>
                <c:pt idx="4380">
                  <c:v>3.41025</c:v>
                </c:pt>
                <c:pt idx="4381">
                  <c:v>3.41025</c:v>
                </c:pt>
                <c:pt idx="4382">
                  <c:v>3.41025</c:v>
                </c:pt>
                <c:pt idx="4383">
                  <c:v>3.41025</c:v>
                </c:pt>
                <c:pt idx="4384">
                  <c:v>3.41025</c:v>
                </c:pt>
                <c:pt idx="4385">
                  <c:v>2.7282000000000002</c:v>
                </c:pt>
                <c:pt idx="4386">
                  <c:v>2.7282000000000002</c:v>
                </c:pt>
                <c:pt idx="4387">
                  <c:v>2.0461499999999999</c:v>
                </c:pt>
                <c:pt idx="4388">
                  <c:v>2.0461499999999999</c:v>
                </c:pt>
                <c:pt idx="4389">
                  <c:v>2.0461499999999999</c:v>
                </c:pt>
                <c:pt idx="4390">
                  <c:v>2.0461499999999999</c:v>
                </c:pt>
                <c:pt idx="4391">
                  <c:v>0.68204900000000002</c:v>
                </c:pt>
                <c:pt idx="4392">
                  <c:v>0.68204900000000002</c:v>
                </c:pt>
                <c:pt idx="4393">
                  <c:v>0.68204900000000002</c:v>
                </c:pt>
                <c:pt idx="4394">
                  <c:v>0.68204900000000002</c:v>
                </c:pt>
                <c:pt idx="4395">
                  <c:v>0.68204900000000002</c:v>
                </c:pt>
                <c:pt idx="4396">
                  <c:v>0.68204900000000002</c:v>
                </c:pt>
                <c:pt idx="4397">
                  <c:v>0.68204900000000002</c:v>
                </c:pt>
                <c:pt idx="4398">
                  <c:v>0.68204900000000002</c:v>
                </c:pt>
                <c:pt idx="4399">
                  <c:v>0.68204900000000002</c:v>
                </c:pt>
                <c:pt idx="4400">
                  <c:v>0.68204900000000002</c:v>
                </c:pt>
                <c:pt idx="4401">
                  <c:v>0.68204900000000002</c:v>
                </c:pt>
                <c:pt idx="4402">
                  <c:v>0.68204900000000002</c:v>
                </c:pt>
                <c:pt idx="4403">
                  <c:v>0.68204900000000002</c:v>
                </c:pt>
                <c:pt idx="4404">
                  <c:v>1.3641000000000001</c:v>
                </c:pt>
                <c:pt idx="4405">
                  <c:v>1.3641000000000001</c:v>
                </c:pt>
                <c:pt idx="4406">
                  <c:v>1.3641000000000001</c:v>
                </c:pt>
                <c:pt idx="4407">
                  <c:v>0.68204900000000002</c:v>
                </c:pt>
                <c:pt idx="4408">
                  <c:v>0.68204900000000002</c:v>
                </c:pt>
                <c:pt idx="4409">
                  <c:v>0.68204900000000002</c:v>
                </c:pt>
                <c:pt idx="4410">
                  <c:v>0.68204900000000002</c:v>
                </c:pt>
                <c:pt idx="4411">
                  <c:v>0.68204900000000002</c:v>
                </c:pt>
                <c:pt idx="4412">
                  <c:v>0.68204900000000002</c:v>
                </c:pt>
                <c:pt idx="4413">
                  <c:v>1.3641000000000001</c:v>
                </c:pt>
                <c:pt idx="4414">
                  <c:v>1.3641000000000001</c:v>
                </c:pt>
                <c:pt idx="4415">
                  <c:v>1.3641000000000001</c:v>
                </c:pt>
                <c:pt idx="4416">
                  <c:v>1.3641000000000001</c:v>
                </c:pt>
                <c:pt idx="4417">
                  <c:v>1.3641000000000001</c:v>
                </c:pt>
                <c:pt idx="4418">
                  <c:v>1.3641000000000001</c:v>
                </c:pt>
                <c:pt idx="4419">
                  <c:v>1.3641000000000001</c:v>
                </c:pt>
                <c:pt idx="4420">
                  <c:v>1.3641000000000001</c:v>
                </c:pt>
                <c:pt idx="4421">
                  <c:v>2.0461499999999999</c:v>
                </c:pt>
                <c:pt idx="4422">
                  <c:v>1.3641000000000001</c:v>
                </c:pt>
                <c:pt idx="4423">
                  <c:v>1.3641000000000001</c:v>
                </c:pt>
                <c:pt idx="4424">
                  <c:v>1.3641000000000001</c:v>
                </c:pt>
                <c:pt idx="4425">
                  <c:v>1.3641000000000001</c:v>
                </c:pt>
                <c:pt idx="4426">
                  <c:v>1.3641000000000001</c:v>
                </c:pt>
                <c:pt idx="4427">
                  <c:v>1.3641000000000001</c:v>
                </c:pt>
                <c:pt idx="4428">
                  <c:v>1.3641000000000001</c:v>
                </c:pt>
                <c:pt idx="4429">
                  <c:v>1.3641000000000001</c:v>
                </c:pt>
                <c:pt idx="4430">
                  <c:v>1.3641000000000001</c:v>
                </c:pt>
                <c:pt idx="4431">
                  <c:v>1.3641000000000001</c:v>
                </c:pt>
                <c:pt idx="4432">
                  <c:v>1.3641000000000001</c:v>
                </c:pt>
                <c:pt idx="4433">
                  <c:v>1.3641000000000001</c:v>
                </c:pt>
                <c:pt idx="4434">
                  <c:v>1.3641000000000001</c:v>
                </c:pt>
                <c:pt idx="4435">
                  <c:v>1.3641000000000001</c:v>
                </c:pt>
                <c:pt idx="4436">
                  <c:v>1.3641000000000001</c:v>
                </c:pt>
                <c:pt idx="4437">
                  <c:v>1.3641000000000001</c:v>
                </c:pt>
                <c:pt idx="4438">
                  <c:v>1.3641000000000001</c:v>
                </c:pt>
                <c:pt idx="4439">
                  <c:v>0.68204900000000002</c:v>
                </c:pt>
                <c:pt idx="4440">
                  <c:v>0</c:v>
                </c:pt>
                <c:pt idx="4441">
                  <c:v>10.1798</c:v>
                </c:pt>
                <c:pt idx="4442">
                  <c:v>5.5004</c:v>
                </c:pt>
                <c:pt idx="4443">
                  <c:v>3.7475200000000002</c:v>
                </c:pt>
                <c:pt idx="4444">
                  <c:v>2.8657499999999998</c:v>
                </c:pt>
                <c:pt idx="4445">
                  <c:v>2.31203</c:v>
                </c:pt>
                <c:pt idx="4446">
                  <c:v>1.93215</c:v>
                </c:pt>
                <c:pt idx="4447">
                  <c:v>1.66353</c:v>
                </c:pt>
                <c:pt idx="4448">
                  <c:v>1.4573700000000001</c:v>
                </c:pt>
                <c:pt idx="4449">
                  <c:v>2.5982799999999999</c:v>
                </c:pt>
                <c:pt idx="4450">
                  <c:v>2.3397899999999998</c:v>
                </c:pt>
                <c:pt idx="4451">
                  <c:v>2.1314000000000002</c:v>
                </c:pt>
                <c:pt idx="4452">
                  <c:v>1.9571000000000001</c:v>
                </c:pt>
                <c:pt idx="4453">
                  <c:v>2.7101299999999999</c:v>
                </c:pt>
                <c:pt idx="4454">
                  <c:v>3.3598499999999998</c:v>
                </c:pt>
                <c:pt idx="4455">
                  <c:v>3.1358600000000001</c:v>
                </c:pt>
                <c:pt idx="4456">
                  <c:v>2.9462199999999998</c:v>
                </c:pt>
                <c:pt idx="4457">
                  <c:v>2.7753800000000002</c:v>
                </c:pt>
                <c:pt idx="4458">
                  <c:v>2.0461499999999999</c:v>
                </c:pt>
                <c:pt idx="4459">
                  <c:v>2.0461499999999999</c:v>
                </c:pt>
                <c:pt idx="4460">
                  <c:v>2.0461499999999999</c:v>
                </c:pt>
                <c:pt idx="4461">
                  <c:v>2.0461499999999999</c:v>
                </c:pt>
                <c:pt idx="4462">
                  <c:v>2.0461499999999999</c:v>
                </c:pt>
                <c:pt idx="4463">
                  <c:v>2.7282000000000002</c:v>
                </c:pt>
                <c:pt idx="4464">
                  <c:v>3.41025</c:v>
                </c:pt>
                <c:pt idx="4465">
                  <c:v>4.0922900000000002</c:v>
                </c:pt>
                <c:pt idx="4466">
                  <c:v>4.0922900000000002</c:v>
                </c:pt>
                <c:pt idx="4467">
                  <c:v>4.0922900000000002</c:v>
                </c:pt>
                <c:pt idx="4468">
                  <c:v>4.0922900000000002</c:v>
                </c:pt>
                <c:pt idx="4469">
                  <c:v>4.0922900000000002</c:v>
                </c:pt>
                <c:pt idx="4470">
                  <c:v>4.0922900000000002</c:v>
                </c:pt>
                <c:pt idx="4471">
                  <c:v>2.7282000000000002</c:v>
                </c:pt>
                <c:pt idx="4472">
                  <c:v>2.7282000000000002</c:v>
                </c:pt>
                <c:pt idx="4473">
                  <c:v>2.7282000000000002</c:v>
                </c:pt>
                <c:pt idx="4474">
                  <c:v>3.41025</c:v>
                </c:pt>
                <c:pt idx="4475">
                  <c:v>3.41025</c:v>
                </c:pt>
                <c:pt idx="4476">
                  <c:v>4.0922900000000002</c:v>
                </c:pt>
                <c:pt idx="4477">
                  <c:v>4.0922900000000002</c:v>
                </c:pt>
                <c:pt idx="4478">
                  <c:v>4.0922900000000002</c:v>
                </c:pt>
                <c:pt idx="4479">
                  <c:v>4.0922900000000002</c:v>
                </c:pt>
                <c:pt idx="4480">
                  <c:v>3.41025</c:v>
                </c:pt>
                <c:pt idx="4481">
                  <c:v>3.41025</c:v>
                </c:pt>
                <c:pt idx="4482">
                  <c:v>2.7282000000000002</c:v>
                </c:pt>
                <c:pt idx="4483">
                  <c:v>2.0461499999999999</c:v>
                </c:pt>
                <c:pt idx="4484">
                  <c:v>2.0461499999999999</c:v>
                </c:pt>
                <c:pt idx="4485">
                  <c:v>2.0461499999999999</c:v>
                </c:pt>
                <c:pt idx="4486">
                  <c:v>2.0461499999999999</c:v>
                </c:pt>
                <c:pt idx="4487">
                  <c:v>2.0461499999999999</c:v>
                </c:pt>
                <c:pt idx="4488">
                  <c:v>2.0461499999999999</c:v>
                </c:pt>
                <c:pt idx="4489">
                  <c:v>2.7282000000000002</c:v>
                </c:pt>
                <c:pt idx="4490">
                  <c:v>2.7282000000000002</c:v>
                </c:pt>
                <c:pt idx="4491">
                  <c:v>2.0461499999999999</c:v>
                </c:pt>
                <c:pt idx="4492">
                  <c:v>2.0461499999999999</c:v>
                </c:pt>
                <c:pt idx="4493">
                  <c:v>1.3641000000000001</c:v>
                </c:pt>
                <c:pt idx="4494">
                  <c:v>2.0461499999999999</c:v>
                </c:pt>
                <c:pt idx="4495">
                  <c:v>2.0461499999999999</c:v>
                </c:pt>
                <c:pt idx="4496">
                  <c:v>2.0461499999999999</c:v>
                </c:pt>
                <c:pt idx="4497">
                  <c:v>2.0461499999999999</c:v>
                </c:pt>
                <c:pt idx="4498">
                  <c:v>2.0461499999999999</c:v>
                </c:pt>
                <c:pt idx="4499">
                  <c:v>1.3641000000000001</c:v>
                </c:pt>
                <c:pt idx="4500">
                  <c:v>1.3641000000000001</c:v>
                </c:pt>
                <c:pt idx="4501">
                  <c:v>1.3641000000000001</c:v>
                </c:pt>
                <c:pt idx="4502">
                  <c:v>1.3641000000000001</c:v>
                </c:pt>
                <c:pt idx="4503">
                  <c:v>1.3641000000000001</c:v>
                </c:pt>
                <c:pt idx="4504">
                  <c:v>1.3641000000000001</c:v>
                </c:pt>
                <c:pt idx="4505">
                  <c:v>1.3641000000000001</c:v>
                </c:pt>
                <c:pt idx="4506">
                  <c:v>2.0461499999999999</c:v>
                </c:pt>
                <c:pt idx="4507">
                  <c:v>1.3641000000000001</c:v>
                </c:pt>
                <c:pt idx="4508">
                  <c:v>2.0461499999999999</c:v>
                </c:pt>
                <c:pt idx="4509">
                  <c:v>2.0461499999999999</c:v>
                </c:pt>
                <c:pt idx="4510">
                  <c:v>2.0461499999999999</c:v>
                </c:pt>
                <c:pt idx="4511">
                  <c:v>1.3641000000000001</c:v>
                </c:pt>
                <c:pt idx="4512">
                  <c:v>1.3641000000000001</c:v>
                </c:pt>
                <c:pt idx="4513">
                  <c:v>1.3641000000000001</c:v>
                </c:pt>
                <c:pt idx="4514">
                  <c:v>1.3641000000000001</c:v>
                </c:pt>
                <c:pt idx="4515">
                  <c:v>1.3641000000000001</c:v>
                </c:pt>
                <c:pt idx="4516">
                  <c:v>1.3641000000000001</c:v>
                </c:pt>
                <c:pt idx="4517">
                  <c:v>1.3641000000000001</c:v>
                </c:pt>
                <c:pt idx="4518">
                  <c:v>1.3641000000000001</c:v>
                </c:pt>
                <c:pt idx="4519">
                  <c:v>1.3641000000000001</c:v>
                </c:pt>
                <c:pt idx="4520">
                  <c:v>1.3641000000000001</c:v>
                </c:pt>
                <c:pt idx="4521">
                  <c:v>2.0461499999999999</c:v>
                </c:pt>
                <c:pt idx="4522">
                  <c:v>2.0461499999999999</c:v>
                </c:pt>
                <c:pt idx="4523">
                  <c:v>1.3641000000000001</c:v>
                </c:pt>
                <c:pt idx="4524">
                  <c:v>1.3641000000000001</c:v>
                </c:pt>
                <c:pt idx="4525">
                  <c:v>1.3641000000000001</c:v>
                </c:pt>
                <c:pt idx="4526">
                  <c:v>0.68204900000000002</c:v>
                </c:pt>
                <c:pt idx="4527">
                  <c:v>0.68204900000000002</c:v>
                </c:pt>
                <c:pt idx="4528">
                  <c:v>0.68204900000000002</c:v>
                </c:pt>
                <c:pt idx="4529">
                  <c:v>0.68204900000000002</c:v>
                </c:pt>
                <c:pt idx="4530">
                  <c:v>0.68204900000000002</c:v>
                </c:pt>
                <c:pt idx="4531">
                  <c:v>0.68204900000000002</c:v>
                </c:pt>
                <c:pt idx="4532">
                  <c:v>0.68204900000000002</c:v>
                </c:pt>
                <c:pt idx="4533">
                  <c:v>0.68204900000000002</c:v>
                </c:pt>
                <c:pt idx="4534">
                  <c:v>0.68204900000000002</c:v>
                </c:pt>
                <c:pt idx="4535">
                  <c:v>0.68204900000000002</c:v>
                </c:pt>
                <c:pt idx="4536">
                  <c:v>0.68204900000000002</c:v>
                </c:pt>
                <c:pt idx="4537">
                  <c:v>0.68204900000000002</c:v>
                </c:pt>
                <c:pt idx="4538">
                  <c:v>0.68204900000000002</c:v>
                </c:pt>
                <c:pt idx="4539">
                  <c:v>0</c:v>
                </c:pt>
                <c:pt idx="4540">
                  <c:v>0</c:v>
                </c:pt>
                <c:pt idx="4541">
                  <c:v>0</c:v>
                </c:pt>
                <c:pt idx="4542">
                  <c:v>0</c:v>
                </c:pt>
                <c:pt idx="4543">
                  <c:v>0</c:v>
                </c:pt>
                <c:pt idx="4544">
                  <c:v>0</c:v>
                </c:pt>
                <c:pt idx="4545">
                  <c:v>0</c:v>
                </c:pt>
                <c:pt idx="4546">
                  <c:v>0</c:v>
                </c:pt>
                <c:pt idx="4547">
                  <c:v>0</c:v>
                </c:pt>
                <c:pt idx="4548">
                  <c:v>0</c:v>
                </c:pt>
                <c:pt idx="4549">
                  <c:v>0</c:v>
                </c:pt>
                <c:pt idx="4550">
                  <c:v>0</c:v>
                </c:pt>
                <c:pt idx="4551">
                  <c:v>0</c:v>
                </c:pt>
                <c:pt idx="4552">
                  <c:v>0</c:v>
                </c:pt>
                <c:pt idx="4553">
                  <c:v>0</c:v>
                </c:pt>
                <c:pt idx="4554">
                  <c:v>0</c:v>
                </c:pt>
                <c:pt idx="4555">
                  <c:v>0</c:v>
                </c:pt>
                <c:pt idx="4556">
                  <c:v>0</c:v>
                </c:pt>
                <c:pt idx="4557">
                  <c:v>0</c:v>
                </c:pt>
                <c:pt idx="4558">
                  <c:v>0</c:v>
                </c:pt>
                <c:pt idx="4559">
                  <c:v>0.68204900000000002</c:v>
                </c:pt>
                <c:pt idx="4560">
                  <c:v>1.3641000000000001</c:v>
                </c:pt>
                <c:pt idx="4561">
                  <c:v>1.3641000000000001</c:v>
                </c:pt>
                <c:pt idx="4562">
                  <c:v>1.3641000000000001</c:v>
                </c:pt>
                <c:pt idx="4563">
                  <c:v>1.3641000000000001</c:v>
                </c:pt>
                <c:pt idx="4564">
                  <c:v>1.3641000000000001</c:v>
                </c:pt>
                <c:pt idx="4565">
                  <c:v>1.3641000000000001</c:v>
                </c:pt>
                <c:pt idx="4566">
                  <c:v>1.3641000000000001</c:v>
                </c:pt>
                <c:pt idx="4567">
                  <c:v>1.3641000000000001</c:v>
                </c:pt>
                <c:pt idx="4568">
                  <c:v>1.3641000000000001</c:v>
                </c:pt>
                <c:pt idx="4569">
                  <c:v>2.0461499999999999</c:v>
                </c:pt>
                <c:pt idx="4570">
                  <c:v>2.0461499999999999</c:v>
                </c:pt>
                <c:pt idx="4571">
                  <c:v>2.0461499999999999</c:v>
                </c:pt>
                <c:pt idx="4572">
                  <c:v>2.0461499999999999</c:v>
                </c:pt>
                <c:pt idx="4573">
                  <c:v>2.0461499999999999</c:v>
                </c:pt>
                <c:pt idx="4574">
                  <c:v>2.0461499999999999</c:v>
                </c:pt>
                <c:pt idx="4575">
                  <c:v>2.0461499999999999</c:v>
                </c:pt>
                <c:pt idx="4576">
                  <c:v>2.0461499999999999</c:v>
                </c:pt>
                <c:pt idx="4577">
                  <c:v>0.68204900000000002</c:v>
                </c:pt>
                <c:pt idx="4578">
                  <c:v>0.68204900000000002</c:v>
                </c:pt>
                <c:pt idx="4579">
                  <c:v>0.68204900000000002</c:v>
                </c:pt>
                <c:pt idx="4580">
                  <c:v>1.3641000000000001</c:v>
                </c:pt>
                <c:pt idx="4581">
                  <c:v>1.3641000000000001</c:v>
                </c:pt>
                <c:pt idx="4582">
                  <c:v>2.7282000000000002</c:v>
                </c:pt>
                <c:pt idx="4583">
                  <c:v>2.7282000000000002</c:v>
                </c:pt>
                <c:pt idx="4584">
                  <c:v>2.7282000000000002</c:v>
                </c:pt>
                <c:pt idx="4585">
                  <c:v>3.41025</c:v>
                </c:pt>
                <c:pt idx="4586">
                  <c:v>3.41025</c:v>
                </c:pt>
                <c:pt idx="4587">
                  <c:v>2.7282000000000002</c:v>
                </c:pt>
                <c:pt idx="4588">
                  <c:v>2.7282000000000002</c:v>
                </c:pt>
                <c:pt idx="4589">
                  <c:v>2.7282000000000002</c:v>
                </c:pt>
                <c:pt idx="4590">
                  <c:v>2.7282000000000002</c:v>
                </c:pt>
                <c:pt idx="4591">
                  <c:v>2.7282000000000002</c:v>
                </c:pt>
                <c:pt idx="4592">
                  <c:v>3.41025</c:v>
                </c:pt>
                <c:pt idx="4593">
                  <c:v>3.41025</c:v>
                </c:pt>
                <c:pt idx="4594">
                  <c:v>3.41025</c:v>
                </c:pt>
                <c:pt idx="4595">
                  <c:v>3.41025</c:v>
                </c:pt>
                <c:pt idx="4596">
                  <c:v>3.41025</c:v>
                </c:pt>
                <c:pt idx="4597">
                  <c:v>2.7282000000000002</c:v>
                </c:pt>
                <c:pt idx="4598">
                  <c:v>2.7282000000000002</c:v>
                </c:pt>
                <c:pt idx="4599">
                  <c:v>1.3641000000000001</c:v>
                </c:pt>
                <c:pt idx="4600">
                  <c:v>1.3641000000000001</c:v>
                </c:pt>
                <c:pt idx="4601">
                  <c:v>1.3641000000000001</c:v>
                </c:pt>
                <c:pt idx="4602">
                  <c:v>1.3641000000000001</c:v>
                </c:pt>
                <c:pt idx="4603">
                  <c:v>0.68204900000000002</c:v>
                </c:pt>
                <c:pt idx="4604">
                  <c:v>0.68204900000000002</c:v>
                </c:pt>
                <c:pt idx="4605">
                  <c:v>0.68204900000000002</c:v>
                </c:pt>
                <c:pt idx="4606">
                  <c:v>0.68204900000000002</c:v>
                </c:pt>
                <c:pt idx="4607">
                  <c:v>0.68204900000000002</c:v>
                </c:pt>
                <c:pt idx="4608">
                  <c:v>0.68204900000000002</c:v>
                </c:pt>
                <c:pt idx="4609">
                  <c:v>0.68204900000000002</c:v>
                </c:pt>
                <c:pt idx="4610">
                  <c:v>0</c:v>
                </c:pt>
                <c:pt idx="4611">
                  <c:v>0</c:v>
                </c:pt>
                <c:pt idx="4612">
                  <c:v>0.68204900000000002</c:v>
                </c:pt>
                <c:pt idx="4613">
                  <c:v>0.68204900000000002</c:v>
                </c:pt>
                <c:pt idx="4614">
                  <c:v>1.3641000000000001</c:v>
                </c:pt>
                <c:pt idx="4615">
                  <c:v>0</c:v>
                </c:pt>
                <c:pt idx="4616">
                  <c:v>0</c:v>
                </c:pt>
                <c:pt idx="4617">
                  <c:v>0</c:v>
                </c:pt>
                <c:pt idx="4618">
                  <c:v>0</c:v>
                </c:pt>
                <c:pt idx="4619">
                  <c:v>0</c:v>
                </c:pt>
                <c:pt idx="4620">
                  <c:v>0</c:v>
                </c:pt>
                <c:pt idx="4621">
                  <c:v>0</c:v>
                </c:pt>
                <c:pt idx="4622">
                  <c:v>0</c:v>
                </c:pt>
                <c:pt idx="4623">
                  <c:v>0</c:v>
                </c:pt>
                <c:pt idx="4624">
                  <c:v>0</c:v>
                </c:pt>
                <c:pt idx="4625">
                  <c:v>0</c:v>
                </c:pt>
                <c:pt idx="4626">
                  <c:v>1.03813</c:v>
                </c:pt>
                <c:pt idx="4627">
                  <c:v>0.95525099999999996</c:v>
                </c:pt>
                <c:pt idx="4628">
                  <c:v>0.88348300000000002</c:v>
                </c:pt>
                <c:pt idx="4629">
                  <c:v>1.64547</c:v>
                </c:pt>
                <c:pt idx="4630">
                  <c:v>1.5378799999999999</c:v>
                </c:pt>
                <c:pt idx="4631">
                  <c:v>1.44502</c:v>
                </c:pt>
                <c:pt idx="4632">
                  <c:v>1.3641000000000001</c:v>
                </c:pt>
                <c:pt idx="4633">
                  <c:v>1.3641000000000001</c:v>
                </c:pt>
                <c:pt idx="4634">
                  <c:v>1.3641000000000001</c:v>
                </c:pt>
                <c:pt idx="4635">
                  <c:v>1.3641000000000001</c:v>
                </c:pt>
                <c:pt idx="4636">
                  <c:v>1.3641000000000001</c:v>
                </c:pt>
                <c:pt idx="4637">
                  <c:v>1.3641000000000001</c:v>
                </c:pt>
                <c:pt idx="4638">
                  <c:v>1.3641000000000001</c:v>
                </c:pt>
                <c:pt idx="4639">
                  <c:v>1.3641000000000001</c:v>
                </c:pt>
                <c:pt idx="4640">
                  <c:v>1.3641000000000001</c:v>
                </c:pt>
                <c:pt idx="4641">
                  <c:v>1.3641000000000001</c:v>
                </c:pt>
                <c:pt idx="4642">
                  <c:v>1.3641000000000001</c:v>
                </c:pt>
                <c:pt idx="4643">
                  <c:v>0.68204900000000002</c:v>
                </c:pt>
                <c:pt idx="4644">
                  <c:v>0.68204900000000002</c:v>
                </c:pt>
                <c:pt idx="4645">
                  <c:v>0.68204900000000002</c:v>
                </c:pt>
                <c:pt idx="4646">
                  <c:v>0</c:v>
                </c:pt>
                <c:pt idx="4647">
                  <c:v>0</c:v>
                </c:pt>
                <c:pt idx="4648">
                  <c:v>0</c:v>
                </c:pt>
                <c:pt idx="4649">
                  <c:v>0</c:v>
                </c:pt>
                <c:pt idx="4650">
                  <c:v>0</c:v>
                </c:pt>
                <c:pt idx="4651">
                  <c:v>0</c:v>
                </c:pt>
                <c:pt idx="4652">
                  <c:v>0</c:v>
                </c:pt>
                <c:pt idx="4653">
                  <c:v>0</c:v>
                </c:pt>
                <c:pt idx="4654">
                  <c:v>0</c:v>
                </c:pt>
                <c:pt idx="4655">
                  <c:v>0</c:v>
                </c:pt>
                <c:pt idx="4656">
                  <c:v>0</c:v>
                </c:pt>
                <c:pt idx="4657">
                  <c:v>0</c:v>
                </c:pt>
                <c:pt idx="4658">
                  <c:v>0.68204900000000002</c:v>
                </c:pt>
                <c:pt idx="4659">
                  <c:v>0.68204900000000002</c:v>
                </c:pt>
                <c:pt idx="4660">
                  <c:v>0.68204900000000002</c:v>
                </c:pt>
                <c:pt idx="4661">
                  <c:v>0.68204900000000002</c:v>
                </c:pt>
                <c:pt idx="4662">
                  <c:v>0.68204900000000002</c:v>
                </c:pt>
                <c:pt idx="4663">
                  <c:v>0.68204900000000002</c:v>
                </c:pt>
                <c:pt idx="4664">
                  <c:v>0.68204900000000002</c:v>
                </c:pt>
                <c:pt idx="4665">
                  <c:v>0.68204900000000002</c:v>
                </c:pt>
                <c:pt idx="4666">
                  <c:v>0.68204900000000002</c:v>
                </c:pt>
                <c:pt idx="4667">
                  <c:v>0.68204900000000002</c:v>
                </c:pt>
                <c:pt idx="4668">
                  <c:v>0.68204900000000002</c:v>
                </c:pt>
                <c:pt idx="4669">
                  <c:v>0.68204900000000002</c:v>
                </c:pt>
                <c:pt idx="4670">
                  <c:v>0.68204900000000002</c:v>
                </c:pt>
                <c:pt idx="4671">
                  <c:v>0.68204900000000002</c:v>
                </c:pt>
                <c:pt idx="4672">
                  <c:v>0.68204900000000002</c:v>
                </c:pt>
                <c:pt idx="4673">
                  <c:v>1.3641000000000001</c:v>
                </c:pt>
                <c:pt idx="4674">
                  <c:v>1.3641000000000001</c:v>
                </c:pt>
                <c:pt idx="4675">
                  <c:v>1.3641000000000001</c:v>
                </c:pt>
                <c:pt idx="4676">
                  <c:v>0.68204900000000002</c:v>
                </c:pt>
                <c:pt idx="4677">
                  <c:v>0.68204900000000002</c:v>
                </c:pt>
                <c:pt idx="4678">
                  <c:v>0.68204900000000002</c:v>
                </c:pt>
                <c:pt idx="4679">
                  <c:v>0.68204900000000002</c:v>
                </c:pt>
                <c:pt idx="4680">
                  <c:v>0.68204900000000002</c:v>
                </c:pt>
                <c:pt idx="4681">
                  <c:v>0.68204900000000002</c:v>
                </c:pt>
                <c:pt idx="4682">
                  <c:v>0.68204900000000002</c:v>
                </c:pt>
                <c:pt idx="4683">
                  <c:v>0.68204900000000002</c:v>
                </c:pt>
                <c:pt idx="4684">
                  <c:v>0.68204900000000002</c:v>
                </c:pt>
                <c:pt idx="4685">
                  <c:v>0.68204900000000002</c:v>
                </c:pt>
                <c:pt idx="4686">
                  <c:v>0.68204900000000002</c:v>
                </c:pt>
                <c:pt idx="4687">
                  <c:v>0.68204900000000002</c:v>
                </c:pt>
                <c:pt idx="4688">
                  <c:v>0.68204900000000002</c:v>
                </c:pt>
                <c:pt idx="4689">
                  <c:v>0.68204900000000002</c:v>
                </c:pt>
                <c:pt idx="4690">
                  <c:v>0</c:v>
                </c:pt>
                <c:pt idx="4691">
                  <c:v>0</c:v>
                </c:pt>
                <c:pt idx="4692">
                  <c:v>0</c:v>
                </c:pt>
                <c:pt idx="4693">
                  <c:v>0</c:v>
                </c:pt>
                <c:pt idx="4694">
                  <c:v>0</c:v>
                </c:pt>
                <c:pt idx="4695">
                  <c:v>0</c:v>
                </c:pt>
                <c:pt idx="4696">
                  <c:v>0</c:v>
                </c:pt>
                <c:pt idx="4697">
                  <c:v>0</c:v>
                </c:pt>
                <c:pt idx="4698">
                  <c:v>0</c:v>
                </c:pt>
                <c:pt idx="4699">
                  <c:v>0</c:v>
                </c:pt>
                <c:pt idx="4700">
                  <c:v>0</c:v>
                </c:pt>
                <c:pt idx="4701">
                  <c:v>0</c:v>
                </c:pt>
                <c:pt idx="4702">
                  <c:v>0</c:v>
                </c:pt>
                <c:pt idx="4703">
                  <c:v>0</c:v>
                </c:pt>
                <c:pt idx="4704">
                  <c:v>0</c:v>
                </c:pt>
                <c:pt idx="4705">
                  <c:v>0</c:v>
                </c:pt>
                <c:pt idx="4706">
                  <c:v>0</c:v>
                </c:pt>
                <c:pt idx="4707">
                  <c:v>0</c:v>
                </c:pt>
                <c:pt idx="4708">
                  <c:v>0</c:v>
                </c:pt>
                <c:pt idx="4709">
                  <c:v>0</c:v>
                </c:pt>
                <c:pt idx="4710">
                  <c:v>0</c:v>
                </c:pt>
                <c:pt idx="4711">
                  <c:v>0</c:v>
                </c:pt>
                <c:pt idx="4712">
                  <c:v>0</c:v>
                </c:pt>
                <c:pt idx="4713">
                  <c:v>0</c:v>
                </c:pt>
                <c:pt idx="4714">
                  <c:v>0</c:v>
                </c:pt>
                <c:pt idx="4715">
                  <c:v>0</c:v>
                </c:pt>
                <c:pt idx="4716">
                  <c:v>0</c:v>
                </c:pt>
                <c:pt idx="4717">
                  <c:v>0</c:v>
                </c:pt>
                <c:pt idx="4718">
                  <c:v>0</c:v>
                </c:pt>
                <c:pt idx="4719">
                  <c:v>0</c:v>
                </c:pt>
                <c:pt idx="4720">
                  <c:v>0</c:v>
                </c:pt>
                <c:pt idx="4721">
                  <c:v>0</c:v>
                </c:pt>
                <c:pt idx="4722">
                  <c:v>0</c:v>
                </c:pt>
                <c:pt idx="4723">
                  <c:v>0</c:v>
                </c:pt>
                <c:pt idx="4724">
                  <c:v>0</c:v>
                </c:pt>
                <c:pt idx="4725">
                  <c:v>0</c:v>
                </c:pt>
                <c:pt idx="4726">
                  <c:v>0</c:v>
                </c:pt>
                <c:pt idx="4727">
                  <c:v>0</c:v>
                </c:pt>
                <c:pt idx="4728">
                  <c:v>0</c:v>
                </c:pt>
                <c:pt idx="4729">
                  <c:v>0</c:v>
                </c:pt>
                <c:pt idx="4730">
                  <c:v>0</c:v>
                </c:pt>
                <c:pt idx="4731">
                  <c:v>0</c:v>
                </c:pt>
                <c:pt idx="4732">
                  <c:v>0</c:v>
                </c:pt>
                <c:pt idx="4733">
                  <c:v>0</c:v>
                </c:pt>
                <c:pt idx="4734">
                  <c:v>0</c:v>
                </c:pt>
                <c:pt idx="4735">
                  <c:v>0</c:v>
                </c:pt>
                <c:pt idx="4736">
                  <c:v>0</c:v>
                </c:pt>
                <c:pt idx="4737">
                  <c:v>0</c:v>
                </c:pt>
                <c:pt idx="4738">
                  <c:v>0</c:v>
                </c:pt>
                <c:pt idx="4739">
                  <c:v>0</c:v>
                </c:pt>
                <c:pt idx="4740">
                  <c:v>0</c:v>
                </c:pt>
                <c:pt idx="4741">
                  <c:v>0</c:v>
                </c:pt>
                <c:pt idx="4742">
                  <c:v>0</c:v>
                </c:pt>
                <c:pt idx="4743">
                  <c:v>0</c:v>
                </c:pt>
                <c:pt idx="4744">
                  <c:v>0</c:v>
                </c:pt>
                <c:pt idx="4745">
                  <c:v>0</c:v>
                </c:pt>
                <c:pt idx="4746">
                  <c:v>0</c:v>
                </c:pt>
                <c:pt idx="4747">
                  <c:v>0</c:v>
                </c:pt>
                <c:pt idx="4748">
                  <c:v>0</c:v>
                </c:pt>
                <c:pt idx="4749">
                  <c:v>0</c:v>
                </c:pt>
                <c:pt idx="4750">
                  <c:v>0</c:v>
                </c:pt>
                <c:pt idx="4751">
                  <c:v>0</c:v>
                </c:pt>
                <c:pt idx="4752">
                  <c:v>0</c:v>
                </c:pt>
                <c:pt idx="4753">
                  <c:v>0</c:v>
                </c:pt>
                <c:pt idx="4754">
                  <c:v>0</c:v>
                </c:pt>
                <c:pt idx="4755">
                  <c:v>0</c:v>
                </c:pt>
                <c:pt idx="4756">
                  <c:v>0</c:v>
                </c:pt>
                <c:pt idx="4757">
                  <c:v>0</c:v>
                </c:pt>
                <c:pt idx="4758">
                  <c:v>0</c:v>
                </c:pt>
                <c:pt idx="4759">
                  <c:v>0</c:v>
                </c:pt>
                <c:pt idx="4760">
                  <c:v>0</c:v>
                </c:pt>
                <c:pt idx="4761">
                  <c:v>0</c:v>
                </c:pt>
                <c:pt idx="4762">
                  <c:v>0</c:v>
                </c:pt>
                <c:pt idx="4763">
                  <c:v>0</c:v>
                </c:pt>
                <c:pt idx="4764">
                  <c:v>0.68204900000000002</c:v>
                </c:pt>
                <c:pt idx="4765">
                  <c:v>0.68204900000000002</c:v>
                </c:pt>
                <c:pt idx="4766">
                  <c:v>0.68204900000000002</c:v>
                </c:pt>
                <c:pt idx="4767">
                  <c:v>0.68204900000000002</c:v>
                </c:pt>
                <c:pt idx="4768">
                  <c:v>0.68204900000000002</c:v>
                </c:pt>
                <c:pt idx="4769">
                  <c:v>0.68204900000000002</c:v>
                </c:pt>
                <c:pt idx="4770">
                  <c:v>0.68204900000000002</c:v>
                </c:pt>
                <c:pt idx="4771">
                  <c:v>0.68204900000000002</c:v>
                </c:pt>
                <c:pt idx="4772">
                  <c:v>0.68204900000000002</c:v>
                </c:pt>
                <c:pt idx="4773">
                  <c:v>0.68204900000000002</c:v>
                </c:pt>
                <c:pt idx="4774">
                  <c:v>0.68204900000000002</c:v>
                </c:pt>
                <c:pt idx="4775">
                  <c:v>0.68204900000000002</c:v>
                </c:pt>
                <c:pt idx="4776">
                  <c:v>0.68204900000000002</c:v>
                </c:pt>
                <c:pt idx="4777">
                  <c:v>0.68204900000000002</c:v>
                </c:pt>
                <c:pt idx="4778">
                  <c:v>0.68204900000000002</c:v>
                </c:pt>
                <c:pt idx="4779">
                  <c:v>0.68204900000000002</c:v>
                </c:pt>
                <c:pt idx="4780">
                  <c:v>0.68204900000000002</c:v>
                </c:pt>
                <c:pt idx="4781">
                  <c:v>0</c:v>
                </c:pt>
                <c:pt idx="4782">
                  <c:v>0</c:v>
                </c:pt>
                <c:pt idx="4783">
                  <c:v>0</c:v>
                </c:pt>
                <c:pt idx="4784">
                  <c:v>0</c:v>
                </c:pt>
                <c:pt idx="4785">
                  <c:v>0</c:v>
                </c:pt>
                <c:pt idx="4786">
                  <c:v>0</c:v>
                </c:pt>
                <c:pt idx="4787">
                  <c:v>0</c:v>
                </c:pt>
                <c:pt idx="4788">
                  <c:v>0</c:v>
                </c:pt>
                <c:pt idx="4789">
                  <c:v>0</c:v>
                </c:pt>
                <c:pt idx="4790">
                  <c:v>0</c:v>
                </c:pt>
                <c:pt idx="4791">
                  <c:v>0</c:v>
                </c:pt>
                <c:pt idx="4792">
                  <c:v>0</c:v>
                </c:pt>
                <c:pt idx="4793">
                  <c:v>0</c:v>
                </c:pt>
                <c:pt idx="4794">
                  <c:v>0</c:v>
                </c:pt>
                <c:pt idx="4795">
                  <c:v>0</c:v>
                </c:pt>
                <c:pt idx="4796">
                  <c:v>0</c:v>
                </c:pt>
                <c:pt idx="4797">
                  <c:v>0</c:v>
                </c:pt>
                <c:pt idx="4798">
                  <c:v>0</c:v>
                </c:pt>
                <c:pt idx="4799">
                  <c:v>0</c:v>
                </c:pt>
                <c:pt idx="4800">
                  <c:v>0</c:v>
                </c:pt>
                <c:pt idx="4801">
                  <c:v>0</c:v>
                </c:pt>
                <c:pt idx="4802">
                  <c:v>0</c:v>
                </c:pt>
                <c:pt idx="4803">
                  <c:v>0</c:v>
                </c:pt>
                <c:pt idx="4804">
                  <c:v>0</c:v>
                </c:pt>
                <c:pt idx="4805">
                  <c:v>0</c:v>
                </c:pt>
                <c:pt idx="4806">
                  <c:v>0</c:v>
                </c:pt>
                <c:pt idx="4807">
                  <c:v>0</c:v>
                </c:pt>
                <c:pt idx="4808">
                  <c:v>0</c:v>
                </c:pt>
                <c:pt idx="4809">
                  <c:v>0</c:v>
                </c:pt>
                <c:pt idx="4810">
                  <c:v>0</c:v>
                </c:pt>
                <c:pt idx="4811">
                  <c:v>0</c:v>
                </c:pt>
                <c:pt idx="4812">
                  <c:v>0</c:v>
                </c:pt>
                <c:pt idx="4813">
                  <c:v>0</c:v>
                </c:pt>
                <c:pt idx="4814">
                  <c:v>0</c:v>
                </c:pt>
                <c:pt idx="4815">
                  <c:v>0</c:v>
                </c:pt>
                <c:pt idx="4816">
                  <c:v>0</c:v>
                </c:pt>
                <c:pt idx="4817">
                  <c:v>0</c:v>
                </c:pt>
                <c:pt idx="4818">
                  <c:v>0</c:v>
                </c:pt>
                <c:pt idx="4819">
                  <c:v>0</c:v>
                </c:pt>
                <c:pt idx="4820">
                  <c:v>0</c:v>
                </c:pt>
                <c:pt idx="4821">
                  <c:v>0</c:v>
                </c:pt>
                <c:pt idx="4822">
                  <c:v>0</c:v>
                </c:pt>
                <c:pt idx="4823">
                  <c:v>0</c:v>
                </c:pt>
                <c:pt idx="4824">
                  <c:v>0</c:v>
                </c:pt>
                <c:pt idx="4825">
                  <c:v>0</c:v>
                </c:pt>
                <c:pt idx="4826">
                  <c:v>0</c:v>
                </c:pt>
                <c:pt idx="4827">
                  <c:v>0</c:v>
                </c:pt>
                <c:pt idx="4828">
                  <c:v>0</c:v>
                </c:pt>
                <c:pt idx="4829">
                  <c:v>0</c:v>
                </c:pt>
                <c:pt idx="4830">
                  <c:v>0</c:v>
                </c:pt>
                <c:pt idx="4831">
                  <c:v>0</c:v>
                </c:pt>
                <c:pt idx="4832">
                  <c:v>0</c:v>
                </c:pt>
                <c:pt idx="4833">
                  <c:v>0</c:v>
                </c:pt>
                <c:pt idx="4834">
                  <c:v>0</c:v>
                </c:pt>
                <c:pt idx="4835">
                  <c:v>0</c:v>
                </c:pt>
                <c:pt idx="4836">
                  <c:v>0</c:v>
                </c:pt>
                <c:pt idx="4837">
                  <c:v>0</c:v>
                </c:pt>
                <c:pt idx="4838">
                  <c:v>0</c:v>
                </c:pt>
                <c:pt idx="4839">
                  <c:v>0</c:v>
                </c:pt>
                <c:pt idx="4840">
                  <c:v>0</c:v>
                </c:pt>
                <c:pt idx="4841">
                  <c:v>0</c:v>
                </c:pt>
                <c:pt idx="4842">
                  <c:v>0</c:v>
                </c:pt>
                <c:pt idx="4843">
                  <c:v>0</c:v>
                </c:pt>
                <c:pt idx="4844">
                  <c:v>0</c:v>
                </c:pt>
                <c:pt idx="4845">
                  <c:v>0</c:v>
                </c:pt>
                <c:pt idx="4846">
                  <c:v>0</c:v>
                </c:pt>
                <c:pt idx="4847">
                  <c:v>0</c:v>
                </c:pt>
                <c:pt idx="4848">
                  <c:v>0</c:v>
                </c:pt>
                <c:pt idx="4849">
                  <c:v>0</c:v>
                </c:pt>
                <c:pt idx="4850">
                  <c:v>0</c:v>
                </c:pt>
                <c:pt idx="4851">
                  <c:v>0</c:v>
                </c:pt>
                <c:pt idx="4852">
                  <c:v>0</c:v>
                </c:pt>
                <c:pt idx="4853">
                  <c:v>0</c:v>
                </c:pt>
                <c:pt idx="4854">
                  <c:v>0</c:v>
                </c:pt>
                <c:pt idx="4855">
                  <c:v>0</c:v>
                </c:pt>
                <c:pt idx="4856">
                  <c:v>0</c:v>
                </c:pt>
                <c:pt idx="4857">
                  <c:v>0</c:v>
                </c:pt>
                <c:pt idx="4858">
                  <c:v>0</c:v>
                </c:pt>
                <c:pt idx="4859">
                  <c:v>0</c:v>
                </c:pt>
                <c:pt idx="4860">
                  <c:v>0</c:v>
                </c:pt>
                <c:pt idx="4861">
                  <c:v>0</c:v>
                </c:pt>
                <c:pt idx="4862">
                  <c:v>0</c:v>
                </c:pt>
                <c:pt idx="4863">
                  <c:v>0</c:v>
                </c:pt>
                <c:pt idx="4864">
                  <c:v>0</c:v>
                </c:pt>
                <c:pt idx="4865">
                  <c:v>0</c:v>
                </c:pt>
                <c:pt idx="4866">
                  <c:v>0</c:v>
                </c:pt>
                <c:pt idx="4867">
                  <c:v>0</c:v>
                </c:pt>
                <c:pt idx="4868">
                  <c:v>0</c:v>
                </c:pt>
                <c:pt idx="4869">
                  <c:v>0</c:v>
                </c:pt>
                <c:pt idx="4870">
                  <c:v>0</c:v>
                </c:pt>
                <c:pt idx="4871">
                  <c:v>0</c:v>
                </c:pt>
                <c:pt idx="4872">
                  <c:v>0</c:v>
                </c:pt>
                <c:pt idx="4873">
                  <c:v>0</c:v>
                </c:pt>
                <c:pt idx="4874">
                  <c:v>0</c:v>
                </c:pt>
                <c:pt idx="4875">
                  <c:v>0</c:v>
                </c:pt>
                <c:pt idx="4876">
                  <c:v>0</c:v>
                </c:pt>
                <c:pt idx="4877">
                  <c:v>0</c:v>
                </c:pt>
                <c:pt idx="4878">
                  <c:v>0</c:v>
                </c:pt>
                <c:pt idx="4879">
                  <c:v>0</c:v>
                </c:pt>
                <c:pt idx="4880">
                  <c:v>0</c:v>
                </c:pt>
                <c:pt idx="4881">
                  <c:v>0</c:v>
                </c:pt>
                <c:pt idx="4882">
                  <c:v>0</c:v>
                </c:pt>
                <c:pt idx="4883">
                  <c:v>0</c:v>
                </c:pt>
                <c:pt idx="4884">
                  <c:v>0</c:v>
                </c:pt>
                <c:pt idx="4885">
                  <c:v>0</c:v>
                </c:pt>
                <c:pt idx="4886">
                  <c:v>0</c:v>
                </c:pt>
                <c:pt idx="4887">
                  <c:v>0</c:v>
                </c:pt>
                <c:pt idx="4888">
                  <c:v>0</c:v>
                </c:pt>
                <c:pt idx="4889">
                  <c:v>0</c:v>
                </c:pt>
                <c:pt idx="4890">
                  <c:v>0</c:v>
                </c:pt>
                <c:pt idx="4891">
                  <c:v>0</c:v>
                </c:pt>
                <c:pt idx="4892">
                  <c:v>0</c:v>
                </c:pt>
                <c:pt idx="4893">
                  <c:v>0</c:v>
                </c:pt>
                <c:pt idx="4894">
                  <c:v>0</c:v>
                </c:pt>
                <c:pt idx="4895">
                  <c:v>0</c:v>
                </c:pt>
                <c:pt idx="4896">
                  <c:v>0.68204900000000002</c:v>
                </c:pt>
                <c:pt idx="4897">
                  <c:v>0.68204900000000002</c:v>
                </c:pt>
                <c:pt idx="4898">
                  <c:v>0.68204900000000002</c:v>
                </c:pt>
                <c:pt idx="4899">
                  <c:v>0.68204900000000002</c:v>
                </c:pt>
                <c:pt idx="4900">
                  <c:v>0.68204900000000002</c:v>
                </c:pt>
                <c:pt idx="4901">
                  <c:v>0.68204900000000002</c:v>
                </c:pt>
                <c:pt idx="4902">
                  <c:v>0.68204900000000002</c:v>
                </c:pt>
                <c:pt idx="4903">
                  <c:v>0.68204900000000002</c:v>
                </c:pt>
                <c:pt idx="4904">
                  <c:v>0.68204900000000002</c:v>
                </c:pt>
                <c:pt idx="4905">
                  <c:v>0.68204900000000002</c:v>
                </c:pt>
                <c:pt idx="4906">
                  <c:v>0.68204900000000002</c:v>
                </c:pt>
                <c:pt idx="4907">
                  <c:v>0.68204900000000002</c:v>
                </c:pt>
                <c:pt idx="4908">
                  <c:v>0.68204900000000002</c:v>
                </c:pt>
                <c:pt idx="4909">
                  <c:v>0.68204900000000002</c:v>
                </c:pt>
                <c:pt idx="4910">
                  <c:v>0.68204900000000002</c:v>
                </c:pt>
                <c:pt idx="4911">
                  <c:v>0.68204900000000002</c:v>
                </c:pt>
                <c:pt idx="4912">
                  <c:v>0.68204900000000002</c:v>
                </c:pt>
                <c:pt idx="4913">
                  <c:v>0</c:v>
                </c:pt>
                <c:pt idx="4914">
                  <c:v>0</c:v>
                </c:pt>
                <c:pt idx="4915">
                  <c:v>0</c:v>
                </c:pt>
                <c:pt idx="4916">
                  <c:v>0</c:v>
                </c:pt>
                <c:pt idx="4917">
                  <c:v>0</c:v>
                </c:pt>
                <c:pt idx="4918">
                  <c:v>0</c:v>
                </c:pt>
                <c:pt idx="4919">
                  <c:v>0</c:v>
                </c:pt>
                <c:pt idx="4920">
                  <c:v>0</c:v>
                </c:pt>
                <c:pt idx="4921">
                  <c:v>0</c:v>
                </c:pt>
                <c:pt idx="4922">
                  <c:v>0</c:v>
                </c:pt>
                <c:pt idx="4923">
                  <c:v>0</c:v>
                </c:pt>
                <c:pt idx="4924">
                  <c:v>0</c:v>
                </c:pt>
                <c:pt idx="4925">
                  <c:v>0</c:v>
                </c:pt>
                <c:pt idx="4926">
                  <c:v>0</c:v>
                </c:pt>
                <c:pt idx="4927">
                  <c:v>0</c:v>
                </c:pt>
                <c:pt idx="4928">
                  <c:v>0</c:v>
                </c:pt>
                <c:pt idx="4929">
                  <c:v>0</c:v>
                </c:pt>
                <c:pt idx="4930">
                  <c:v>0</c:v>
                </c:pt>
                <c:pt idx="4931">
                  <c:v>0</c:v>
                </c:pt>
                <c:pt idx="4932">
                  <c:v>0</c:v>
                </c:pt>
                <c:pt idx="4933">
                  <c:v>0</c:v>
                </c:pt>
                <c:pt idx="4934">
                  <c:v>0</c:v>
                </c:pt>
                <c:pt idx="4935">
                  <c:v>0</c:v>
                </c:pt>
                <c:pt idx="4936">
                  <c:v>0</c:v>
                </c:pt>
                <c:pt idx="4937">
                  <c:v>0</c:v>
                </c:pt>
                <c:pt idx="4938">
                  <c:v>0</c:v>
                </c:pt>
                <c:pt idx="4939">
                  <c:v>0</c:v>
                </c:pt>
                <c:pt idx="4940">
                  <c:v>0</c:v>
                </c:pt>
                <c:pt idx="4941">
                  <c:v>0</c:v>
                </c:pt>
                <c:pt idx="4942">
                  <c:v>0</c:v>
                </c:pt>
                <c:pt idx="4943">
                  <c:v>0</c:v>
                </c:pt>
                <c:pt idx="4944">
                  <c:v>0</c:v>
                </c:pt>
                <c:pt idx="4945">
                  <c:v>0</c:v>
                </c:pt>
                <c:pt idx="4946">
                  <c:v>0</c:v>
                </c:pt>
                <c:pt idx="4947">
                  <c:v>0</c:v>
                </c:pt>
                <c:pt idx="4948">
                  <c:v>0</c:v>
                </c:pt>
                <c:pt idx="4949">
                  <c:v>0</c:v>
                </c:pt>
                <c:pt idx="4950">
                  <c:v>0</c:v>
                </c:pt>
                <c:pt idx="4951">
                  <c:v>0</c:v>
                </c:pt>
                <c:pt idx="4952">
                  <c:v>0</c:v>
                </c:pt>
                <c:pt idx="4953">
                  <c:v>0</c:v>
                </c:pt>
                <c:pt idx="4954">
                  <c:v>0</c:v>
                </c:pt>
                <c:pt idx="4955">
                  <c:v>0</c:v>
                </c:pt>
                <c:pt idx="4956">
                  <c:v>0</c:v>
                </c:pt>
                <c:pt idx="4957">
                  <c:v>0</c:v>
                </c:pt>
                <c:pt idx="4958">
                  <c:v>0</c:v>
                </c:pt>
                <c:pt idx="4959">
                  <c:v>0</c:v>
                </c:pt>
                <c:pt idx="4960">
                  <c:v>0</c:v>
                </c:pt>
                <c:pt idx="4961">
                  <c:v>0</c:v>
                </c:pt>
                <c:pt idx="4962">
                  <c:v>0</c:v>
                </c:pt>
                <c:pt idx="4963">
                  <c:v>0</c:v>
                </c:pt>
                <c:pt idx="4964">
                  <c:v>0</c:v>
                </c:pt>
                <c:pt idx="4965">
                  <c:v>0</c:v>
                </c:pt>
                <c:pt idx="4966">
                  <c:v>0</c:v>
                </c:pt>
                <c:pt idx="4967">
                  <c:v>0</c:v>
                </c:pt>
                <c:pt idx="4968">
                  <c:v>0</c:v>
                </c:pt>
                <c:pt idx="4969">
                  <c:v>0</c:v>
                </c:pt>
                <c:pt idx="4970">
                  <c:v>0</c:v>
                </c:pt>
                <c:pt idx="4971">
                  <c:v>0</c:v>
                </c:pt>
                <c:pt idx="4972">
                  <c:v>0</c:v>
                </c:pt>
                <c:pt idx="4973">
                  <c:v>0</c:v>
                </c:pt>
                <c:pt idx="4974">
                  <c:v>0</c:v>
                </c:pt>
                <c:pt idx="4975">
                  <c:v>0</c:v>
                </c:pt>
                <c:pt idx="4976">
                  <c:v>0</c:v>
                </c:pt>
                <c:pt idx="4977">
                  <c:v>0</c:v>
                </c:pt>
                <c:pt idx="4978">
                  <c:v>0</c:v>
                </c:pt>
                <c:pt idx="4979">
                  <c:v>0</c:v>
                </c:pt>
                <c:pt idx="4980">
                  <c:v>0</c:v>
                </c:pt>
                <c:pt idx="4981">
                  <c:v>0</c:v>
                </c:pt>
                <c:pt idx="4982">
                  <c:v>0</c:v>
                </c:pt>
                <c:pt idx="4983">
                  <c:v>0</c:v>
                </c:pt>
                <c:pt idx="4984">
                  <c:v>0</c:v>
                </c:pt>
                <c:pt idx="4985">
                  <c:v>0</c:v>
                </c:pt>
                <c:pt idx="4986">
                  <c:v>0</c:v>
                </c:pt>
                <c:pt idx="4987">
                  <c:v>0</c:v>
                </c:pt>
                <c:pt idx="4988">
                  <c:v>0</c:v>
                </c:pt>
                <c:pt idx="4989">
                  <c:v>0</c:v>
                </c:pt>
                <c:pt idx="4990">
                  <c:v>0</c:v>
                </c:pt>
                <c:pt idx="4991">
                  <c:v>0</c:v>
                </c:pt>
                <c:pt idx="4992">
                  <c:v>0</c:v>
                </c:pt>
                <c:pt idx="4993">
                  <c:v>0</c:v>
                </c:pt>
                <c:pt idx="4994">
                  <c:v>0</c:v>
                </c:pt>
                <c:pt idx="4995">
                  <c:v>0</c:v>
                </c:pt>
                <c:pt idx="4996">
                  <c:v>0</c:v>
                </c:pt>
                <c:pt idx="4997">
                  <c:v>0</c:v>
                </c:pt>
                <c:pt idx="4998">
                  <c:v>0</c:v>
                </c:pt>
                <c:pt idx="4999">
                  <c:v>0</c:v>
                </c:pt>
                <c:pt idx="5000">
                  <c:v>0</c:v>
                </c:pt>
                <c:pt idx="5001">
                  <c:v>0</c:v>
                </c:pt>
                <c:pt idx="5002">
                  <c:v>0</c:v>
                </c:pt>
                <c:pt idx="5003">
                  <c:v>0</c:v>
                </c:pt>
                <c:pt idx="5004">
                  <c:v>0</c:v>
                </c:pt>
                <c:pt idx="5005">
                  <c:v>0</c:v>
                </c:pt>
                <c:pt idx="5006">
                  <c:v>0</c:v>
                </c:pt>
                <c:pt idx="5007">
                  <c:v>0</c:v>
                </c:pt>
                <c:pt idx="5008">
                  <c:v>0</c:v>
                </c:pt>
                <c:pt idx="5009">
                  <c:v>0</c:v>
                </c:pt>
                <c:pt idx="5010">
                  <c:v>0</c:v>
                </c:pt>
                <c:pt idx="5011">
                  <c:v>0</c:v>
                </c:pt>
                <c:pt idx="5012">
                  <c:v>0</c:v>
                </c:pt>
                <c:pt idx="5013">
                  <c:v>0</c:v>
                </c:pt>
                <c:pt idx="5014">
                  <c:v>0</c:v>
                </c:pt>
                <c:pt idx="5015">
                  <c:v>0</c:v>
                </c:pt>
                <c:pt idx="5016">
                  <c:v>0</c:v>
                </c:pt>
                <c:pt idx="5017">
                  <c:v>0</c:v>
                </c:pt>
                <c:pt idx="5018">
                  <c:v>0</c:v>
                </c:pt>
                <c:pt idx="5019">
                  <c:v>0</c:v>
                </c:pt>
                <c:pt idx="5020">
                  <c:v>0</c:v>
                </c:pt>
                <c:pt idx="5021">
                  <c:v>0</c:v>
                </c:pt>
                <c:pt idx="5022">
                  <c:v>0</c:v>
                </c:pt>
                <c:pt idx="5023">
                  <c:v>0</c:v>
                </c:pt>
                <c:pt idx="5024">
                  <c:v>0</c:v>
                </c:pt>
                <c:pt idx="5025">
                  <c:v>0</c:v>
                </c:pt>
                <c:pt idx="5026">
                  <c:v>0</c:v>
                </c:pt>
                <c:pt idx="5027">
                  <c:v>0</c:v>
                </c:pt>
                <c:pt idx="5028">
                  <c:v>0</c:v>
                </c:pt>
                <c:pt idx="5029">
                  <c:v>0</c:v>
                </c:pt>
                <c:pt idx="5030">
                  <c:v>0</c:v>
                </c:pt>
                <c:pt idx="5031">
                  <c:v>0</c:v>
                </c:pt>
                <c:pt idx="5032">
                  <c:v>0</c:v>
                </c:pt>
                <c:pt idx="5033">
                  <c:v>0</c:v>
                </c:pt>
                <c:pt idx="5034">
                  <c:v>0</c:v>
                </c:pt>
                <c:pt idx="5035">
                  <c:v>0</c:v>
                </c:pt>
                <c:pt idx="5036">
                  <c:v>0</c:v>
                </c:pt>
                <c:pt idx="5037">
                  <c:v>0</c:v>
                </c:pt>
                <c:pt idx="5038">
                  <c:v>0</c:v>
                </c:pt>
                <c:pt idx="5039">
                  <c:v>0</c:v>
                </c:pt>
                <c:pt idx="5040">
                  <c:v>0</c:v>
                </c:pt>
                <c:pt idx="5041">
                  <c:v>0</c:v>
                </c:pt>
                <c:pt idx="5042">
                  <c:v>0</c:v>
                </c:pt>
                <c:pt idx="5043">
                  <c:v>0</c:v>
                </c:pt>
                <c:pt idx="5044">
                  <c:v>0</c:v>
                </c:pt>
                <c:pt idx="5045">
                  <c:v>0</c:v>
                </c:pt>
                <c:pt idx="5046">
                  <c:v>0</c:v>
                </c:pt>
                <c:pt idx="5047">
                  <c:v>0</c:v>
                </c:pt>
                <c:pt idx="5048">
                  <c:v>0</c:v>
                </c:pt>
                <c:pt idx="5049">
                  <c:v>0</c:v>
                </c:pt>
                <c:pt idx="5050">
                  <c:v>0</c:v>
                </c:pt>
                <c:pt idx="5051">
                  <c:v>0</c:v>
                </c:pt>
                <c:pt idx="5052">
                  <c:v>0</c:v>
                </c:pt>
                <c:pt idx="5053">
                  <c:v>0</c:v>
                </c:pt>
                <c:pt idx="5054">
                  <c:v>0</c:v>
                </c:pt>
                <c:pt idx="5055">
                  <c:v>0</c:v>
                </c:pt>
                <c:pt idx="5056">
                  <c:v>0</c:v>
                </c:pt>
                <c:pt idx="5057">
                  <c:v>0</c:v>
                </c:pt>
                <c:pt idx="5058">
                  <c:v>0</c:v>
                </c:pt>
                <c:pt idx="5059">
                  <c:v>0</c:v>
                </c:pt>
                <c:pt idx="5060">
                  <c:v>0</c:v>
                </c:pt>
                <c:pt idx="5061">
                  <c:v>0</c:v>
                </c:pt>
                <c:pt idx="5062">
                  <c:v>0</c:v>
                </c:pt>
                <c:pt idx="5063">
                  <c:v>0</c:v>
                </c:pt>
                <c:pt idx="5064">
                  <c:v>0</c:v>
                </c:pt>
                <c:pt idx="5065">
                  <c:v>0</c:v>
                </c:pt>
                <c:pt idx="5066">
                  <c:v>0</c:v>
                </c:pt>
                <c:pt idx="5067">
                  <c:v>0</c:v>
                </c:pt>
                <c:pt idx="5068">
                  <c:v>0</c:v>
                </c:pt>
                <c:pt idx="5069">
                  <c:v>0</c:v>
                </c:pt>
                <c:pt idx="5070">
                  <c:v>0</c:v>
                </c:pt>
                <c:pt idx="5071">
                  <c:v>0</c:v>
                </c:pt>
                <c:pt idx="5072">
                  <c:v>0</c:v>
                </c:pt>
                <c:pt idx="5073">
                  <c:v>0</c:v>
                </c:pt>
                <c:pt idx="5074">
                  <c:v>0</c:v>
                </c:pt>
                <c:pt idx="5075">
                  <c:v>0</c:v>
                </c:pt>
                <c:pt idx="5076">
                  <c:v>0</c:v>
                </c:pt>
                <c:pt idx="5077">
                  <c:v>0</c:v>
                </c:pt>
                <c:pt idx="5078">
                  <c:v>0</c:v>
                </c:pt>
                <c:pt idx="5079">
                  <c:v>0</c:v>
                </c:pt>
                <c:pt idx="5080">
                  <c:v>0</c:v>
                </c:pt>
                <c:pt idx="5081">
                  <c:v>0</c:v>
                </c:pt>
                <c:pt idx="5082">
                  <c:v>0</c:v>
                </c:pt>
                <c:pt idx="5083">
                  <c:v>0</c:v>
                </c:pt>
                <c:pt idx="5084">
                  <c:v>0</c:v>
                </c:pt>
                <c:pt idx="5085">
                  <c:v>0</c:v>
                </c:pt>
                <c:pt idx="5086">
                  <c:v>0</c:v>
                </c:pt>
                <c:pt idx="5087">
                  <c:v>0</c:v>
                </c:pt>
                <c:pt idx="5088">
                  <c:v>0</c:v>
                </c:pt>
                <c:pt idx="5089">
                  <c:v>0</c:v>
                </c:pt>
                <c:pt idx="5090">
                  <c:v>0</c:v>
                </c:pt>
                <c:pt idx="5091">
                  <c:v>0</c:v>
                </c:pt>
                <c:pt idx="5092">
                  <c:v>0</c:v>
                </c:pt>
                <c:pt idx="5093">
                  <c:v>0</c:v>
                </c:pt>
                <c:pt idx="5094">
                  <c:v>0</c:v>
                </c:pt>
                <c:pt idx="5095">
                  <c:v>0</c:v>
                </c:pt>
                <c:pt idx="5096">
                  <c:v>0</c:v>
                </c:pt>
                <c:pt idx="5097">
                  <c:v>0</c:v>
                </c:pt>
                <c:pt idx="5098">
                  <c:v>0</c:v>
                </c:pt>
                <c:pt idx="5099">
                  <c:v>0</c:v>
                </c:pt>
                <c:pt idx="5100">
                  <c:v>0</c:v>
                </c:pt>
                <c:pt idx="5101">
                  <c:v>0</c:v>
                </c:pt>
                <c:pt idx="5102">
                  <c:v>0</c:v>
                </c:pt>
                <c:pt idx="5103">
                  <c:v>0</c:v>
                </c:pt>
                <c:pt idx="5104">
                  <c:v>0</c:v>
                </c:pt>
                <c:pt idx="5105">
                  <c:v>0</c:v>
                </c:pt>
                <c:pt idx="5106">
                  <c:v>0</c:v>
                </c:pt>
                <c:pt idx="5107">
                  <c:v>0</c:v>
                </c:pt>
                <c:pt idx="5108">
                  <c:v>0</c:v>
                </c:pt>
                <c:pt idx="5109">
                  <c:v>0</c:v>
                </c:pt>
                <c:pt idx="5110">
                  <c:v>0</c:v>
                </c:pt>
                <c:pt idx="5111">
                  <c:v>0</c:v>
                </c:pt>
                <c:pt idx="5112">
                  <c:v>0</c:v>
                </c:pt>
                <c:pt idx="5113">
                  <c:v>0</c:v>
                </c:pt>
                <c:pt idx="5114">
                  <c:v>0</c:v>
                </c:pt>
                <c:pt idx="5115">
                  <c:v>0</c:v>
                </c:pt>
                <c:pt idx="5116">
                  <c:v>0</c:v>
                </c:pt>
                <c:pt idx="5117">
                  <c:v>0</c:v>
                </c:pt>
                <c:pt idx="5118">
                  <c:v>0</c:v>
                </c:pt>
                <c:pt idx="5119">
                  <c:v>0</c:v>
                </c:pt>
                <c:pt idx="5120">
                  <c:v>0</c:v>
                </c:pt>
                <c:pt idx="5121">
                  <c:v>0</c:v>
                </c:pt>
                <c:pt idx="5122">
                  <c:v>0</c:v>
                </c:pt>
                <c:pt idx="5123">
                  <c:v>0</c:v>
                </c:pt>
                <c:pt idx="5124">
                  <c:v>0</c:v>
                </c:pt>
                <c:pt idx="5125">
                  <c:v>0</c:v>
                </c:pt>
                <c:pt idx="5126">
                  <c:v>0</c:v>
                </c:pt>
                <c:pt idx="5127">
                  <c:v>0</c:v>
                </c:pt>
                <c:pt idx="5128">
                  <c:v>0</c:v>
                </c:pt>
                <c:pt idx="5129">
                  <c:v>0</c:v>
                </c:pt>
                <c:pt idx="5130">
                  <c:v>0</c:v>
                </c:pt>
                <c:pt idx="5131">
                  <c:v>0</c:v>
                </c:pt>
                <c:pt idx="5132">
                  <c:v>0</c:v>
                </c:pt>
                <c:pt idx="5133">
                  <c:v>0</c:v>
                </c:pt>
                <c:pt idx="5134">
                  <c:v>0</c:v>
                </c:pt>
                <c:pt idx="5135">
                  <c:v>0</c:v>
                </c:pt>
                <c:pt idx="5136">
                  <c:v>0</c:v>
                </c:pt>
                <c:pt idx="5137">
                  <c:v>0</c:v>
                </c:pt>
                <c:pt idx="5138">
                  <c:v>0</c:v>
                </c:pt>
                <c:pt idx="5139">
                  <c:v>0</c:v>
                </c:pt>
                <c:pt idx="5140">
                  <c:v>0</c:v>
                </c:pt>
                <c:pt idx="5141">
                  <c:v>0</c:v>
                </c:pt>
                <c:pt idx="5142">
                  <c:v>0</c:v>
                </c:pt>
                <c:pt idx="5143">
                  <c:v>0</c:v>
                </c:pt>
                <c:pt idx="5144">
                  <c:v>0</c:v>
                </c:pt>
                <c:pt idx="5145">
                  <c:v>0</c:v>
                </c:pt>
                <c:pt idx="5146">
                  <c:v>0</c:v>
                </c:pt>
                <c:pt idx="5147">
                  <c:v>0</c:v>
                </c:pt>
                <c:pt idx="5148">
                  <c:v>0</c:v>
                </c:pt>
                <c:pt idx="5149">
                  <c:v>0</c:v>
                </c:pt>
                <c:pt idx="5150">
                  <c:v>0</c:v>
                </c:pt>
                <c:pt idx="5151">
                  <c:v>0</c:v>
                </c:pt>
                <c:pt idx="5152">
                  <c:v>0</c:v>
                </c:pt>
                <c:pt idx="5153">
                  <c:v>0</c:v>
                </c:pt>
                <c:pt idx="5154">
                  <c:v>0</c:v>
                </c:pt>
                <c:pt idx="5155">
                  <c:v>0</c:v>
                </c:pt>
                <c:pt idx="5156">
                  <c:v>0</c:v>
                </c:pt>
                <c:pt idx="5157">
                  <c:v>0</c:v>
                </c:pt>
                <c:pt idx="5158">
                  <c:v>0</c:v>
                </c:pt>
                <c:pt idx="5159">
                  <c:v>0</c:v>
                </c:pt>
                <c:pt idx="5160">
                  <c:v>0</c:v>
                </c:pt>
                <c:pt idx="5161">
                  <c:v>0</c:v>
                </c:pt>
                <c:pt idx="5162">
                  <c:v>0</c:v>
                </c:pt>
                <c:pt idx="5163">
                  <c:v>0</c:v>
                </c:pt>
                <c:pt idx="5164">
                  <c:v>0</c:v>
                </c:pt>
                <c:pt idx="5165">
                  <c:v>0</c:v>
                </c:pt>
                <c:pt idx="5166">
                  <c:v>0</c:v>
                </c:pt>
                <c:pt idx="5167">
                  <c:v>0</c:v>
                </c:pt>
                <c:pt idx="5168">
                  <c:v>0</c:v>
                </c:pt>
                <c:pt idx="5169">
                  <c:v>0</c:v>
                </c:pt>
                <c:pt idx="5170">
                  <c:v>0</c:v>
                </c:pt>
                <c:pt idx="5171">
                  <c:v>0</c:v>
                </c:pt>
                <c:pt idx="5172">
                  <c:v>0</c:v>
                </c:pt>
                <c:pt idx="5173">
                  <c:v>0</c:v>
                </c:pt>
                <c:pt idx="5174">
                  <c:v>0</c:v>
                </c:pt>
                <c:pt idx="5175">
                  <c:v>0</c:v>
                </c:pt>
                <c:pt idx="5176">
                  <c:v>0</c:v>
                </c:pt>
                <c:pt idx="5177">
                  <c:v>0</c:v>
                </c:pt>
                <c:pt idx="5178">
                  <c:v>0</c:v>
                </c:pt>
                <c:pt idx="5179">
                  <c:v>0</c:v>
                </c:pt>
                <c:pt idx="5180">
                  <c:v>0</c:v>
                </c:pt>
                <c:pt idx="5181">
                  <c:v>0</c:v>
                </c:pt>
                <c:pt idx="5182">
                  <c:v>0</c:v>
                </c:pt>
                <c:pt idx="5183">
                  <c:v>0</c:v>
                </c:pt>
                <c:pt idx="5184">
                  <c:v>0</c:v>
                </c:pt>
                <c:pt idx="5185">
                  <c:v>0</c:v>
                </c:pt>
                <c:pt idx="5186">
                  <c:v>0</c:v>
                </c:pt>
                <c:pt idx="5187">
                  <c:v>0</c:v>
                </c:pt>
                <c:pt idx="5188">
                  <c:v>0</c:v>
                </c:pt>
                <c:pt idx="5189">
                  <c:v>0</c:v>
                </c:pt>
                <c:pt idx="5190">
                  <c:v>0</c:v>
                </c:pt>
                <c:pt idx="5191">
                  <c:v>0</c:v>
                </c:pt>
                <c:pt idx="5192">
                  <c:v>0</c:v>
                </c:pt>
                <c:pt idx="5193">
                  <c:v>0</c:v>
                </c:pt>
                <c:pt idx="5194">
                  <c:v>0</c:v>
                </c:pt>
                <c:pt idx="5195">
                  <c:v>0</c:v>
                </c:pt>
                <c:pt idx="5196">
                  <c:v>0</c:v>
                </c:pt>
                <c:pt idx="5197">
                  <c:v>0</c:v>
                </c:pt>
                <c:pt idx="5198">
                  <c:v>0</c:v>
                </c:pt>
                <c:pt idx="5199">
                  <c:v>0</c:v>
                </c:pt>
                <c:pt idx="5200">
                  <c:v>0</c:v>
                </c:pt>
                <c:pt idx="5201">
                  <c:v>0</c:v>
                </c:pt>
                <c:pt idx="5202">
                  <c:v>0</c:v>
                </c:pt>
                <c:pt idx="5203">
                  <c:v>0</c:v>
                </c:pt>
                <c:pt idx="5204">
                  <c:v>0</c:v>
                </c:pt>
                <c:pt idx="5205">
                  <c:v>0</c:v>
                </c:pt>
                <c:pt idx="5206">
                  <c:v>0</c:v>
                </c:pt>
                <c:pt idx="5207">
                  <c:v>0</c:v>
                </c:pt>
                <c:pt idx="5208">
                  <c:v>0</c:v>
                </c:pt>
                <c:pt idx="5209">
                  <c:v>0</c:v>
                </c:pt>
                <c:pt idx="5210">
                  <c:v>0</c:v>
                </c:pt>
                <c:pt idx="5211">
                  <c:v>0</c:v>
                </c:pt>
                <c:pt idx="5212">
                  <c:v>0</c:v>
                </c:pt>
                <c:pt idx="5213">
                  <c:v>0</c:v>
                </c:pt>
                <c:pt idx="5214">
                  <c:v>0</c:v>
                </c:pt>
                <c:pt idx="5215">
                  <c:v>0</c:v>
                </c:pt>
                <c:pt idx="5216">
                  <c:v>0</c:v>
                </c:pt>
                <c:pt idx="5217">
                  <c:v>0</c:v>
                </c:pt>
                <c:pt idx="5218">
                  <c:v>0</c:v>
                </c:pt>
                <c:pt idx="5219">
                  <c:v>0</c:v>
                </c:pt>
                <c:pt idx="5220">
                  <c:v>0</c:v>
                </c:pt>
                <c:pt idx="5221">
                  <c:v>0</c:v>
                </c:pt>
                <c:pt idx="5222">
                  <c:v>0</c:v>
                </c:pt>
                <c:pt idx="5223">
                  <c:v>0</c:v>
                </c:pt>
                <c:pt idx="5224">
                  <c:v>0</c:v>
                </c:pt>
                <c:pt idx="5225">
                  <c:v>0</c:v>
                </c:pt>
                <c:pt idx="5226">
                  <c:v>0</c:v>
                </c:pt>
                <c:pt idx="5227">
                  <c:v>0</c:v>
                </c:pt>
                <c:pt idx="5228">
                  <c:v>0</c:v>
                </c:pt>
                <c:pt idx="5229">
                  <c:v>0</c:v>
                </c:pt>
                <c:pt idx="5230">
                  <c:v>0</c:v>
                </c:pt>
                <c:pt idx="5231">
                  <c:v>0</c:v>
                </c:pt>
                <c:pt idx="5232">
                  <c:v>0</c:v>
                </c:pt>
                <c:pt idx="5233">
                  <c:v>0</c:v>
                </c:pt>
                <c:pt idx="5234">
                  <c:v>0</c:v>
                </c:pt>
                <c:pt idx="5235">
                  <c:v>0</c:v>
                </c:pt>
                <c:pt idx="5236">
                  <c:v>0</c:v>
                </c:pt>
                <c:pt idx="5237">
                  <c:v>0</c:v>
                </c:pt>
                <c:pt idx="5238">
                  <c:v>0</c:v>
                </c:pt>
                <c:pt idx="5239">
                  <c:v>0</c:v>
                </c:pt>
                <c:pt idx="5240">
                  <c:v>0</c:v>
                </c:pt>
                <c:pt idx="5241">
                  <c:v>0</c:v>
                </c:pt>
                <c:pt idx="5242">
                  <c:v>0</c:v>
                </c:pt>
                <c:pt idx="5243">
                  <c:v>0</c:v>
                </c:pt>
                <c:pt idx="5244">
                  <c:v>0</c:v>
                </c:pt>
                <c:pt idx="5245">
                  <c:v>0</c:v>
                </c:pt>
                <c:pt idx="5246">
                  <c:v>0</c:v>
                </c:pt>
                <c:pt idx="5247">
                  <c:v>0</c:v>
                </c:pt>
                <c:pt idx="5248">
                  <c:v>0</c:v>
                </c:pt>
                <c:pt idx="5249">
                  <c:v>0</c:v>
                </c:pt>
                <c:pt idx="5250">
                  <c:v>0</c:v>
                </c:pt>
                <c:pt idx="5251">
                  <c:v>0</c:v>
                </c:pt>
                <c:pt idx="5252">
                  <c:v>0</c:v>
                </c:pt>
                <c:pt idx="5253">
                  <c:v>0</c:v>
                </c:pt>
                <c:pt idx="5254">
                  <c:v>0</c:v>
                </c:pt>
                <c:pt idx="5255">
                  <c:v>0</c:v>
                </c:pt>
                <c:pt idx="5256">
                  <c:v>0</c:v>
                </c:pt>
                <c:pt idx="5257">
                  <c:v>0</c:v>
                </c:pt>
                <c:pt idx="5258">
                  <c:v>0</c:v>
                </c:pt>
                <c:pt idx="5259">
                  <c:v>0</c:v>
                </c:pt>
                <c:pt idx="5260">
                  <c:v>0</c:v>
                </c:pt>
                <c:pt idx="5261">
                  <c:v>0</c:v>
                </c:pt>
                <c:pt idx="5262">
                  <c:v>0</c:v>
                </c:pt>
                <c:pt idx="5263">
                  <c:v>0</c:v>
                </c:pt>
                <c:pt idx="5264">
                  <c:v>0</c:v>
                </c:pt>
                <c:pt idx="5265">
                  <c:v>0</c:v>
                </c:pt>
                <c:pt idx="5266">
                  <c:v>0</c:v>
                </c:pt>
                <c:pt idx="5267">
                  <c:v>0</c:v>
                </c:pt>
                <c:pt idx="5268">
                  <c:v>0</c:v>
                </c:pt>
                <c:pt idx="5269">
                  <c:v>0</c:v>
                </c:pt>
                <c:pt idx="5270">
                  <c:v>0</c:v>
                </c:pt>
                <c:pt idx="5271">
                  <c:v>0</c:v>
                </c:pt>
                <c:pt idx="5272">
                  <c:v>0</c:v>
                </c:pt>
                <c:pt idx="5273">
                  <c:v>0</c:v>
                </c:pt>
                <c:pt idx="5274">
                  <c:v>0</c:v>
                </c:pt>
                <c:pt idx="5275">
                  <c:v>0</c:v>
                </c:pt>
                <c:pt idx="5276">
                  <c:v>0</c:v>
                </c:pt>
                <c:pt idx="5277">
                  <c:v>0</c:v>
                </c:pt>
                <c:pt idx="5278">
                  <c:v>0</c:v>
                </c:pt>
                <c:pt idx="5279">
                  <c:v>0</c:v>
                </c:pt>
                <c:pt idx="5280">
                  <c:v>0</c:v>
                </c:pt>
                <c:pt idx="5281">
                  <c:v>0</c:v>
                </c:pt>
                <c:pt idx="5282">
                  <c:v>0</c:v>
                </c:pt>
                <c:pt idx="5283">
                  <c:v>0</c:v>
                </c:pt>
                <c:pt idx="5284">
                  <c:v>0</c:v>
                </c:pt>
                <c:pt idx="5285">
                  <c:v>0</c:v>
                </c:pt>
                <c:pt idx="5286">
                  <c:v>0</c:v>
                </c:pt>
                <c:pt idx="5287">
                  <c:v>0</c:v>
                </c:pt>
                <c:pt idx="5288">
                  <c:v>0</c:v>
                </c:pt>
                <c:pt idx="5289">
                  <c:v>0</c:v>
                </c:pt>
                <c:pt idx="5290">
                  <c:v>0</c:v>
                </c:pt>
                <c:pt idx="5291">
                  <c:v>0</c:v>
                </c:pt>
                <c:pt idx="5292">
                  <c:v>0</c:v>
                </c:pt>
                <c:pt idx="5293">
                  <c:v>0</c:v>
                </c:pt>
                <c:pt idx="5294">
                  <c:v>0</c:v>
                </c:pt>
                <c:pt idx="5295">
                  <c:v>0</c:v>
                </c:pt>
                <c:pt idx="5296">
                  <c:v>0</c:v>
                </c:pt>
                <c:pt idx="5297">
                  <c:v>0</c:v>
                </c:pt>
                <c:pt idx="5298">
                  <c:v>0</c:v>
                </c:pt>
                <c:pt idx="5299">
                  <c:v>0</c:v>
                </c:pt>
                <c:pt idx="5300">
                  <c:v>0</c:v>
                </c:pt>
                <c:pt idx="5301">
                  <c:v>0</c:v>
                </c:pt>
                <c:pt idx="5302">
                  <c:v>0</c:v>
                </c:pt>
                <c:pt idx="5303">
                  <c:v>0</c:v>
                </c:pt>
                <c:pt idx="5304">
                  <c:v>0</c:v>
                </c:pt>
                <c:pt idx="5305">
                  <c:v>0</c:v>
                </c:pt>
                <c:pt idx="5306">
                  <c:v>0</c:v>
                </c:pt>
                <c:pt idx="5307">
                  <c:v>0</c:v>
                </c:pt>
                <c:pt idx="5308">
                  <c:v>0</c:v>
                </c:pt>
                <c:pt idx="5309">
                  <c:v>0</c:v>
                </c:pt>
                <c:pt idx="5310">
                  <c:v>0</c:v>
                </c:pt>
                <c:pt idx="5311">
                  <c:v>0</c:v>
                </c:pt>
                <c:pt idx="5312">
                  <c:v>0</c:v>
                </c:pt>
                <c:pt idx="5313">
                  <c:v>0</c:v>
                </c:pt>
                <c:pt idx="5314">
                  <c:v>0</c:v>
                </c:pt>
                <c:pt idx="5315">
                  <c:v>0</c:v>
                </c:pt>
                <c:pt idx="5316">
                  <c:v>0</c:v>
                </c:pt>
                <c:pt idx="5317">
                  <c:v>0</c:v>
                </c:pt>
                <c:pt idx="5318">
                  <c:v>0</c:v>
                </c:pt>
                <c:pt idx="5319">
                  <c:v>0</c:v>
                </c:pt>
                <c:pt idx="5320">
                  <c:v>0</c:v>
                </c:pt>
                <c:pt idx="5321">
                  <c:v>0</c:v>
                </c:pt>
                <c:pt idx="5322">
                  <c:v>0</c:v>
                </c:pt>
                <c:pt idx="5323">
                  <c:v>0</c:v>
                </c:pt>
                <c:pt idx="5324">
                  <c:v>0</c:v>
                </c:pt>
                <c:pt idx="5325">
                  <c:v>0</c:v>
                </c:pt>
                <c:pt idx="5326">
                  <c:v>0</c:v>
                </c:pt>
                <c:pt idx="5327">
                  <c:v>0</c:v>
                </c:pt>
                <c:pt idx="5328">
                  <c:v>0</c:v>
                </c:pt>
                <c:pt idx="5329">
                  <c:v>0</c:v>
                </c:pt>
                <c:pt idx="5330">
                  <c:v>0</c:v>
                </c:pt>
                <c:pt idx="5331">
                  <c:v>0</c:v>
                </c:pt>
                <c:pt idx="5332">
                  <c:v>0</c:v>
                </c:pt>
                <c:pt idx="5333">
                  <c:v>0</c:v>
                </c:pt>
                <c:pt idx="5334">
                  <c:v>0</c:v>
                </c:pt>
                <c:pt idx="5335">
                  <c:v>0</c:v>
                </c:pt>
                <c:pt idx="5336">
                  <c:v>0</c:v>
                </c:pt>
                <c:pt idx="5337">
                  <c:v>0</c:v>
                </c:pt>
                <c:pt idx="5338">
                  <c:v>0</c:v>
                </c:pt>
                <c:pt idx="5339">
                  <c:v>0</c:v>
                </c:pt>
                <c:pt idx="5340">
                  <c:v>0</c:v>
                </c:pt>
                <c:pt idx="5341">
                  <c:v>0</c:v>
                </c:pt>
                <c:pt idx="5342">
                  <c:v>0</c:v>
                </c:pt>
                <c:pt idx="5343">
                  <c:v>0</c:v>
                </c:pt>
                <c:pt idx="5344">
                  <c:v>0</c:v>
                </c:pt>
                <c:pt idx="5345">
                  <c:v>0</c:v>
                </c:pt>
                <c:pt idx="5346">
                  <c:v>0</c:v>
                </c:pt>
                <c:pt idx="5347">
                  <c:v>0</c:v>
                </c:pt>
                <c:pt idx="5348">
                  <c:v>0</c:v>
                </c:pt>
                <c:pt idx="5349">
                  <c:v>0</c:v>
                </c:pt>
                <c:pt idx="5350">
                  <c:v>0</c:v>
                </c:pt>
                <c:pt idx="5351">
                  <c:v>0</c:v>
                </c:pt>
                <c:pt idx="5352">
                  <c:v>0</c:v>
                </c:pt>
                <c:pt idx="5353">
                  <c:v>0</c:v>
                </c:pt>
                <c:pt idx="5354">
                  <c:v>0</c:v>
                </c:pt>
                <c:pt idx="5355">
                  <c:v>0</c:v>
                </c:pt>
                <c:pt idx="5356">
                  <c:v>0</c:v>
                </c:pt>
                <c:pt idx="5357">
                  <c:v>0</c:v>
                </c:pt>
                <c:pt idx="5358">
                  <c:v>0</c:v>
                </c:pt>
                <c:pt idx="5359">
                  <c:v>0</c:v>
                </c:pt>
                <c:pt idx="5360">
                  <c:v>0</c:v>
                </c:pt>
                <c:pt idx="5361">
                  <c:v>0</c:v>
                </c:pt>
                <c:pt idx="5362">
                  <c:v>0</c:v>
                </c:pt>
                <c:pt idx="5363">
                  <c:v>0</c:v>
                </c:pt>
                <c:pt idx="5364">
                  <c:v>0</c:v>
                </c:pt>
                <c:pt idx="5365">
                  <c:v>0</c:v>
                </c:pt>
                <c:pt idx="5366">
                  <c:v>0</c:v>
                </c:pt>
                <c:pt idx="5367">
                  <c:v>0</c:v>
                </c:pt>
                <c:pt idx="5368">
                  <c:v>0</c:v>
                </c:pt>
                <c:pt idx="5369">
                  <c:v>0</c:v>
                </c:pt>
                <c:pt idx="5370">
                  <c:v>0</c:v>
                </c:pt>
                <c:pt idx="5371">
                  <c:v>0</c:v>
                </c:pt>
                <c:pt idx="5372">
                  <c:v>0</c:v>
                </c:pt>
                <c:pt idx="5373">
                  <c:v>0</c:v>
                </c:pt>
                <c:pt idx="5374">
                  <c:v>0</c:v>
                </c:pt>
                <c:pt idx="5375">
                  <c:v>0</c:v>
                </c:pt>
                <c:pt idx="5376">
                  <c:v>0</c:v>
                </c:pt>
                <c:pt idx="5377">
                  <c:v>0</c:v>
                </c:pt>
                <c:pt idx="5378">
                  <c:v>0</c:v>
                </c:pt>
                <c:pt idx="5379">
                  <c:v>0</c:v>
                </c:pt>
                <c:pt idx="5380">
                  <c:v>0</c:v>
                </c:pt>
                <c:pt idx="5381">
                  <c:v>0</c:v>
                </c:pt>
                <c:pt idx="5382">
                  <c:v>0</c:v>
                </c:pt>
                <c:pt idx="5383">
                  <c:v>0</c:v>
                </c:pt>
                <c:pt idx="5384">
                  <c:v>0</c:v>
                </c:pt>
                <c:pt idx="5385">
                  <c:v>0</c:v>
                </c:pt>
                <c:pt idx="5386">
                  <c:v>0</c:v>
                </c:pt>
                <c:pt idx="5387">
                  <c:v>0</c:v>
                </c:pt>
                <c:pt idx="5388">
                  <c:v>0</c:v>
                </c:pt>
                <c:pt idx="5389">
                  <c:v>0</c:v>
                </c:pt>
                <c:pt idx="5390">
                  <c:v>0</c:v>
                </c:pt>
                <c:pt idx="5391">
                  <c:v>0</c:v>
                </c:pt>
                <c:pt idx="5392">
                  <c:v>0</c:v>
                </c:pt>
                <c:pt idx="5393">
                  <c:v>0</c:v>
                </c:pt>
                <c:pt idx="5394">
                  <c:v>0</c:v>
                </c:pt>
                <c:pt idx="5395">
                  <c:v>0</c:v>
                </c:pt>
                <c:pt idx="5396">
                  <c:v>0</c:v>
                </c:pt>
                <c:pt idx="5397">
                  <c:v>0</c:v>
                </c:pt>
                <c:pt idx="5398">
                  <c:v>0</c:v>
                </c:pt>
                <c:pt idx="5399">
                  <c:v>0</c:v>
                </c:pt>
                <c:pt idx="5400">
                  <c:v>0</c:v>
                </c:pt>
                <c:pt idx="5401">
                  <c:v>0</c:v>
                </c:pt>
                <c:pt idx="5402">
                  <c:v>0</c:v>
                </c:pt>
                <c:pt idx="5403">
                  <c:v>0</c:v>
                </c:pt>
                <c:pt idx="5404">
                  <c:v>0</c:v>
                </c:pt>
                <c:pt idx="5405">
                  <c:v>0</c:v>
                </c:pt>
                <c:pt idx="5406">
                  <c:v>0</c:v>
                </c:pt>
                <c:pt idx="5407">
                  <c:v>0</c:v>
                </c:pt>
                <c:pt idx="5408">
                  <c:v>0</c:v>
                </c:pt>
                <c:pt idx="5409">
                  <c:v>0</c:v>
                </c:pt>
                <c:pt idx="5410">
                  <c:v>0</c:v>
                </c:pt>
                <c:pt idx="5411">
                  <c:v>0</c:v>
                </c:pt>
                <c:pt idx="5412">
                  <c:v>0</c:v>
                </c:pt>
                <c:pt idx="5413">
                  <c:v>0</c:v>
                </c:pt>
                <c:pt idx="5414">
                  <c:v>0</c:v>
                </c:pt>
                <c:pt idx="5415">
                  <c:v>0</c:v>
                </c:pt>
                <c:pt idx="5416">
                  <c:v>0</c:v>
                </c:pt>
                <c:pt idx="5417">
                  <c:v>0</c:v>
                </c:pt>
                <c:pt idx="5418">
                  <c:v>0</c:v>
                </c:pt>
                <c:pt idx="5419">
                  <c:v>0</c:v>
                </c:pt>
                <c:pt idx="5420">
                  <c:v>0</c:v>
                </c:pt>
                <c:pt idx="5421">
                  <c:v>0</c:v>
                </c:pt>
                <c:pt idx="5422">
                  <c:v>0</c:v>
                </c:pt>
                <c:pt idx="5423">
                  <c:v>0</c:v>
                </c:pt>
                <c:pt idx="5424">
                  <c:v>0</c:v>
                </c:pt>
                <c:pt idx="5425">
                  <c:v>0</c:v>
                </c:pt>
                <c:pt idx="5426">
                  <c:v>0</c:v>
                </c:pt>
                <c:pt idx="5427">
                  <c:v>0</c:v>
                </c:pt>
                <c:pt idx="5428">
                  <c:v>0</c:v>
                </c:pt>
                <c:pt idx="5429">
                  <c:v>0</c:v>
                </c:pt>
                <c:pt idx="5430">
                  <c:v>0</c:v>
                </c:pt>
                <c:pt idx="5431">
                  <c:v>0</c:v>
                </c:pt>
                <c:pt idx="5432">
                  <c:v>0</c:v>
                </c:pt>
                <c:pt idx="5433">
                  <c:v>0</c:v>
                </c:pt>
                <c:pt idx="5434">
                  <c:v>0</c:v>
                </c:pt>
                <c:pt idx="5435">
                  <c:v>0</c:v>
                </c:pt>
                <c:pt idx="5436">
                  <c:v>0</c:v>
                </c:pt>
                <c:pt idx="5437">
                  <c:v>0</c:v>
                </c:pt>
                <c:pt idx="5438">
                  <c:v>0</c:v>
                </c:pt>
                <c:pt idx="5439">
                  <c:v>0</c:v>
                </c:pt>
                <c:pt idx="5440">
                  <c:v>0</c:v>
                </c:pt>
                <c:pt idx="5441">
                  <c:v>0</c:v>
                </c:pt>
                <c:pt idx="5442">
                  <c:v>0</c:v>
                </c:pt>
                <c:pt idx="5443">
                  <c:v>0</c:v>
                </c:pt>
                <c:pt idx="5444">
                  <c:v>0</c:v>
                </c:pt>
                <c:pt idx="5445">
                  <c:v>0</c:v>
                </c:pt>
                <c:pt idx="5446">
                  <c:v>0</c:v>
                </c:pt>
                <c:pt idx="5447">
                  <c:v>0</c:v>
                </c:pt>
                <c:pt idx="5448">
                  <c:v>0</c:v>
                </c:pt>
                <c:pt idx="5449">
                  <c:v>0</c:v>
                </c:pt>
                <c:pt idx="5450">
                  <c:v>0</c:v>
                </c:pt>
                <c:pt idx="5451">
                  <c:v>0</c:v>
                </c:pt>
                <c:pt idx="5452">
                  <c:v>0</c:v>
                </c:pt>
                <c:pt idx="5453">
                  <c:v>0</c:v>
                </c:pt>
                <c:pt idx="5454">
                  <c:v>0</c:v>
                </c:pt>
                <c:pt idx="5455">
                  <c:v>0</c:v>
                </c:pt>
                <c:pt idx="5456">
                  <c:v>0</c:v>
                </c:pt>
                <c:pt idx="5457">
                  <c:v>0</c:v>
                </c:pt>
                <c:pt idx="5458">
                  <c:v>0</c:v>
                </c:pt>
                <c:pt idx="5459">
                  <c:v>0</c:v>
                </c:pt>
                <c:pt idx="5460">
                  <c:v>0</c:v>
                </c:pt>
                <c:pt idx="5461">
                  <c:v>0</c:v>
                </c:pt>
                <c:pt idx="5462">
                  <c:v>0</c:v>
                </c:pt>
                <c:pt idx="5463">
                  <c:v>0</c:v>
                </c:pt>
                <c:pt idx="5464">
                  <c:v>0</c:v>
                </c:pt>
                <c:pt idx="5465">
                  <c:v>0</c:v>
                </c:pt>
                <c:pt idx="5466">
                  <c:v>0</c:v>
                </c:pt>
                <c:pt idx="5467">
                  <c:v>0</c:v>
                </c:pt>
                <c:pt idx="5468">
                  <c:v>0</c:v>
                </c:pt>
                <c:pt idx="5469">
                  <c:v>0</c:v>
                </c:pt>
                <c:pt idx="5470">
                  <c:v>0</c:v>
                </c:pt>
                <c:pt idx="5471">
                  <c:v>0</c:v>
                </c:pt>
                <c:pt idx="5472">
                  <c:v>0</c:v>
                </c:pt>
                <c:pt idx="5473">
                  <c:v>0</c:v>
                </c:pt>
                <c:pt idx="5474">
                  <c:v>0</c:v>
                </c:pt>
                <c:pt idx="5475">
                  <c:v>0</c:v>
                </c:pt>
                <c:pt idx="5476">
                  <c:v>0</c:v>
                </c:pt>
                <c:pt idx="5477">
                  <c:v>0</c:v>
                </c:pt>
                <c:pt idx="5478">
                  <c:v>0</c:v>
                </c:pt>
                <c:pt idx="5479">
                  <c:v>0</c:v>
                </c:pt>
                <c:pt idx="5480">
                  <c:v>0</c:v>
                </c:pt>
                <c:pt idx="5481">
                  <c:v>0</c:v>
                </c:pt>
                <c:pt idx="5482">
                  <c:v>0</c:v>
                </c:pt>
                <c:pt idx="5483">
                  <c:v>0</c:v>
                </c:pt>
                <c:pt idx="5484">
                  <c:v>0</c:v>
                </c:pt>
                <c:pt idx="5485">
                  <c:v>0</c:v>
                </c:pt>
                <c:pt idx="5486">
                  <c:v>0</c:v>
                </c:pt>
                <c:pt idx="5487">
                  <c:v>0</c:v>
                </c:pt>
                <c:pt idx="5488">
                  <c:v>0</c:v>
                </c:pt>
                <c:pt idx="5489">
                  <c:v>0</c:v>
                </c:pt>
                <c:pt idx="5490">
                  <c:v>0</c:v>
                </c:pt>
                <c:pt idx="5491">
                  <c:v>0</c:v>
                </c:pt>
                <c:pt idx="5492">
                  <c:v>0</c:v>
                </c:pt>
                <c:pt idx="5493">
                  <c:v>0</c:v>
                </c:pt>
                <c:pt idx="5494">
                  <c:v>0</c:v>
                </c:pt>
                <c:pt idx="5495">
                  <c:v>0</c:v>
                </c:pt>
                <c:pt idx="5496">
                  <c:v>0</c:v>
                </c:pt>
                <c:pt idx="5497">
                  <c:v>0</c:v>
                </c:pt>
                <c:pt idx="5498">
                  <c:v>0</c:v>
                </c:pt>
                <c:pt idx="5499">
                  <c:v>0</c:v>
                </c:pt>
                <c:pt idx="5500">
                  <c:v>0</c:v>
                </c:pt>
                <c:pt idx="5501">
                  <c:v>0</c:v>
                </c:pt>
                <c:pt idx="5502">
                  <c:v>0</c:v>
                </c:pt>
                <c:pt idx="5503">
                  <c:v>0</c:v>
                </c:pt>
                <c:pt idx="5504">
                  <c:v>0</c:v>
                </c:pt>
                <c:pt idx="5505">
                  <c:v>0</c:v>
                </c:pt>
                <c:pt idx="5506">
                  <c:v>0</c:v>
                </c:pt>
                <c:pt idx="5507">
                  <c:v>0</c:v>
                </c:pt>
                <c:pt idx="5508">
                  <c:v>0</c:v>
                </c:pt>
                <c:pt idx="5509">
                  <c:v>0</c:v>
                </c:pt>
                <c:pt idx="5510">
                  <c:v>0</c:v>
                </c:pt>
                <c:pt idx="5511">
                  <c:v>0</c:v>
                </c:pt>
                <c:pt idx="5512">
                  <c:v>0</c:v>
                </c:pt>
                <c:pt idx="5513">
                  <c:v>0</c:v>
                </c:pt>
                <c:pt idx="5514">
                  <c:v>0</c:v>
                </c:pt>
                <c:pt idx="5515">
                  <c:v>0</c:v>
                </c:pt>
                <c:pt idx="5516">
                  <c:v>0</c:v>
                </c:pt>
                <c:pt idx="5517">
                  <c:v>0</c:v>
                </c:pt>
                <c:pt idx="5518">
                  <c:v>0</c:v>
                </c:pt>
                <c:pt idx="5519">
                  <c:v>0</c:v>
                </c:pt>
                <c:pt idx="5520">
                  <c:v>0</c:v>
                </c:pt>
                <c:pt idx="5521">
                  <c:v>0</c:v>
                </c:pt>
                <c:pt idx="5522">
                  <c:v>0</c:v>
                </c:pt>
                <c:pt idx="5523">
                  <c:v>0</c:v>
                </c:pt>
                <c:pt idx="5524">
                  <c:v>0</c:v>
                </c:pt>
                <c:pt idx="5525">
                  <c:v>0</c:v>
                </c:pt>
                <c:pt idx="5526">
                  <c:v>0</c:v>
                </c:pt>
                <c:pt idx="5527">
                  <c:v>0</c:v>
                </c:pt>
                <c:pt idx="5528">
                  <c:v>0</c:v>
                </c:pt>
                <c:pt idx="5529">
                  <c:v>0</c:v>
                </c:pt>
                <c:pt idx="5530">
                  <c:v>0</c:v>
                </c:pt>
                <c:pt idx="5531">
                  <c:v>0</c:v>
                </c:pt>
                <c:pt idx="5532">
                  <c:v>0</c:v>
                </c:pt>
                <c:pt idx="5533">
                  <c:v>0</c:v>
                </c:pt>
                <c:pt idx="5534">
                  <c:v>0</c:v>
                </c:pt>
                <c:pt idx="5535">
                  <c:v>0</c:v>
                </c:pt>
                <c:pt idx="5536">
                  <c:v>0</c:v>
                </c:pt>
                <c:pt idx="5537">
                  <c:v>0</c:v>
                </c:pt>
                <c:pt idx="5538">
                  <c:v>0</c:v>
                </c:pt>
                <c:pt idx="5539">
                  <c:v>0</c:v>
                </c:pt>
                <c:pt idx="5540">
                  <c:v>0</c:v>
                </c:pt>
                <c:pt idx="5541">
                  <c:v>0</c:v>
                </c:pt>
                <c:pt idx="5542">
                  <c:v>0</c:v>
                </c:pt>
                <c:pt idx="5543">
                  <c:v>0</c:v>
                </c:pt>
                <c:pt idx="5544">
                  <c:v>0</c:v>
                </c:pt>
                <c:pt idx="5545">
                  <c:v>0</c:v>
                </c:pt>
                <c:pt idx="5546">
                  <c:v>0</c:v>
                </c:pt>
                <c:pt idx="5547">
                  <c:v>0</c:v>
                </c:pt>
                <c:pt idx="5548">
                  <c:v>0</c:v>
                </c:pt>
                <c:pt idx="5549">
                  <c:v>0</c:v>
                </c:pt>
                <c:pt idx="5550">
                  <c:v>0</c:v>
                </c:pt>
                <c:pt idx="5551">
                  <c:v>0</c:v>
                </c:pt>
                <c:pt idx="5552">
                  <c:v>0</c:v>
                </c:pt>
                <c:pt idx="5553">
                  <c:v>0</c:v>
                </c:pt>
                <c:pt idx="5554">
                  <c:v>0</c:v>
                </c:pt>
                <c:pt idx="5555">
                  <c:v>0</c:v>
                </c:pt>
                <c:pt idx="5556">
                  <c:v>0</c:v>
                </c:pt>
                <c:pt idx="5557">
                  <c:v>0</c:v>
                </c:pt>
                <c:pt idx="5558">
                  <c:v>0</c:v>
                </c:pt>
                <c:pt idx="5559">
                  <c:v>0</c:v>
                </c:pt>
                <c:pt idx="5560">
                  <c:v>0</c:v>
                </c:pt>
                <c:pt idx="5561">
                  <c:v>0</c:v>
                </c:pt>
                <c:pt idx="5562">
                  <c:v>0</c:v>
                </c:pt>
                <c:pt idx="5563">
                  <c:v>0</c:v>
                </c:pt>
                <c:pt idx="5564">
                  <c:v>0</c:v>
                </c:pt>
                <c:pt idx="5565">
                  <c:v>0</c:v>
                </c:pt>
                <c:pt idx="5566">
                  <c:v>0</c:v>
                </c:pt>
                <c:pt idx="5567">
                  <c:v>0</c:v>
                </c:pt>
                <c:pt idx="5568">
                  <c:v>0</c:v>
                </c:pt>
                <c:pt idx="5569">
                  <c:v>0</c:v>
                </c:pt>
                <c:pt idx="5570">
                  <c:v>0</c:v>
                </c:pt>
                <c:pt idx="5571">
                  <c:v>0</c:v>
                </c:pt>
                <c:pt idx="5572">
                  <c:v>0</c:v>
                </c:pt>
                <c:pt idx="5573">
                  <c:v>0</c:v>
                </c:pt>
                <c:pt idx="5574">
                  <c:v>0</c:v>
                </c:pt>
                <c:pt idx="5575">
                  <c:v>0</c:v>
                </c:pt>
                <c:pt idx="5576">
                  <c:v>0</c:v>
                </c:pt>
                <c:pt idx="5577">
                  <c:v>0</c:v>
                </c:pt>
                <c:pt idx="5578">
                  <c:v>0</c:v>
                </c:pt>
                <c:pt idx="5579">
                  <c:v>0</c:v>
                </c:pt>
                <c:pt idx="5580">
                  <c:v>0</c:v>
                </c:pt>
                <c:pt idx="5581">
                  <c:v>0</c:v>
                </c:pt>
                <c:pt idx="5582">
                  <c:v>0</c:v>
                </c:pt>
                <c:pt idx="5583">
                  <c:v>0</c:v>
                </c:pt>
                <c:pt idx="5584">
                  <c:v>0</c:v>
                </c:pt>
                <c:pt idx="5585">
                  <c:v>0</c:v>
                </c:pt>
                <c:pt idx="5586">
                  <c:v>0</c:v>
                </c:pt>
                <c:pt idx="5587">
                  <c:v>0</c:v>
                </c:pt>
                <c:pt idx="5588">
                  <c:v>0</c:v>
                </c:pt>
                <c:pt idx="5589">
                  <c:v>0</c:v>
                </c:pt>
                <c:pt idx="5590">
                  <c:v>0</c:v>
                </c:pt>
                <c:pt idx="5591">
                  <c:v>0</c:v>
                </c:pt>
                <c:pt idx="5592">
                  <c:v>0</c:v>
                </c:pt>
                <c:pt idx="5593">
                  <c:v>0</c:v>
                </c:pt>
                <c:pt idx="5594">
                  <c:v>0</c:v>
                </c:pt>
                <c:pt idx="5595">
                  <c:v>0</c:v>
                </c:pt>
                <c:pt idx="5596">
                  <c:v>0</c:v>
                </c:pt>
                <c:pt idx="5597">
                  <c:v>0</c:v>
                </c:pt>
                <c:pt idx="5598">
                  <c:v>0</c:v>
                </c:pt>
                <c:pt idx="5599">
                  <c:v>0</c:v>
                </c:pt>
                <c:pt idx="5600">
                  <c:v>0</c:v>
                </c:pt>
                <c:pt idx="5601">
                  <c:v>0</c:v>
                </c:pt>
                <c:pt idx="5602">
                  <c:v>0</c:v>
                </c:pt>
                <c:pt idx="5603">
                  <c:v>0</c:v>
                </c:pt>
                <c:pt idx="5604">
                  <c:v>0</c:v>
                </c:pt>
                <c:pt idx="5605">
                  <c:v>0</c:v>
                </c:pt>
                <c:pt idx="5606">
                  <c:v>0</c:v>
                </c:pt>
                <c:pt idx="5607">
                  <c:v>0</c:v>
                </c:pt>
                <c:pt idx="5608">
                  <c:v>0</c:v>
                </c:pt>
                <c:pt idx="5609">
                  <c:v>0</c:v>
                </c:pt>
                <c:pt idx="5610">
                  <c:v>0</c:v>
                </c:pt>
                <c:pt idx="5611">
                  <c:v>0</c:v>
                </c:pt>
                <c:pt idx="5612">
                  <c:v>0</c:v>
                </c:pt>
                <c:pt idx="5613">
                  <c:v>0</c:v>
                </c:pt>
                <c:pt idx="5614">
                  <c:v>0</c:v>
                </c:pt>
                <c:pt idx="5615">
                  <c:v>0</c:v>
                </c:pt>
                <c:pt idx="5616">
                  <c:v>0</c:v>
                </c:pt>
                <c:pt idx="5617">
                  <c:v>0</c:v>
                </c:pt>
                <c:pt idx="5618">
                  <c:v>0</c:v>
                </c:pt>
                <c:pt idx="5619">
                  <c:v>0</c:v>
                </c:pt>
                <c:pt idx="5620">
                  <c:v>0</c:v>
                </c:pt>
                <c:pt idx="5621">
                  <c:v>0</c:v>
                </c:pt>
                <c:pt idx="5622">
                  <c:v>0</c:v>
                </c:pt>
                <c:pt idx="5623">
                  <c:v>0</c:v>
                </c:pt>
                <c:pt idx="5624">
                  <c:v>0</c:v>
                </c:pt>
                <c:pt idx="5625">
                  <c:v>0</c:v>
                </c:pt>
                <c:pt idx="5626">
                  <c:v>0</c:v>
                </c:pt>
                <c:pt idx="5627">
                  <c:v>0</c:v>
                </c:pt>
                <c:pt idx="5628">
                  <c:v>0</c:v>
                </c:pt>
                <c:pt idx="5629">
                  <c:v>0</c:v>
                </c:pt>
                <c:pt idx="5630">
                  <c:v>0</c:v>
                </c:pt>
                <c:pt idx="5631">
                  <c:v>0</c:v>
                </c:pt>
                <c:pt idx="5632">
                  <c:v>0</c:v>
                </c:pt>
                <c:pt idx="5633">
                  <c:v>0</c:v>
                </c:pt>
                <c:pt idx="5634">
                  <c:v>0</c:v>
                </c:pt>
                <c:pt idx="5635">
                  <c:v>0</c:v>
                </c:pt>
                <c:pt idx="5636">
                  <c:v>0</c:v>
                </c:pt>
                <c:pt idx="5637">
                  <c:v>0</c:v>
                </c:pt>
                <c:pt idx="5638">
                  <c:v>0</c:v>
                </c:pt>
                <c:pt idx="5639">
                  <c:v>0</c:v>
                </c:pt>
                <c:pt idx="5640">
                  <c:v>0</c:v>
                </c:pt>
                <c:pt idx="5641">
                  <c:v>0</c:v>
                </c:pt>
                <c:pt idx="5642">
                  <c:v>0</c:v>
                </c:pt>
                <c:pt idx="5643">
                  <c:v>0</c:v>
                </c:pt>
                <c:pt idx="5644">
                  <c:v>0</c:v>
                </c:pt>
                <c:pt idx="5645">
                  <c:v>0</c:v>
                </c:pt>
                <c:pt idx="5646">
                  <c:v>0</c:v>
                </c:pt>
                <c:pt idx="5647">
                  <c:v>0</c:v>
                </c:pt>
                <c:pt idx="5648">
                  <c:v>0</c:v>
                </c:pt>
                <c:pt idx="5649">
                  <c:v>0</c:v>
                </c:pt>
                <c:pt idx="5650">
                  <c:v>0</c:v>
                </c:pt>
                <c:pt idx="5651">
                  <c:v>0</c:v>
                </c:pt>
                <c:pt idx="5652">
                  <c:v>0</c:v>
                </c:pt>
                <c:pt idx="5653">
                  <c:v>0</c:v>
                </c:pt>
                <c:pt idx="5654">
                  <c:v>0</c:v>
                </c:pt>
                <c:pt idx="5655">
                  <c:v>0</c:v>
                </c:pt>
                <c:pt idx="5656">
                  <c:v>0</c:v>
                </c:pt>
                <c:pt idx="5657">
                  <c:v>0</c:v>
                </c:pt>
                <c:pt idx="5658">
                  <c:v>0</c:v>
                </c:pt>
                <c:pt idx="5659">
                  <c:v>0</c:v>
                </c:pt>
                <c:pt idx="5660">
                  <c:v>0</c:v>
                </c:pt>
                <c:pt idx="5661">
                  <c:v>0</c:v>
                </c:pt>
                <c:pt idx="5662">
                  <c:v>0</c:v>
                </c:pt>
                <c:pt idx="5663">
                  <c:v>0</c:v>
                </c:pt>
                <c:pt idx="5664">
                  <c:v>0</c:v>
                </c:pt>
                <c:pt idx="5665">
                  <c:v>0</c:v>
                </c:pt>
                <c:pt idx="5666">
                  <c:v>0</c:v>
                </c:pt>
                <c:pt idx="5667">
                  <c:v>0</c:v>
                </c:pt>
                <c:pt idx="5668">
                  <c:v>0</c:v>
                </c:pt>
                <c:pt idx="5669">
                  <c:v>0</c:v>
                </c:pt>
                <c:pt idx="5670">
                  <c:v>0</c:v>
                </c:pt>
                <c:pt idx="5671">
                  <c:v>0</c:v>
                </c:pt>
                <c:pt idx="5672">
                  <c:v>0</c:v>
                </c:pt>
                <c:pt idx="5673">
                  <c:v>0</c:v>
                </c:pt>
                <c:pt idx="5674">
                  <c:v>0</c:v>
                </c:pt>
                <c:pt idx="5675">
                  <c:v>0</c:v>
                </c:pt>
                <c:pt idx="5676">
                  <c:v>0</c:v>
                </c:pt>
                <c:pt idx="5677">
                  <c:v>0</c:v>
                </c:pt>
                <c:pt idx="5678">
                  <c:v>0</c:v>
                </c:pt>
                <c:pt idx="5679">
                  <c:v>0</c:v>
                </c:pt>
                <c:pt idx="5680">
                  <c:v>0</c:v>
                </c:pt>
                <c:pt idx="5681">
                  <c:v>0</c:v>
                </c:pt>
                <c:pt idx="5682">
                  <c:v>0</c:v>
                </c:pt>
                <c:pt idx="5683">
                  <c:v>0</c:v>
                </c:pt>
                <c:pt idx="5684">
                  <c:v>0</c:v>
                </c:pt>
                <c:pt idx="5685">
                  <c:v>0</c:v>
                </c:pt>
                <c:pt idx="5686">
                  <c:v>0</c:v>
                </c:pt>
                <c:pt idx="5687">
                  <c:v>0</c:v>
                </c:pt>
                <c:pt idx="5688">
                  <c:v>0</c:v>
                </c:pt>
                <c:pt idx="5689">
                  <c:v>0</c:v>
                </c:pt>
                <c:pt idx="5690">
                  <c:v>0</c:v>
                </c:pt>
                <c:pt idx="5691">
                  <c:v>0</c:v>
                </c:pt>
                <c:pt idx="5692">
                  <c:v>0</c:v>
                </c:pt>
                <c:pt idx="5693">
                  <c:v>0</c:v>
                </c:pt>
                <c:pt idx="5694">
                  <c:v>0</c:v>
                </c:pt>
                <c:pt idx="5695">
                  <c:v>0</c:v>
                </c:pt>
                <c:pt idx="5696">
                  <c:v>0</c:v>
                </c:pt>
                <c:pt idx="5697">
                  <c:v>0</c:v>
                </c:pt>
                <c:pt idx="5698">
                  <c:v>0</c:v>
                </c:pt>
                <c:pt idx="5699">
                  <c:v>0</c:v>
                </c:pt>
                <c:pt idx="5700">
                  <c:v>0</c:v>
                </c:pt>
                <c:pt idx="5701">
                  <c:v>0</c:v>
                </c:pt>
                <c:pt idx="5702">
                  <c:v>0</c:v>
                </c:pt>
                <c:pt idx="5703">
                  <c:v>0</c:v>
                </c:pt>
                <c:pt idx="5704">
                  <c:v>0</c:v>
                </c:pt>
                <c:pt idx="5705">
                  <c:v>0</c:v>
                </c:pt>
                <c:pt idx="5706">
                  <c:v>0</c:v>
                </c:pt>
                <c:pt idx="5707">
                  <c:v>0</c:v>
                </c:pt>
                <c:pt idx="5708">
                  <c:v>0</c:v>
                </c:pt>
                <c:pt idx="5709">
                  <c:v>0</c:v>
                </c:pt>
                <c:pt idx="5710">
                  <c:v>0</c:v>
                </c:pt>
                <c:pt idx="5711">
                  <c:v>0</c:v>
                </c:pt>
                <c:pt idx="5712">
                  <c:v>0</c:v>
                </c:pt>
                <c:pt idx="5713">
                  <c:v>0</c:v>
                </c:pt>
                <c:pt idx="5714">
                  <c:v>0</c:v>
                </c:pt>
                <c:pt idx="5715">
                  <c:v>0</c:v>
                </c:pt>
                <c:pt idx="5716">
                  <c:v>0</c:v>
                </c:pt>
                <c:pt idx="5717">
                  <c:v>0</c:v>
                </c:pt>
                <c:pt idx="5718">
                  <c:v>0</c:v>
                </c:pt>
                <c:pt idx="5719">
                  <c:v>0</c:v>
                </c:pt>
                <c:pt idx="5720">
                  <c:v>0</c:v>
                </c:pt>
                <c:pt idx="5721">
                  <c:v>0</c:v>
                </c:pt>
                <c:pt idx="5722">
                  <c:v>0</c:v>
                </c:pt>
                <c:pt idx="5723">
                  <c:v>0</c:v>
                </c:pt>
                <c:pt idx="5724">
                  <c:v>0</c:v>
                </c:pt>
                <c:pt idx="5725">
                  <c:v>0</c:v>
                </c:pt>
                <c:pt idx="5726">
                  <c:v>0</c:v>
                </c:pt>
                <c:pt idx="5727">
                  <c:v>0</c:v>
                </c:pt>
                <c:pt idx="5728">
                  <c:v>0</c:v>
                </c:pt>
                <c:pt idx="5729">
                  <c:v>0</c:v>
                </c:pt>
                <c:pt idx="5730">
                  <c:v>0</c:v>
                </c:pt>
                <c:pt idx="5731">
                  <c:v>0</c:v>
                </c:pt>
                <c:pt idx="5732">
                  <c:v>0</c:v>
                </c:pt>
                <c:pt idx="5733">
                  <c:v>0</c:v>
                </c:pt>
                <c:pt idx="5734">
                  <c:v>0</c:v>
                </c:pt>
                <c:pt idx="5735">
                  <c:v>0</c:v>
                </c:pt>
                <c:pt idx="5736">
                  <c:v>0</c:v>
                </c:pt>
                <c:pt idx="5737">
                  <c:v>0</c:v>
                </c:pt>
                <c:pt idx="5738">
                  <c:v>0</c:v>
                </c:pt>
                <c:pt idx="5739">
                  <c:v>0</c:v>
                </c:pt>
                <c:pt idx="5740">
                  <c:v>0</c:v>
                </c:pt>
                <c:pt idx="5741">
                  <c:v>0</c:v>
                </c:pt>
                <c:pt idx="5742">
                  <c:v>0</c:v>
                </c:pt>
                <c:pt idx="5743">
                  <c:v>0</c:v>
                </c:pt>
                <c:pt idx="5744">
                  <c:v>0</c:v>
                </c:pt>
                <c:pt idx="5745">
                  <c:v>0</c:v>
                </c:pt>
                <c:pt idx="5746">
                  <c:v>0</c:v>
                </c:pt>
                <c:pt idx="5747">
                  <c:v>0</c:v>
                </c:pt>
                <c:pt idx="5748">
                  <c:v>0</c:v>
                </c:pt>
                <c:pt idx="5749">
                  <c:v>0</c:v>
                </c:pt>
                <c:pt idx="5750">
                  <c:v>0</c:v>
                </c:pt>
                <c:pt idx="5751">
                  <c:v>0</c:v>
                </c:pt>
                <c:pt idx="5752">
                  <c:v>0</c:v>
                </c:pt>
                <c:pt idx="5753">
                  <c:v>0</c:v>
                </c:pt>
                <c:pt idx="5754">
                  <c:v>0</c:v>
                </c:pt>
                <c:pt idx="5755">
                  <c:v>0</c:v>
                </c:pt>
                <c:pt idx="5756">
                  <c:v>0</c:v>
                </c:pt>
                <c:pt idx="5757">
                  <c:v>0</c:v>
                </c:pt>
                <c:pt idx="5758">
                  <c:v>0</c:v>
                </c:pt>
                <c:pt idx="5759">
                  <c:v>0</c:v>
                </c:pt>
                <c:pt idx="5760">
                  <c:v>0</c:v>
                </c:pt>
                <c:pt idx="5761">
                  <c:v>0</c:v>
                </c:pt>
                <c:pt idx="5762">
                  <c:v>0</c:v>
                </c:pt>
                <c:pt idx="5763">
                  <c:v>0</c:v>
                </c:pt>
                <c:pt idx="5764">
                  <c:v>0</c:v>
                </c:pt>
                <c:pt idx="5765">
                  <c:v>0</c:v>
                </c:pt>
                <c:pt idx="5766">
                  <c:v>0</c:v>
                </c:pt>
                <c:pt idx="5767">
                  <c:v>0</c:v>
                </c:pt>
                <c:pt idx="5768">
                  <c:v>0</c:v>
                </c:pt>
                <c:pt idx="5769">
                  <c:v>0</c:v>
                </c:pt>
                <c:pt idx="5770">
                  <c:v>0</c:v>
                </c:pt>
                <c:pt idx="5771">
                  <c:v>0</c:v>
                </c:pt>
                <c:pt idx="5772">
                  <c:v>0</c:v>
                </c:pt>
                <c:pt idx="5773">
                  <c:v>0</c:v>
                </c:pt>
                <c:pt idx="5774">
                  <c:v>0</c:v>
                </c:pt>
                <c:pt idx="5775">
                  <c:v>0</c:v>
                </c:pt>
                <c:pt idx="5776">
                  <c:v>0</c:v>
                </c:pt>
                <c:pt idx="5777">
                  <c:v>0</c:v>
                </c:pt>
                <c:pt idx="5778">
                  <c:v>0</c:v>
                </c:pt>
                <c:pt idx="5779">
                  <c:v>0</c:v>
                </c:pt>
                <c:pt idx="5780">
                  <c:v>0</c:v>
                </c:pt>
                <c:pt idx="5781">
                  <c:v>0</c:v>
                </c:pt>
                <c:pt idx="5782">
                  <c:v>0</c:v>
                </c:pt>
                <c:pt idx="5783">
                  <c:v>0</c:v>
                </c:pt>
                <c:pt idx="5784">
                  <c:v>0</c:v>
                </c:pt>
                <c:pt idx="5785">
                  <c:v>0</c:v>
                </c:pt>
                <c:pt idx="5786">
                  <c:v>0</c:v>
                </c:pt>
                <c:pt idx="5787">
                  <c:v>0</c:v>
                </c:pt>
                <c:pt idx="5788">
                  <c:v>0</c:v>
                </c:pt>
                <c:pt idx="5789">
                  <c:v>0</c:v>
                </c:pt>
                <c:pt idx="5790">
                  <c:v>0</c:v>
                </c:pt>
                <c:pt idx="5791">
                  <c:v>0</c:v>
                </c:pt>
                <c:pt idx="5792">
                  <c:v>0</c:v>
                </c:pt>
                <c:pt idx="5793">
                  <c:v>0</c:v>
                </c:pt>
                <c:pt idx="5794">
                  <c:v>0</c:v>
                </c:pt>
                <c:pt idx="5795">
                  <c:v>0</c:v>
                </c:pt>
                <c:pt idx="5796">
                  <c:v>0</c:v>
                </c:pt>
                <c:pt idx="5797">
                  <c:v>0</c:v>
                </c:pt>
                <c:pt idx="5798">
                  <c:v>0</c:v>
                </c:pt>
                <c:pt idx="5799">
                  <c:v>0</c:v>
                </c:pt>
                <c:pt idx="5800">
                  <c:v>0</c:v>
                </c:pt>
                <c:pt idx="5801">
                  <c:v>0</c:v>
                </c:pt>
                <c:pt idx="5802">
                  <c:v>0</c:v>
                </c:pt>
                <c:pt idx="5803">
                  <c:v>0</c:v>
                </c:pt>
                <c:pt idx="5804">
                  <c:v>0</c:v>
                </c:pt>
                <c:pt idx="5805">
                  <c:v>0</c:v>
                </c:pt>
                <c:pt idx="5806">
                  <c:v>0</c:v>
                </c:pt>
                <c:pt idx="5807">
                  <c:v>0</c:v>
                </c:pt>
                <c:pt idx="5808">
                  <c:v>0</c:v>
                </c:pt>
                <c:pt idx="5809">
                  <c:v>0</c:v>
                </c:pt>
                <c:pt idx="5810">
                  <c:v>0</c:v>
                </c:pt>
                <c:pt idx="5811">
                  <c:v>0</c:v>
                </c:pt>
                <c:pt idx="5812">
                  <c:v>0</c:v>
                </c:pt>
                <c:pt idx="5813">
                  <c:v>0</c:v>
                </c:pt>
                <c:pt idx="5814">
                  <c:v>0</c:v>
                </c:pt>
                <c:pt idx="5815">
                  <c:v>0</c:v>
                </c:pt>
                <c:pt idx="5816">
                  <c:v>0</c:v>
                </c:pt>
                <c:pt idx="5817">
                  <c:v>0</c:v>
                </c:pt>
                <c:pt idx="5818">
                  <c:v>0</c:v>
                </c:pt>
                <c:pt idx="5819">
                  <c:v>0</c:v>
                </c:pt>
                <c:pt idx="5820">
                  <c:v>0</c:v>
                </c:pt>
                <c:pt idx="5821">
                  <c:v>0</c:v>
                </c:pt>
                <c:pt idx="5822">
                  <c:v>0</c:v>
                </c:pt>
                <c:pt idx="5823">
                  <c:v>0</c:v>
                </c:pt>
                <c:pt idx="5824">
                  <c:v>0</c:v>
                </c:pt>
                <c:pt idx="5825">
                  <c:v>0</c:v>
                </c:pt>
                <c:pt idx="5826">
                  <c:v>0</c:v>
                </c:pt>
                <c:pt idx="5827">
                  <c:v>0</c:v>
                </c:pt>
                <c:pt idx="5828">
                  <c:v>0</c:v>
                </c:pt>
                <c:pt idx="5829">
                  <c:v>0</c:v>
                </c:pt>
                <c:pt idx="5830">
                  <c:v>0</c:v>
                </c:pt>
                <c:pt idx="5831">
                  <c:v>0</c:v>
                </c:pt>
                <c:pt idx="5832">
                  <c:v>0</c:v>
                </c:pt>
                <c:pt idx="5833">
                  <c:v>0</c:v>
                </c:pt>
                <c:pt idx="5834">
                  <c:v>0</c:v>
                </c:pt>
                <c:pt idx="5835">
                  <c:v>0</c:v>
                </c:pt>
                <c:pt idx="5836">
                  <c:v>0</c:v>
                </c:pt>
                <c:pt idx="5837">
                  <c:v>0</c:v>
                </c:pt>
                <c:pt idx="5838">
                  <c:v>0</c:v>
                </c:pt>
                <c:pt idx="5839">
                  <c:v>0</c:v>
                </c:pt>
                <c:pt idx="5840">
                  <c:v>0</c:v>
                </c:pt>
                <c:pt idx="5841">
                  <c:v>0</c:v>
                </c:pt>
                <c:pt idx="5842">
                  <c:v>0</c:v>
                </c:pt>
                <c:pt idx="5843">
                  <c:v>0</c:v>
                </c:pt>
                <c:pt idx="5844">
                  <c:v>0</c:v>
                </c:pt>
                <c:pt idx="5845">
                  <c:v>0</c:v>
                </c:pt>
                <c:pt idx="5846">
                  <c:v>0</c:v>
                </c:pt>
                <c:pt idx="5847">
                  <c:v>0</c:v>
                </c:pt>
                <c:pt idx="5848">
                  <c:v>0</c:v>
                </c:pt>
                <c:pt idx="5849">
                  <c:v>0</c:v>
                </c:pt>
                <c:pt idx="5850">
                  <c:v>0</c:v>
                </c:pt>
                <c:pt idx="5851">
                  <c:v>0</c:v>
                </c:pt>
                <c:pt idx="5852">
                  <c:v>0</c:v>
                </c:pt>
                <c:pt idx="5853">
                  <c:v>0</c:v>
                </c:pt>
                <c:pt idx="5854">
                  <c:v>0</c:v>
                </c:pt>
                <c:pt idx="5855">
                  <c:v>0</c:v>
                </c:pt>
                <c:pt idx="5856">
                  <c:v>0</c:v>
                </c:pt>
                <c:pt idx="5857">
                  <c:v>0</c:v>
                </c:pt>
                <c:pt idx="5858">
                  <c:v>0</c:v>
                </c:pt>
                <c:pt idx="5859">
                  <c:v>0</c:v>
                </c:pt>
                <c:pt idx="5860">
                  <c:v>0</c:v>
                </c:pt>
                <c:pt idx="5861">
                  <c:v>0</c:v>
                </c:pt>
                <c:pt idx="5862">
                  <c:v>0</c:v>
                </c:pt>
                <c:pt idx="5863">
                  <c:v>0</c:v>
                </c:pt>
                <c:pt idx="5864">
                  <c:v>0</c:v>
                </c:pt>
                <c:pt idx="5865">
                  <c:v>0</c:v>
                </c:pt>
                <c:pt idx="5866">
                  <c:v>0</c:v>
                </c:pt>
                <c:pt idx="5867">
                  <c:v>0</c:v>
                </c:pt>
                <c:pt idx="5868">
                  <c:v>0</c:v>
                </c:pt>
                <c:pt idx="5869">
                  <c:v>0</c:v>
                </c:pt>
                <c:pt idx="5870">
                  <c:v>0</c:v>
                </c:pt>
                <c:pt idx="5871">
                  <c:v>0</c:v>
                </c:pt>
                <c:pt idx="5872">
                  <c:v>0</c:v>
                </c:pt>
                <c:pt idx="5873">
                  <c:v>0</c:v>
                </c:pt>
                <c:pt idx="5874">
                  <c:v>0</c:v>
                </c:pt>
                <c:pt idx="5875">
                  <c:v>0</c:v>
                </c:pt>
                <c:pt idx="5876">
                  <c:v>0</c:v>
                </c:pt>
                <c:pt idx="5877">
                  <c:v>0</c:v>
                </c:pt>
                <c:pt idx="5878">
                  <c:v>0</c:v>
                </c:pt>
                <c:pt idx="5879">
                  <c:v>0</c:v>
                </c:pt>
                <c:pt idx="5880">
                  <c:v>0</c:v>
                </c:pt>
                <c:pt idx="5881">
                  <c:v>0</c:v>
                </c:pt>
                <c:pt idx="5882">
                  <c:v>0</c:v>
                </c:pt>
                <c:pt idx="5883">
                  <c:v>0</c:v>
                </c:pt>
                <c:pt idx="5884">
                  <c:v>0</c:v>
                </c:pt>
                <c:pt idx="5885">
                  <c:v>0</c:v>
                </c:pt>
                <c:pt idx="5886">
                  <c:v>0</c:v>
                </c:pt>
                <c:pt idx="5887">
                  <c:v>0</c:v>
                </c:pt>
                <c:pt idx="5888">
                  <c:v>0</c:v>
                </c:pt>
                <c:pt idx="5889">
                  <c:v>0</c:v>
                </c:pt>
                <c:pt idx="5890">
                  <c:v>0</c:v>
                </c:pt>
                <c:pt idx="5891">
                  <c:v>0</c:v>
                </c:pt>
                <c:pt idx="5892">
                  <c:v>0</c:v>
                </c:pt>
                <c:pt idx="5893">
                  <c:v>0</c:v>
                </c:pt>
                <c:pt idx="5894">
                  <c:v>0</c:v>
                </c:pt>
                <c:pt idx="5895">
                  <c:v>0</c:v>
                </c:pt>
                <c:pt idx="5896">
                  <c:v>0</c:v>
                </c:pt>
                <c:pt idx="5897">
                  <c:v>0</c:v>
                </c:pt>
                <c:pt idx="5898">
                  <c:v>0</c:v>
                </c:pt>
                <c:pt idx="5899">
                  <c:v>0</c:v>
                </c:pt>
                <c:pt idx="5900">
                  <c:v>0</c:v>
                </c:pt>
                <c:pt idx="5901">
                  <c:v>0</c:v>
                </c:pt>
                <c:pt idx="5902">
                  <c:v>0</c:v>
                </c:pt>
                <c:pt idx="5903">
                  <c:v>0</c:v>
                </c:pt>
                <c:pt idx="5904">
                  <c:v>0</c:v>
                </c:pt>
                <c:pt idx="5905">
                  <c:v>0</c:v>
                </c:pt>
                <c:pt idx="5906">
                  <c:v>0</c:v>
                </c:pt>
                <c:pt idx="5907">
                  <c:v>0</c:v>
                </c:pt>
                <c:pt idx="5908">
                  <c:v>0</c:v>
                </c:pt>
                <c:pt idx="5909">
                  <c:v>0</c:v>
                </c:pt>
                <c:pt idx="5910">
                  <c:v>0</c:v>
                </c:pt>
                <c:pt idx="5911">
                  <c:v>0</c:v>
                </c:pt>
                <c:pt idx="5912">
                  <c:v>0</c:v>
                </c:pt>
                <c:pt idx="5913">
                  <c:v>0</c:v>
                </c:pt>
                <c:pt idx="5914">
                  <c:v>0</c:v>
                </c:pt>
                <c:pt idx="5915">
                  <c:v>0</c:v>
                </c:pt>
                <c:pt idx="5916">
                  <c:v>0</c:v>
                </c:pt>
                <c:pt idx="5917">
                  <c:v>0</c:v>
                </c:pt>
                <c:pt idx="5918">
                  <c:v>0</c:v>
                </c:pt>
                <c:pt idx="5919">
                  <c:v>0</c:v>
                </c:pt>
                <c:pt idx="5920">
                  <c:v>0</c:v>
                </c:pt>
                <c:pt idx="5921">
                  <c:v>0</c:v>
                </c:pt>
                <c:pt idx="5922">
                  <c:v>0</c:v>
                </c:pt>
                <c:pt idx="5923">
                  <c:v>0</c:v>
                </c:pt>
                <c:pt idx="5924">
                  <c:v>0</c:v>
                </c:pt>
                <c:pt idx="5925">
                  <c:v>0</c:v>
                </c:pt>
                <c:pt idx="5926">
                  <c:v>0</c:v>
                </c:pt>
                <c:pt idx="5927">
                  <c:v>0</c:v>
                </c:pt>
                <c:pt idx="5928">
                  <c:v>0</c:v>
                </c:pt>
                <c:pt idx="5929">
                  <c:v>0</c:v>
                </c:pt>
                <c:pt idx="5930">
                  <c:v>0</c:v>
                </c:pt>
                <c:pt idx="5931">
                  <c:v>0</c:v>
                </c:pt>
                <c:pt idx="5932">
                  <c:v>0</c:v>
                </c:pt>
                <c:pt idx="5933">
                  <c:v>0</c:v>
                </c:pt>
                <c:pt idx="5934">
                  <c:v>0</c:v>
                </c:pt>
                <c:pt idx="5935">
                  <c:v>0</c:v>
                </c:pt>
                <c:pt idx="5936">
                  <c:v>0</c:v>
                </c:pt>
                <c:pt idx="5937">
                  <c:v>0</c:v>
                </c:pt>
                <c:pt idx="5938">
                  <c:v>0</c:v>
                </c:pt>
                <c:pt idx="5939">
                  <c:v>0</c:v>
                </c:pt>
                <c:pt idx="5940">
                  <c:v>0</c:v>
                </c:pt>
                <c:pt idx="5941">
                  <c:v>0</c:v>
                </c:pt>
                <c:pt idx="5942">
                  <c:v>0</c:v>
                </c:pt>
                <c:pt idx="5943">
                  <c:v>0</c:v>
                </c:pt>
                <c:pt idx="5944">
                  <c:v>0</c:v>
                </c:pt>
                <c:pt idx="5945">
                  <c:v>0</c:v>
                </c:pt>
                <c:pt idx="5946">
                  <c:v>0</c:v>
                </c:pt>
                <c:pt idx="5947">
                  <c:v>0</c:v>
                </c:pt>
                <c:pt idx="5948">
                  <c:v>0</c:v>
                </c:pt>
                <c:pt idx="5949">
                  <c:v>0</c:v>
                </c:pt>
                <c:pt idx="5950">
                  <c:v>0</c:v>
                </c:pt>
                <c:pt idx="5951">
                  <c:v>0</c:v>
                </c:pt>
                <c:pt idx="5952">
                  <c:v>0</c:v>
                </c:pt>
                <c:pt idx="5953">
                  <c:v>0</c:v>
                </c:pt>
                <c:pt idx="5954">
                  <c:v>0</c:v>
                </c:pt>
                <c:pt idx="5955">
                  <c:v>0</c:v>
                </c:pt>
                <c:pt idx="5956">
                  <c:v>0</c:v>
                </c:pt>
                <c:pt idx="5957">
                  <c:v>0</c:v>
                </c:pt>
                <c:pt idx="5958">
                  <c:v>0</c:v>
                </c:pt>
                <c:pt idx="5959">
                  <c:v>0</c:v>
                </c:pt>
                <c:pt idx="5960">
                  <c:v>0</c:v>
                </c:pt>
                <c:pt idx="5961">
                  <c:v>0</c:v>
                </c:pt>
                <c:pt idx="5962">
                  <c:v>0</c:v>
                </c:pt>
                <c:pt idx="5963">
                  <c:v>0</c:v>
                </c:pt>
                <c:pt idx="5964">
                  <c:v>0</c:v>
                </c:pt>
                <c:pt idx="5965">
                  <c:v>0</c:v>
                </c:pt>
                <c:pt idx="5966">
                  <c:v>0</c:v>
                </c:pt>
                <c:pt idx="5967">
                  <c:v>0</c:v>
                </c:pt>
                <c:pt idx="5968">
                  <c:v>0</c:v>
                </c:pt>
                <c:pt idx="5969">
                  <c:v>0</c:v>
                </c:pt>
                <c:pt idx="5970">
                  <c:v>0</c:v>
                </c:pt>
                <c:pt idx="5971">
                  <c:v>0</c:v>
                </c:pt>
                <c:pt idx="5972">
                  <c:v>0</c:v>
                </c:pt>
                <c:pt idx="5973">
                  <c:v>0</c:v>
                </c:pt>
                <c:pt idx="5974">
                  <c:v>0</c:v>
                </c:pt>
                <c:pt idx="5975">
                  <c:v>0</c:v>
                </c:pt>
                <c:pt idx="5976">
                  <c:v>0</c:v>
                </c:pt>
                <c:pt idx="5977">
                  <c:v>0</c:v>
                </c:pt>
                <c:pt idx="5978">
                  <c:v>0</c:v>
                </c:pt>
                <c:pt idx="5979">
                  <c:v>0</c:v>
                </c:pt>
                <c:pt idx="5980">
                  <c:v>0</c:v>
                </c:pt>
                <c:pt idx="5981">
                  <c:v>0</c:v>
                </c:pt>
                <c:pt idx="5982">
                  <c:v>0</c:v>
                </c:pt>
                <c:pt idx="5983">
                  <c:v>0</c:v>
                </c:pt>
                <c:pt idx="5984">
                  <c:v>0</c:v>
                </c:pt>
                <c:pt idx="5985">
                  <c:v>0</c:v>
                </c:pt>
                <c:pt idx="5986">
                  <c:v>0</c:v>
                </c:pt>
                <c:pt idx="5987">
                  <c:v>0</c:v>
                </c:pt>
                <c:pt idx="5988">
                  <c:v>0</c:v>
                </c:pt>
                <c:pt idx="5989">
                  <c:v>0</c:v>
                </c:pt>
                <c:pt idx="5990">
                  <c:v>0</c:v>
                </c:pt>
                <c:pt idx="5991">
                  <c:v>0</c:v>
                </c:pt>
                <c:pt idx="5992">
                  <c:v>0</c:v>
                </c:pt>
                <c:pt idx="5993">
                  <c:v>0</c:v>
                </c:pt>
                <c:pt idx="5994">
                  <c:v>0</c:v>
                </c:pt>
                <c:pt idx="5995">
                  <c:v>0</c:v>
                </c:pt>
                <c:pt idx="5996">
                  <c:v>0</c:v>
                </c:pt>
                <c:pt idx="5997">
                  <c:v>0</c:v>
                </c:pt>
                <c:pt idx="5998">
                  <c:v>0</c:v>
                </c:pt>
                <c:pt idx="5999">
                  <c:v>0</c:v>
                </c:pt>
                <c:pt idx="6000">
                  <c:v>0</c:v>
                </c:pt>
                <c:pt idx="6001">
                  <c:v>0</c:v>
                </c:pt>
                <c:pt idx="6002">
                  <c:v>0</c:v>
                </c:pt>
                <c:pt idx="6003">
                  <c:v>0</c:v>
                </c:pt>
                <c:pt idx="6004">
                  <c:v>0</c:v>
                </c:pt>
                <c:pt idx="6005">
                  <c:v>0</c:v>
                </c:pt>
                <c:pt idx="6006">
                  <c:v>0</c:v>
                </c:pt>
                <c:pt idx="6007">
                  <c:v>0</c:v>
                </c:pt>
                <c:pt idx="6008">
                  <c:v>0</c:v>
                </c:pt>
                <c:pt idx="6009">
                  <c:v>0</c:v>
                </c:pt>
                <c:pt idx="6010">
                  <c:v>0</c:v>
                </c:pt>
                <c:pt idx="6011">
                  <c:v>0</c:v>
                </c:pt>
                <c:pt idx="6012">
                  <c:v>0</c:v>
                </c:pt>
                <c:pt idx="6013">
                  <c:v>0</c:v>
                </c:pt>
                <c:pt idx="6014">
                  <c:v>0</c:v>
                </c:pt>
                <c:pt idx="6015">
                  <c:v>0</c:v>
                </c:pt>
                <c:pt idx="6016">
                  <c:v>0</c:v>
                </c:pt>
                <c:pt idx="6017">
                  <c:v>0</c:v>
                </c:pt>
                <c:pt idx="6018">
                  <c:v>0</c:v>
                </c:pt>
                <c:pt idx="6019">
                  <c:v>0</c:v>
                </c:pt>
                <c:pt idx="6020">
                  <c:v>0</c:v>
                </c:pt>
                <c:pt idx="6021">
                  <c:v>0</c:v>
                </c:pt>
                <c:pt idx="6022">
                  <c:v>0</c:v>
                </c:pt>
                <c:pt idx="6023">
                  <c:v>0</c:v>
                </c:pt>
                <c:pt idx="6024">
                  <c:v>0</c:v>
                </c:pt>
                <c:pt idx="6025">
                  <c:v>0</c:v>
                </c:pt>
                <c:pt idx="6026">
                  <c:v>0</c:v>
                </c:pt>
                <c:pt idx="6027">
                  <c:v>0</c:v>
                </c:pt>
                <c:pt idx="6028">
                  <c:v>0</c:v>
                </c:pt>
                <c:pt idx="6029">
                  <c:v>0</c:v>
                </c:pt>
                <c:pt idx="6030">
                  <c:v>0</c:v>
                </c:pt>
                <c:pt idx="6031">
                  <c:v>0</c:v>
                </c:pt>
                <c:pt idx="6032">
                  <c:v>0</c:v>
                </c:pt>
                <c:pt idx="6033">
                  <c:v>0</c:v>
                </c:pt>
                <c:pt idx="6034">
                  <c:v>0</c:v>
                </c:pt>
                <c:pt idx="6035">
                  <c:v>0</c:v>
                </c:pt>
                <c:pt idx="6036">
                  <c:v>0</c:v>
                </c:pt>
                <c:pt idx="6037">
                  <c:v>0</c:v>
                </c:pt>
                <c:pt idx="6038">
                  <c:v>0</c:v>
                </c:pt>
                <c:pt idx="6039">
                  <c:v>0</c:v>
                </c:pt>
                <c:pt idx="6040">
                  <c:v>0</c:v>
                </c:pt>
                <c:pt idx="6041">
                  <c:v>0</c:v>
                </c:pt>
                <c:pt idx="6042">
                  <c:v>0</c:v>
                </c:pt>
                <c:pt idx="6043">
                  <c:v>0</c:v>
                </c:pt>
                <c:pt idx="6044">
                  <c:v>0</c:v>
                </c:pt>
                <c:pt idx="6045">
                  <c:v>0</c:v>
                </c:pt>
                <c:pt idx="6046">
                  <c:v>0</c:v>
                </c:pt>
                <c:pt idx="6047">
                  <c:v>0</c:v>
                </c:pt>
                <c:pt idx="6048">
                  <c:v>0</c:v>
                </c:pt>
                <c:pt idx="6049">
                  <c:v>0</c:v>
                </c:pt>
                <c:pt idx="6050">
                  <c:v>0</c:v>
                </c:pt>
                <c:pt idx="6051">
                  <c:v>0</c:v>
                </c:pt>
                <c:pt idx="6052">
                  <c:v>0</c:v>
                </c:pt>
                <c:pt idx="6053">
                  <c:v>0</c:v>
                </c:pt>
                <c:pt idx="6054">
                  <c:v>0</c:v>
                </c:pt>
                <c:pt idx="6055">
                  <c:v>0</c:v>
                </c:pt>
                <c:pt idx="6056">
                  <c:v>0</c:v>
                </c:pt>
                <c:pt idx="6057">
                  <c:v>0</c:v>
                </c:pt>
                <c:pt idx="6058">
                  <c:v>0</c:v>
                </c:pt>
                <c:pt idx="6059">
                  <c:v>0</c:v>
                </c:pt>
                <c:pt idx="6060">
                  <c:v>0</c:v>
                </c:pt>
                <c:pt idx="6061">
                  <c:v>0</c:v>
                </c:pt>
                <c:pt idx="6062">
                  <c:v>0</c:v>
                </c:pt>
                <c:pt idx="6063">
                  <c:v>0</c:v>
                </c:pt>
                <c:pt idx="6064">
                  <c:v>0</c:v>
                </c:pt>
                <c:pt idx="6065">
                  <c:v>0</c:v>
                </c:pt>
                <c:pt idx="6066">
                  <c:v>0</c:v>
                </c:pt>
                <c:pt idx="6067">
                  <c:v>0</c:v>
                </c:pt>
                <c:pt idx="6068">
                  <c:v>0</c:v>
                </c:pt>
                <c:pt idx="6069">
                  <c:v>0</c:v>
                </c:pt>
                <c:pt idx="6070">
                  <c:v>0</c:v>
                </c:pt>
                <c:pt idx="6071">
                  <c:v>0</c:v>
                </c:pt>
                <c:pt idx="6072">
                  <c:v>0</c:v>
                </c:pt>
                <c:pt idx="6073">
                  <c:v>0</c:v>
                </c:pt>
                <c:pt idx="6074">
                  <c:v>0</c:v>
                </c:pt>
                <c:pt idx="6075">
                  <c:v>0</c:v>
                </c:pt>
                <c:pt idx="6076">
                  <c:v>0</c:v>
                </c:pt>
                <c:pt idx="6077">
                  <c:v>0</c:v>
                </c:pt>
                <c:pt idx="6078">
                  <c:v>0</c:v>
                </c:pt>
                <c:pt idx="6079">
                  <c:v>0</c:v>
                </c:pt>
                <c:pt idx="6080">
                  <c:v>0</c:v>
                </c:pt>
                <c:pt idx="6081">
                  <c:v>0</c:v>
                </c:pt>
                <c:pt idx="6082">
                  <c:v>0</c:v>
                </c:pt>
                <c:pt idx="6083">
                  <c:v>0</c:v>
                </c:pt>
                <c:pt idx="6084">
                  <c:v>0</c:v>
                </c:pt>
                <c:pt idx="6085">
                  <c:v>0</c:v>
                </c:pt>
                <c:pt idx="6086">
                  <c:v>0</c:v>
                </c:pt>
                <c:pt idx="6087">
                  <c:v>0</c:v>
                </c:pt>
                <c:pt idx="6088">
                  <c:v>0</c:v>
                </c:pt>
                <c:pt idx="6089">
                  <c:v>0</c:v>
                </c:pt>
                <c:pt idx="6090">
                  <c:v>0</c:v>
                </c:pt>
                <c:pt idx="6091">
                  <c:v>0</c:v>
                </c:pt>
                <c:pt idx="6092">
                  <c:v>0</c:v>
                </c:pt>
                <c:pt idx="6093">
                  <c:v>0</c:v>
                </c:pt>
                <c:pt idx="6094">
                  <c:v>0</c:v>
                </c:pt>
                <c:pt idx="6095">
                  <c:v>0</c:v>
                </c:pt>
                <c:pt idx="6096">
                  <c:v>0</c:v>
                </c:pt>
                <c:pt idx="6097">
                  <c:v>0</c:v>
                </c:pt>
                <c:pt idx="6098">
                  <c:v>0</c:v>
                </c:pt>
                <c:pt idx="6099">
                  <c:v>0</c:v>
                </c:pt>
                <c:pt idx="6100">
                  <c:v>0</c:v>
                </c:pt>
                <c:pt idx="6101">
                  <c:v>0</c:v>
                </c:pt>
                <c:pt idx="6102">
                  <c:v>0</c:v>
                </c:pt>
                <c:pt idx="6103">
                  <c:v>0</c:v>
                </c:pt>
                <c:pt idx="6104">
                  <c:v>0</c:v>
                </c:pt>
                <c:pt idx="6105">
                  <c:v>0</c:v>
                </c:pt>
                <c:pt idx="6106">
                  <c:v>0</c:v>
                </c:pt>
                <c:pt idx="6107">
                  <c:v>0</c:v>
                </c:pt>
                <c:pt idx="6108">
                  <c:v>0</c:v>
                </c:pt>
                <c:pt idx="6109">
                  <c:v>0</c:v>
                </c:pt>
                <c:pt idx="6110">
                  <c:v>0</c:v>
                </c:pt>
                <c:pt idx="6111">
                  <c:v>0</c:v>
                </c:pt>
                <c:pt idx="6112">
                  <c:v>0</c:v>
                </c:pt>
                <c:pt idx="6113">
                  <c:v>0</c:v>
                </c:pt>
                <c:pt idx="6114">
                  <c:v>0</c:v>
                </c:pt>
                <c:pt idx="6115">
                  <c:v>0</c:v>
                </c:pt>
                <c:pt idx="6116">
                  <c:v>0</c:v>
                </c:pt>
                <c:pt idx="6117">
                  <c:v>0</c:v>
                </c:pt>
                <c:pt idx="6118">
                  <c:v>0</c:v>
                </c:pt>
                <c:pt idx="6119">
                  <c:v>0</c:v>
                </c:pt>
                <c:pt idx="6120">
                  <c:v>0</c:v>
                </c:pt>
                <c:pt idx="6121">
                  <c:v>0</c:v>
                </c:pt>
                <c:pt idx="6122">
                  <c:v>0</c:v>
                </c:pt>
                <c:pt idx="6123">
                  <c:v>0</c:v>
                </c:pt>
                <c:pt idx="6124">
                  <c:v>0</c:v>
                </c:pt>
                <c:pt idx="6125">
                  <c:v>0</c:v>
                </c:pt>
                <c:pt idx="6126">
                  <c:v>0</c:v>
                </c:pt>
                <c:pt idx="6127">
                  <c:v>0</c:v>
                </c:pt>
                <c:pt idx="6128">
                  <c:v>0</c:v>
                </c:pt>
                <c:pt idx="6129">
                  <c:v>0</c:v>
                </c:pt>
                <c:pt idx="6130">
                  <c:v>0</c:v>
                </c:pt>
                <c:pt idx="6131">
                  <c:v>0</c:v>
                </c:pt>
                <c:pt idx="6132">
                  <c:v>0</c:v>
                </c:pt>
                <c:pt idx="6133">
                  <c:v>0</c:v>
                </c:pt>
                <c:pt idx="6134">
                  <c:v>0</c:v>
                </c:pt>
                <c:pt idx="6135">
                  <c:v>0</c:v>
                </c:pt>
                <c:pt idx="6136">
                  <c:v>0</c:v>
                </c:pt>
                <c:pt idx="6137">
                  <c:v>0</c:v>
                </c:pt>
                <c:pt idx="6138">
                  <c:v>0</c:v>
                </c:pt>
                <c:pt idx="6139">
                  <c:v>0</c:v>
                </c:pt>
                <c:pt idx="6140">
                  <c:v>0</c:v>
                </c:pt>
                <c:pt idx="6141">
                  <c:v>0</c:v>
                </c:pt>
                <c:pt idx="6142">
                  <c:v>0</c:v>
                </c:pt>
                <c:pt idx="6143">
                  <c:v>0</c:v>
                </c:pt>
                <c:pt idx="6144">
                  <c:v>0</c:v>
                </c:pt>
                <c:pt idx="6145">
                  <c:v>0</c:v>
                </c:pt>
                <c:pt idx="6146">
                  <c:v>0</c:v>
                </c:pt>
                <c:pt idx="6147">
                  <c:v>0</c:v>
                </c:pt>
                <c:pt idx="6148">
                  <c:v>0</c:v>
                </c:pt>
                <c:pt idx="6149">
                  <c:v>0</c:v>
                </c:pt>
                <c:pt idx="6150">
                  <c:v>0</c:v>
                </c:pt>
                <c:pt idx="6151">
                  <c:v>0</c:v>
                </c:pt>
                <c:pt idx="6152">
                  <c:v>0</c:v>
                </c:pt>
                <c:pt idx="6153">
                  <c:v>0</c:v>
                </c:pt>
                <c:pt idx="6154">
                  <c:v>0</c:v>
                </c:pt>
                <c:pt idx="6155">
                  <c:v>0</c:v>
                </c:pt>
                <c:pt idx="6156">
                  <c:v>0</c:v>
                </c:pt>
                <c:pt idx="6157">
                  <c:v>0</c:v>
                </c:pt>
                <c:pt idx="6158">
                  <c:v>0</c:v>
                </c:pt>
                <c:pt idx="6159">
                  <c:v>0</c:v>
                </c:pt>
                <c:pt idx="6160">
                  <c:v>0</c:v>
                </c:pt>
                <c:pt idx="6161">
                  <c:v>0</c:v>
                </c:pt>
                <c:pt idx="6162">
                  <c:v>0</c:v>
                </c:pt>
                <c:pt idx="6163">
                  <c:v>0</c:v>
                </c:pt>
                <c:pt idx="6164">
                  <c:v>0</c:v>
                </c:pt>
                <c:pt idx="6165">
                  <c:v>0</c:v>
                </c:pt>
                <c:pt idx="6166">
                  <c:v>0</c:v>
                </c:pt>
                <c:pt idx="6167">
                  <c:v>0</c:v>
                </c:pt>
                <c:pt idx="6168">
                  <c:v>0</c:v>
                </c:pt>
                <c:pt idx="6169">
                  <c:v>0</c:v>
                </c:pt>
                <c:pt idx="6170">
                  <c:v>0</c:v>
                </c:pt>
                <c:pt idx="6171">
                  <c:v>0</c:v>
                </c:pt>
                <c:pt idx="6172">
                  <c:v>0</c:v>
                </c:pt>
                <c:pt idx="6173">
                  <c:v>0</c:v>
                </c:pt>
                <c:pt idx="6174">
                  <c:v>0</c:v>
                </c:pt>
                <c:pt idx="6175">
                  <c:v>0</c:v>
                </c:pt>
                <c:pt idx="6176">
                  <c:v>0</c:v>
                </c:pt>
                <c:pt idx="6177">
                  <c:v>0</c:v>
                </c:pt>
                <c:pt idx="6178">
                  <c:v>0</c:v>
                </c:pt>
                <c:pt idx="6179">
                  <c:v>0</c:v>
                </c:pt>
                <c:pt idx="6180">
                  <c:v>0</c:v>
                </c:pt>
                <c:pt idx="6181">
                  <c:v>0</c:v>
                </c:pt>
                <c:pt idx="6182">
                  <c:v>0</c:v>
                </c:pt>
                <c:pt idx="6183">
                  <c:v>0</c:v>
                </c:pt>
                <c:pt idx="6184">
                  <c:v>0</c:v>
                </c:pt>
                <c:pt idx="6185">
                  <c:v>0</c:v>
                </c:pt>
                <c:pt idx="6186">
                  <c:v>0</c:v>
                </c:pt>
                <c:pt idx="6187">
                  <c:v>0</c:v>
                </c:pt>
                <c:pt idx="6188">
                  <c:v>0</c:v>
                </c:pt>
                <c:pt idx="6189">
                  <c:v>0</c:v>
                </c:pt>
                <c:pt idx="6190">
                  <c:v>0</c:v>
                </c:pt>
                <c:pt idx="6191">
                  <c:v>0</c:v>
                </c:pt>
                <c:pt idx="6192">
                  <c:v>0</c:v>
                </c:pt>
                <c:pt idx="6193">
                  <c:v>0</c:v>
                </c:pt>
                <c:pt idx="6194">
                  <c:v>0</c:v>
                </c:pt>
                <c:pt idx="6195">
                  <c:v>0</c:v>
                </c:pt>
                <c:pt idx="6196">
                  <c:v>0</c:v>
                </c:pt>
                <c:pt idx="6197">
                  <c:v>0</c:v>
                </c:pt>
                <c:pt idx="6198">
                  <c:v>0</c:v>
                </c:pt>
                <c:pt idx="6199">
                  <c:v>0</c:v>
                </c:pt>
                <c:pt idx="6200">
                  <c:v>0</c:v>
                </c:pt>
                <c:pt idx="6201">
                  <c:v>0</c:v>
                </c:pt>
                <c:pt idx="6202">
                  <c:v>0</c:v>
                </c:pt>
                <c:pt idx="6203">
                  <c:v>0</c:v>
                </c:pt>
                <c:pt idx="6204">
                  <c:v>0</c:v>
                </c:pt>
                <c:pt idx="6205">
                  <c:v>0</c:v>
                </c:pt>
                <c:pt idx="6206">
                  <c:v>0</c:v>
                </c:pt>
                <c:pt idx="6207">
                  <c:v>0</c:v>
                </c:pt>
                <c:pt idx="6208">
                  <c:v>0</c:v>
                </c:pt>
                <c:pt idx="6209">
                  <c:v>0</c:v>
                </c:pt>
                <c:pt idx="6210">
                  <c:v>0</c:v>
                </c:pt>
                <c:pt idx="6211">
                  <c:v>0</c:v>
                </c:pt>
                <c:pt idx="6212">
                  <c:v>0</c:v>
                </c:pt>
                <c:pt idx="6213">
                  <c:v>0</c:v>
                </c:pt>
                <c:pt idx="6214">
                  <c:v>0</c:v>
                </c:pt>
                <c:pt idx="6215">
                  <c:v>0</c:v>
                </c:pt>
                <c:pt idx="6216">
                  <c:v>0</c:v>
                </c:pt>
                <c:pt idx="6217">
                  <c:v>0</c:v>
                </c:pt>
                <c:pt idx="6218">
                  <c:v>0</c:v>
                </c:pt>
                <c:pt idx="6219">
                  <c:v>0</c:v>
                </c:pt>
                <c:pt idx="6220">
                  <c:v>0</c:v>
                </c:pt>
                <c:pt idx="6221">
                  <c:v>0</c:v>
                </c:pt>
                <c:pt idx="6222">
                  <c:v>0</c:v>
                </c:pt>
                <c:pt idx="6223">
                  <c:v>0</c:v>
                </c:pt>
                <c:pt idx="6224">
                  <c:v>0</c:v>
                </c:pt>
                <c:pt idx="6225">
                  <c:v>0</c:v>
                </c:pt>
                <c:pt idx="6226">
                  <c:v>0</c:v>
                </c:pt>
                <c:pt idx="6227">
                  <c:v>0</c:v>
                </c:pt>
                <c:pt idx="6228">
                  <c:v>0</c:v>
                </c:pt>
                <c:pt idx="6229">
                  <c:v>0</c:v>
                </c:pt>
                <c:pt idx="6230">
                  <c:v>0</c:v>
                </c:pt>
                <c:pt idx="6231">
                  <c:v>0</c:v>
                </c:pt>
                <c:pt idx="6232">
                  <c:v>0</c:v>
                </c:pt>
                <c:pt idx="6233">
                  <c:v>0</c:v>
                </c:pt>
                <c:pt idx="6234">
                  <c:v>0</c:v>
                </c:pt>
                <c:pt idx="6235">
                  <c:v>0</c:v>
                </c:pt>
                <c:pt idx="6236">
                  <c:v>0</c:v>
                </c:pt>
                <c:pt idx="6237">
                  <c:v>0</c:v>
                </c:pt>
                <c:pt idx="6238">
                  <c:v>0</c:v>
                </c:pt>
                <c:pt idx="6239">
                  <c:v>0</c:v>
                </c:pt>
                <c:pt idx="6240">
                  <c:v>0</c:v>
                </c:pt>
                <c:pt idx="6241">
                  <c:v>0</c:v>
                </c:pt>
                <c:pt idx="6242">
                  <c:v>0</c:v>
                </c:pt>
                <c:pt idx="6243">
                  <c:v>0</c:v>
                </c:pt>
                <c:pt idx="6244">
                  <c:v>0</c:v>
                </c:pt>
                <c:pt idx="6245">
                  <c:v>0</c:v>
                </c:pt>
                <c:pt idx="6246">
                  <c:v>0</c:v>
                </c:pt>
                <c:pt idx="6247">
                  <c:v>0</c:v>
                </c:pt>
                <c:pt idx="6248">
                  <c:v>0</c:v>
                </c:pt>
                <c:pt idx="6249">
                  <c:v>0</c:v>
                </c:pt>
                <c:pt idx="6250">
                  <c:v>0</c:v>
                </c:pt>
                <c:pt idx="6251">
                  <c:v>0</c:v>
                </c:pt>
                <c:pt idx="6252">
                  <c:v>0</c:v>
                </c:pt>
                <c:pt idx="6253">
                  <c:v>0</c:v>
                </c:pt>
                <c:pt idx="6254">
                  <c:v>0</c:v>
                </c:pt>
                <c:pt idx="6255">
                  <c:v>0</c:v>
                </c:pt>
                <c:pt idx="6256">
                  <c:v>0</c:v>
                </c:pt>
                <c:pt idx="6257">
                  <c:v>0</c:v>
                </c:pt>
                <c:pt idx="6258">
                  <c:v>0</c:v>
                </c:pt>
                <c:pt idx="6259">
                  <c:v>0</c:v>
                </c:pt>
                <c:pt idx="6260">
                  <c:v>0</c:v>
                </c:pt>
                <c:pt idx="6261">
                  <c:v>0</c:v>
                </c:pt>
                <c:pt idx="6262">
                  <c:v>0</c:v>
                </c:pt>
                <c:pt idx="6263">
                  <c:v>0</c:v>
                </c:pt>
                <c:pt idx="6264">
                  <c:v>0</c:v>
                </c:pt>
                <c:pt idx="6265">
                  <c:v>0</c:v>
                </c:pt>
                <c:pt idx="6266">
                  <c:v>0</c:v>
                </c:pt>
                <c:pt idx="6267">
                  <c:v>0</c:v>
                </c:pt>
                <c:pt idx="6268">
                  <c:v>0</c:v>
                </c:pt>
                <c:pt idx="6269">
                  <c:v>0</c:v>
                </c:pt>
                <c:pt idx="6270">
                  <c:v>0</c:v>
                </c:pt>
                <c:pt idx="6271">
                  <c:v>0</c:v>
                </c:pt>
                <c:pt idx="6272">
                  <c:v>0</c:v>
                </c:pt>
                <c:pt idx="6273">
                  <c:v>0</c:v>
                </c:pt>
                <c:pt idx="6274">
                  <c:v>0</c:v>
                </c:pt>
                <c:pt idx="6275">
                  <c:v>0</c:v>
                </c:pt>
                <c:pt idx="6276">
                  <c:v>0</c:v>
                </c:pt>
                <c:pt idx="6277">
                  <c:v>0</c:v>
                </c:pt>
                <c:pt idx="6278">
                  <c:v>0</c:v>
                </c:pt>
                <c:pt idx="6279">
                  <c:v>0</c:v>
                </c:pt>
                <c:pt idx="6280">
                  <c:v>0</c:v>
                </c:pt>
                <c:pt idx="6281">
                  <c:v>0</c:v>
                </c:pt>
                <c:pt idx="6282">
                  <c:v>0</c:v>
                </c:pt>
                <c:pt idx="6283">
                  <c:v>0</c:v>
                </c:pt>
                <c:pt idx="6284">
                  <c:v>0</c:v>
                </c:pt>
                <c:pt idx="6285">
                  <c:v>0</c:v>
                </c:pt>
                <c:pt idx="6286">
                  <c:v>0</c:v>
                </c:pt>
                <c:pt idx="6287">
                  <c:v>0</c:v>
                </c:pt>
                <c:pt idx="6288">
                  <c:v>0</c:v>
                </c:pt>
                <c:pt idx="6289">
                  <c:v>0</c:v>
                </c:pt>
                <c:pt idx="6290">
                  <c:v>0</c:v>
                </c:pt>
                <c:pt idx="6291">
                  <c:v>0</c:v>
                </c:pt>
                <c:pt idx="6292">
                  <c:v>0</c:v>
                </c:pt>
                <c:pt idx="6293">
                  <c:v>0</c:v>
                </c:pt>
                <c:pt idx="6294">
                  <c:v>0</c:v>
                </c:pt>
                <c:pt idx="6295">
                  <c:v>0</c:v>
                </c:pt>
                <c:pt idx="6296">
                  <c:v>0</c:v>
                </c:pt>
                <c:pt idx="6297">
                  <c:v>0</c:v>
                </c:pt>
                <c:pt idx="6298">
                  <c:v>0</c:v>
                </c:pt>
                <c:pt idx="6299">
                  <c:v>0</c:v>
                </c:pt>
                <c:pt idx="6300">
                  <c:v>0</c:v>
                </c:pt>
                <c:pt idx="6301">
                  <c:v>0</c:v>
                </c:pt>
                <c:pt idx="6302">
                  <c:v>0</c:v>
                </c:pt>
                <c:pt idx="6303">
                  <c:v>0</c:v>
                </c:pt>
                <c:pt idx="6304">
                  <c:v>0</c:v>
                </c:pt>
                <c:pt idx="6305">
                  <c:v>0</c:v>
                </c:pt>
                <c:pt idx="6306">
                  <c:v>0</c:v>
                </c:pt>
                <c:pt idx="6307">
                  <c:v>0</c:v>
                </c:pt>
                <c:pt idx="6308">
                  <c:v>0</c:v>
                </c:pt>
                <c:pt idx="6309">
                  <c:v>0</c:v>
                </c:pt>
                <c:pt idx="6310">
                  <c:v>0</c:v>
                </c:pt>
                <c:pt idx="6311">
                  <c:v>0</c:v>
                </c:pt>
                <c:pt idx="6312">
                  <c:v>0</c:v>
                </c:pt>
                <c:pt idx="6313">
                  <c:v>0</c:v>
                </c:pt>
                <c:pt idx="6314">
                  <c:v>0</c:v>
                </c:pt>
                <c:pt idx="6315">
                  <c:v>0</c:v>
                </c:pt>
                <c:pt idx="6316">
                  <c:v>0</c:v>
                </c:pt>
                <c:pt idx="6317">
                  <c:v>0</c:v>
                </c:pt>
                <c:pt idx="6318">
                  <c:v>0</c:v>
                </c:pt>
                <c:pt idx="6319">
                  <c:v>0</c:v>
                </c:pt>
                <c:pt idx="6320">
                  <c:v>0</c:v>
                </c:pt>
                <c:pt idx="6321">
                  <c:v>0</c:v>
                </c:pt>
                <c:pt idx="6322">
                  <c:v>0</c:v>
                </c:pt>
                <c:pt idx="6323">
                  <c:v>0</c:v>
                </c:pt>
                <c:pt idx="6324">
                  <c:v>0</c:v>
                </c:pt>
                <c:pt idx="6325">
                  <c:v>0</c:v>
                </c:pt>
                <c:pt idx="6326">
                  <c:v>0</c:v>
                </c:pt>
                <c:pt idx="6327">
                  <c:v>0</c:v>
                </c:pt>
                <c:pt idx="6328">
                  <c:v>0</c:v>
                </c:pt>
                <c:pt idx="6329">
                  <c:v>0</c:v>
                </c:pt>
                <c:pt idx="6330">
                  <c:v>0</c:v>
                </c:pt>
                <c:pt idx="6331">
                  <c:v>0</c:v>
                </c:pt>
                <c:pt idx="6332">
                  <c:v>0</c:v>
                </c:pt>
                <c:pt idx="6333">
                  <c:v>0</c:v>
                </c:pt>
                <c:pt idx="6334">
                  <c:v>0</c:v>
                </c:pt>
                <c:pt idx="6335">
                  <c:v>0</c:v>
                </c:pt>
                <c:pt idx="6336">
                  <c:v>0</c:v>
                </c:pt>
                <c:pt idx="6337">
                  <c:v>0</c:v>
                </c:pt>
                <c:pt idx="6338">
                  <c:v>0</c:v>
                </c:pt>
                <c:pt idx="6339">
                  <c:v>0</c:v>
                </c:pt>
                <c:pt idx="6340">
                  <c:v>0</c:v>
                </c:pt>
                <c:pt idx="6341">
                  <c:v>0</c:v>
                </c:pt>
                <c:pt idx="6342">
                  <c:v>0</c:v>
                </c:pt>
                <c:pt idx="6343">
                  <c:v>0</c:v>
                </c:pt>
                <c:pt idx="6344">
                  <c:v>0</c:v>
                </c:pt>
                <c:pt idx="6345">
                  <c:v>0</c:v>
                </c:pt>
                <c:pt idx="6346">
                  <c:v>0</c:v>
                </c:pt>
                <c:pt idx="6347">
                  <c:v>0</c:v>
                </c:pt>
                <c:pt idx="6348">
                  <c:v>0</c:v>
                </c:pt>
                <c:pt idx="6349">
                  <c:v>0</c:v>
                </c:pt>
                <c:pt idx="6350">
                  <c:v>0</c:v>
                </c:pt>
                <c:pt idx="6351">
                  <c:v>0</c:v>
                </c:pt>
                <c:pt idx="6352">
                  <c:v>0</c:v>
                </c:pt>
                <c:pt idx="6353">
                  <c:v>0</c:v>
                </c:pt>
                <c:pt idx="6354">
                  <c:v>0</c:v>
                </c:pt>
                <c:pt idx="6355">
                  <c:v>0</c:v>
                </c:pt>
                <c:pt idx="6356">
                  <c:v>0</c:v>
                </c:pt>
                <c:pt idx="6357">
                  <c:v>0</c:v>
                </c:pt>
                <c:pt idx="6358">
                  <c:v>0</c:v>
                </c:pt>
                <c:pt idx="6359">
                  <c:v>0</c:v>
                </c:pt>
                <c:pt idx="6360">
                  <c:v>0</c:v>
                </c:pt>
                <c:pt idx="6361">
                  <c:v>0</c:v>
                </c:pt>
                <c:pt idx="6362">
                  <c:v>0</c:v>
                </c:pt>
                <c:pt idx="6363">
                  <c:v>0</c:v>
                </c:pt>
                <c:pt idx="6364">
                  <c:v>0</c:v>
                </c:pt>
                <c:pt idx="6365">
                  <c:v>0</c:v>
                </c:pt>
                <c:pt idx="6366">
                  <c:v>0</c:v>
                </c:pt>
                <c:pt idx="6367">
                  <c:v>0</c:v>
                </c:pt>
                <c:pt idx="6368">
                  <c:v>0</c:v>
                </c:pt>
                <c:pt idx="6369">
                  <c:v>0</c:v>
                </c:pt>
                <c:pt idx="6370">
                  <c:v>0</c:v>
                </c:pt>
                <c:pt idx="6371">
                  <c:v>0</c:v>
                </c:pt>
                <c:pt idx="6372">
                  <c:v>0</c:v>
                </c:pt>
                <c:pt idx="6373">
                  <c:v>0</c:v>
                </c:pt>
                <c:pt idx="6374">
                  <c:v>0</c:v>
                </c:pt>
                <c:pt idx="6375">
                  <c:v>0</c:v>
                </c:pt>
                <c:pt idx="6376">
                  <c:v>0</c:v>
                </c:pt>
                <c:pt idx="6377">
                  <c:v>0</c:v>
                </c:pt>
                <c:pt idx="6378">
                  <c:v>0</c:v>
                </c:pt>
                <c:pt idx="6379">
                  <c:v>0</c:v>
                </c:pt>
                <c:pt idx="6380">
                  <c:v>0</c:v>
                </c:pt>
                <c:pt idx="6381">
                  <c:v>0</c:v>
                </c:pt>
                <c:pt idx="6382">
                  <c:v>0</c:v>
                </c:pt>
                <c:pt idx="6383">
                  <c:v>0</c:v>
                </c:pt>
                <c:pt idx="6384">
                  <c:v>0</c:v>
                </c:pt>
                <c:pt idx="6385">
                  <c:v>0</c:v>
                </c:pt>
                <c:pt idx="6386">
                  <c:v>0</c:v>
                </c:pt>
                <c:pt idx="6387">
                  <c:v>0</c:v>
                </c:pt>
                <c:pt idx="6388">
                  <c:v>0</c:v>
                </c:pt>
                <c:pt idx="6389">
                  <c:v>0</c:v>
                </c:pt>
                <c:pt idx="6390">
                  <c:v>0</c:v>
                </c:pt>
                <c:pt idx="6391">
                  <c:v>0</c:v>
                </c:pt>
                <c:pt idx="6392">
                  <c:v>0</c:v>
                </c:pt>
                <c:pt idx="6393">
                  <c:v>0</c:v>
                </c:pt>
                <c:pt idx="6394">
                  <c:v>0</c:v>
                </c:pt>
                <c:pt idx="6395">
                  <c:v>0</c:v>
                </c:pt>
                <c:pt idx="6396">
                  <c:v>0</c:v>
                </c:pt>
                <c:pt idx="6397">
                  <c:v>0</c:v>
                </c:pt>
                <c:pt idx="6398">
                  <c:v>0</c:v>
                </c:pt>
                <c:pt idx="6399">
                  <c:v>0</c:v>
                </c:pt>
                <c:pt idx="6400">
                  <c:v>0</c:v>
                </c:pt>
                <c:pt idx="6401">
                  <c:v>0</c:v>
                </c:pt>
                <c:pt idx="6402">
                  <c:v>0</c:v>
                </c:pt>
                <c:pt idx="6403">
                  <c:v>0</c:v>
                </c:pt>
                <c:pt idx="6404">
                  <c:v>0</c:v>
                </c:pt>
                <c:pt idx="6405">
                  <c:v>0</c:v>
                </c:pt>
                <c:pt idx="6406">
                  <c:v>0</c:v>
                </c:pt>
                <c:pt idx="6407">
                  <c:v>0</c:v>
                </c:pt>
                <c:pt idx="6408">
                  <c:v>0</c:v>
                </c:pt>
                <c:pt idx="6409">
                  <c:v>0</c:v>
                </c:pt>
                <c:pt idx="6410">
                  <c:v>0</c:v>
                </c:pt>
                <c:pt idx="6411">
                  <c:v>0</c:v>
                </c:pt>
                <c:pt idx="6412">
                  <c:v>0</c:v>
                </c:pt>
                <c:pt idx="6413">
                  <c:v>0</c:v>
                </c:pt>
                <c:pt idx="6414">
                  <c:v>0</c:v>
                </c:pt>
                <c:pt idx="6415">
                  <c:v>0</c:v>
                </c:pt>
                <c:pt idx="6416">
                  <c:v>0</c:v>
                </c:pt>
                <c:pt idx="6417">
                  <c:v>0</c:v>
                </c:pt>
                <c:pt idx="6418">
                  <c:v>0</c:v>
                </c:pt>
                <c:pt idx="6419">
                  <c:v>0</c:v>
                </c:pt>
                <c:pt idx="6420">
                  <c:v>0</c:v>
                </c:pt>
                <c:pt idx="6421">
                  <c:v>0</c:v>
                </c:pt>
                <c:pt idx="6422">
                  <c:v>0</c:v>
                </c:pt>
                <c:pt idx="6423">
                  <c:v>0</c:v>
                </c:pt>
                <c:pt idx="6424">
                  <c:v>0</c:v>
                </c:pt>
                <c:pt idx="6425">
                  <c:v>0</c:v>
                </c:pt>
                <c:pt idx="6426">
                  <c:v>0</c:v>
                </c:pt>
                <c:pt idx="6427">
                  <c:v>0</c:v>
                </c:pt>
                <c:pt idx="6428">
                  <c:v>0</c:v>
                </c:pt>
                <c:pt idx="6429">
                  <c:v>0</c:v>
                </c:pt>
                <c:pt idx="6430">
                  <c:v>0</c:v>
                </c:pt>
                <c:pt idx="6431">
                  <c:v>0</c:v>
                </c:pt>
                <c:pt idx="6432">
                  <c:v>0</c:v>
                </c:pt>
                <c:pt idx="6433">
                  <c:v>0</c:v>
                </c:pt>
                <c:pt idx="6434">
                  <c:v>0</c:v>
                </c:pt>
                <c:pt idx="6435">
                  <c:v>0</c:v>
                </c:pt>
                <c:pt idx="6436">
                  <c:v>0</c:v>
                </c:pt>
                <c:pt idx="6437">
                  <c:v>0</c:v>
                </c:pt>
                <c:pt idx="6438">
                  <c:v>0</c:v>
                </c:pt>
                <c:pt idx="6439">
                  <c:v>0</c:v>
                </c:pt>
                <c:pt idx="6440">
                  <c:v>0</c:v>
                </c:pt>
                <c:pt idx="6441">
                  <c:v>0</c:v>
                </c:pt>
                <c:pt idx="6442">
                  <c:v>0</c:v>
                </c:pt>
                <c:pt idx="6443">
                  <c:v>0</c:v>
                </c:pt>
                <c:pt idx="6444">
                  <c:v>0</c:v>
                </c:pt>
                <c:pt idx="6445">
                  <c:v>0</c:v>
                </c:pt>
                <c:pt idx="6446">
                  <c:v>0</c:v>
                </c:pt>
                <c:pt idx="6447">
                  <c:v>0</c:v>
                </c:pt>
                <c:pt idx="6448">
                  <c:v>0</c:v>
                </c:pt>
                <c:pt idx="6449">
                  <c:v>0</c:v>
                </c:pt>
                <c:pt idx="6450">
                  <c:v>0</c:v>
                </c:pt>
                <c:pt idx="6451">
                  <c:v>0</c:v>
                </c:pt>
                <c:pt idx="6452">
                  <c:v>0</c:v>
                </c:pt>
                <c:pt idx="6453">
                  <c:v>0</c:v>
                </c:pt>
                <c:pt idx="6454">
                  <c:v>0</c:v>
                </c:pt>
                <c:pt idx="6455">
                  <c:v>0</c:v>
                </c:pt>
                <c:pt idx="6456">
                  <c:v>0</c:v>
                </c:pt>
                <c:pt idx="6457">
                  <c:v>0</c:v>
                </c:pt>
                <c:pt idx="6458">
                  <c:v>0</c:v>
                </c:pt>
                <c:pt idx="6459">
                  <c:v>0</c:v>
                </c:pt>
                <c:pt idx="6460">
                  <c:v>0</c:v>
                </c:pt>
                <c:pt idx="6461">
                  <c:v>0</c:v>
                </c:pt>
                <c:pt idx="6462">
                  <c:v>0</c:v>
                </c:pt>
                <c:pt idx="6463">
                  <c:v>0</c:v>
                </c:pt>
                <c:pt idx="6464">
                  <c:v>0</c:v>
                </c:pt>
                <c:pt idx="6465">
                  <c:v>0</c:v>
                </c:pt>
                <c:pt idx="6466">
                  <c:v>0</c:v>
                </c:pt>
                <c:pt idx="6467">
                  <c:v>0</c:v>
                </c:pt>
                <c:pt idx="6468">
                  <c:v>0</c:v>
                </c:pt>
                <c:pt idx="6469">
                  <c:v>0</c:v>
                </c:pt>
                <c:pt idx="6470">
                  <c:v>0</c:v>
                </c:pt>
                <c:pt idx="6471">
                  <c:v>0</c:v>
                </c:pt>
                <c:pt idx="6472">
                  <c:v>0</c:v>
                </c:pt>
                <c:pt idx="6473">
                  <c:v>0</c:v>
                </c:pt>
                <c:pt idx="6474">
                  <c:v>0</c:v>
                </c:pt>
                <c:pt idx="6475">
                  <c:v>0</c:v>
                </c:pt>
                <c:pt idx="6476">
                  <c:v>0</c:v>
                </c:pt>
                <c:pt idx="6477">
                  <c:v>0</c:v>
                </c:pt>
                <c:pt idx="6478">
                  <c:v>0</c:v>
                </c:pt>
                <c:pt idx="6479">
                  <c:v>0</c:v>
                </c:pt>
                <c:pt idx="6480">
                  <c:v>0</c:v>
                </c:pt>
                <c:pt idx="6481">
                  <c:v>0</c:v>
                </c:pt>
                <c:pt idx="6482">
                  <c:v>0</c:v>
                </c:pt>
                <c:pt idx="6483">
                  <c:v>0</c:v>
                </c:pt>
                <c:pt idx="6484">
                  <c:v>0</c:v>
                </c:pt>
                <c:pt idx="6485">
                  <c:v>0</c:v>
                </c:pt>
                <c:pt idx="6486">
                  <c:v>0</c:v>
                </c:pt>
                <c:pt idx="6487">
                  <c:v>0</c:v>
                </c:pt>
                <c:pt idx="6488">
                  <c:v>0</c:v>
                </c:pt>
                <c:pt idx="6489">
                  <c:v>0</c:v>
                </c:pt>
                <c:pt idx="6490">
                  <c:v>0</c:v>
                </c:pt>
                <c:pt idx="6491">
                  <c:v>0</c:v>
                </c:pt>
                <c:pt idx="6492">
                  <c:v>0</c:v>
                </c:pt>
                <c:pt idx="6493">
                  <c:v>0</c:v>
                </c:pt>
                <c:pt idx="6494">
                  <c:v>0</c:v>
                </c:pt>
                <c:pt idx="6495">
                  <c:v>0</c:v>
                </c:pt>
                <c:pt idx="6496">
                  <c:v>0</c:v>
                </c:pt>
                <c:pt idx="6497">
                  <c:v>0</c:v>
                </c:pt>
                <c:pt idx="6498">
                  <c:v>0</c:v>
                </c:pt>
                <c:pt idx="6499">
                  <c:v>0</c:v>
                </c:pt>
                <c:pt idx="6500">
                  <c:v>0</c:v>
                </c:pt>
                <c:pt idx="6501">
                  <c:v>0</c:v>
                </c:pt>
                <c:pt idx="6502">
                  <c:v>0</c:v>
                </c:pt>
                <c:pt idx="6503">
                  <c:v>0</c:v>
                </c:pt>
                <c:pt idx="6504">
                  <c:v>0</c:v>
                </c:pt>
                <c:pt idx="6505">
                  <c:v>0</c:v>
                </c:pt>
                <c:pt idx="6506">
                  <c:v>0</c:v>
                </c:pt>
                <c:pt idx="6507">
                  <c:v>0</c:v>
                </c:pt>
                <c:pt idx="6508">
                  <c:v>0</c:v>
                </c:pt>
                <c:pt idx="6509">
                  <c:v>0</c:v>
                </c:pt>
                <c:pt idx="6510">
                  <c:v>0</c:v>
                </c:pt>
                <c:pt idx="6511">
                  <c:v>0</c:v>
                </c:pt>
                <c:pt idx="6512">
                  <c:v>0</c:v>
                </c:pt>
                <c:pt idx="6513">
                  <c:v>0</c:v>
                </c:pt>
                <c:pt idx="6514">
                  <c:v>0</c:v>
                </c:pt>
                <c:pt idx="6515">
                  <c:v>0</c:v>
                </c:pt>
                <c:pt idx="6516">
                  <c:v>0</c:v>
                </c:pt>
                <c:pt idx="6517">
                  <c:v>0</c:v>
                </c:pt>
                <c:pt idx="6518">
                  <c:v>0</c:v>
                </c:pt>
                <c:pt idx="6519">
                  <c:v>0</c:v>
                </c:pt>
                <c:pt idx="6520">
                  <c:v>0</c:v>
                </c:pt>
                <c:pt idx="6521">
                  <c:v>0</c:v>
                </c:pt>
                <c:pt idx="6522">
                  <c:v>0</c:v>
                </c:pt>
                <c:pt idx="6523">
                  <c:v>0</c:v>
                </c:pt>
                <c:pt idx="6524">
                  <c:v>0</c:v>
                </c:pt>
                <c:pt idx="6525">
                  <c:v>0</c:v>
                </c:pt>
                <c:pt idx="6526">
                  <c:v>0</c:v>
                </c:pt>
                <c:pt idx="6527">
                  <c:v>0</c:v>
                </c:pt>
                <c:pt idx="6528">
                  <c:v>0</c:v>
                </c:pt>
                <c:pt idx="6529">
                  <c:v>0</c:v>
                </c:pt>
                <c:pt idx="6530">
                  <c:v>0</c:v>
                </c:pt>
                <c:pt idx="6531">
                  <c:v>0</c:v>
                </c:pt>
                <c:pt idx="6532">
                  <c:v>0</c:v>
                </c:pt>
                <c:pt idx="6533">
                  <c:v>0</c:v>
                </c:pt>
                <c:pt idx="6534">
                  <c:v>0</c:v>
                </c:pt>
                <c:pt idx="6535">
                  <c:v>0</c:v>
                </c:pt>
                <c:pt idx="6536">
                  <c:v>0</c:v>
                </c:pt>
                <c:pt idx="6537">
                  <c:v>0</c:v>
                </c:pt>
                <c:pt idx="6538">
                  <c:v>0</c:v>
                </c:pt>
                <c:pt idx="6539">
                  <c:v>0</c:v>
                </c:pt>
                <c:pt idx="6540">
                  <c:v>0</c:v>
                </c:pt>
                <c:pt idx="6541">
                  <c:v>0</c:v>
                </c:pt>
                <c:pt idx="6542">
                  <c:v>0</c:v>
                </c:pt>
                <c:pt idx="6543">
                  <c:v>0</c:v>
                </c:pt>
                <c:pt idx="6544">
                  <c:v>0</c:v>
                </c:pt>
                <c:pt idx="6545">
                  <c:v>0</c:v>
                </c:pt>
                <c:pt idx="6546">
                  <c:v>0</c:v>
                </c:pt>
                <c:pt idx="6547">
                  <c:v>0</c:v>
                </c:pt>
                <c:pt idx="6548">
                  <c:v>0</c:v>
                </c:pt>
                <c:pt idx="6549">
                  <c:v>0</c:v>
                </c:pt>
                <c:pt idx="6550">
                  <c:v>0</c:v>
                </c:pt>
                <c:pt idx="6551">
                  <c:v>0</c:v>
                </c:pt>
                <c:pt idx="6552">
                  <c:v>0</c:v>
                </c:pt>
                <c:pt idx="6553">
                  <c:v>0</c:v>
                </c:pt>
                <c:pt idx="6554">
                  <c:v>0</c:v>
                </c:pt>
                <c:pt idx="6555">
                  <c:v>0</c:v>
                </c:pt>
                <c:pt idx="6556">
                  <c:v>0</c:v>
                </c:pt>
                <c:pt idx="6557">
                  <c:v>0</c:v>
                </c:pt>
                <c:pt idx="6558">
                  <c:v>0</c:v>
                </c:pt>
                <c:pt idx="6559">
                  <c:v>0</c:v>
                </c:pt>
                <c:pt idx="6560">
                  <c:v>0</c:v>
                </c:pt>
                <c:pt idx="6561">
                  <c:v>0</c:v>
                </c:pt>
                <c:pt idx="6562">
                  <c:v>0</c:v>
                </c:pt>
                <c:pt idx="6563">
                  <c:v>0</c:v>
                </c:pt>
                <c:pt idx="6564">
                  <c:v>0</c:v>
                </c:pt>
                <c:pt idx="6565">
                  <c:v>0</c:v>
                </c:pt>
                <c:pt idx="6566">
                  <c:v>0</c:v>
                </c:pt>
                <c:pt idx="6567">
                  <c:v>0</c:v>
                </c:pt>
                <c:pt idx="6568">
                  <c:v>0</c:v>
                </c:pt>
                <c:pt idx="6569">
                  <c:v>0</c:v>
                </c:pt>
                <c:pt idx="6570">
                  <c:v>0</c:v>
                </c:pt>
                <c:pt idx="6571">
                  <c:v>0</c:v>
                </c:pt>
                <c:pt idx="6572">
                  <c:v>0</c:v>
                </c:pt>
                <c:pt idx="6573">
                  <c:v>0</c:v>
                </c:pt>
                <c:pt idx="6574">
                  <c:v>0</c:v>
                </c:pt>
                <c:pt idx="6575">
                  <c:v>0</c:v>
                </c:pt>
                <c:pt idx="6576">
                  <c:v>0</c:v>
                </c:pt>
                <c:pt idx="6577">
                  <c:v>0</c:v>
                </c:pt>
                <c:pt idx="6578">
                  <c:v>0</c:v>
                </c:pt>
                <c:pt idx="6579">
                  <c:v>0</c:v>
                </c:pt>
                <c:pt idx="6580">
                  <c:v>0</c:v>
                </c:pt>
                <c:pt idx="6581">
                  <c:v>0</c:v>
                </c:pt>
                <c:pt idx="6582">
                  <c:v>0</c:v>
                </c:pt>
                <c:pt idx="6583">
                  <c:v>0</c:v>
                </c:pt>
                <c:pt idx="6584">
                  <c:v>0</c:v>
                </c:pt>
                <c:pt idx="6585">
                  <c:v>0</c:v>
                </c:pt>
                <c:pt idx="6586">
                  <c:v>0</c:v>
                </c:pt>
                <c:pt idx="6587">
                  <c:v>0</c:v>
                </c:pt>
                <c:pt idx="6588">
                  <c:v>0</c:v>
                </c:pt>
                <c:pt idx="6589">
                  <c:v>0</c:v>
                </c:pt>
                <c:pt idx="6590">
                  <c:v>0</c:v>
                </c:pt>
                <c:pt idx="6591">
                  <c:v>0</c:v>
                </c:pt>
                <c:pt idx="6592">
                  <c:v>0</c:v>
                </c:pt>
                <c:pt idx="6593">
                  <c:v>0</c:v>
                </c:pt>
                <c:pt idx="6594">
                  <c:v>0</c:v>
                </c:pt>
                <c:pt idx="6595">
                  <c:v>0</c:v>
                </c:pt>
                <c:pt idx="6596">
                  <c:v>0</c:v>
                </c:pt>
                <c:pt idx="6597">
                  <c:v>0</c:v>
                </c:pt>
                <c:pt idx="6598">
                  <c:v>0</c:v>
                </c:pt>
                <c:pt idx="6599">
                  <c:v>0</c:v>
                </c:pt>
                <c:pt idx="6600">
                  <c:v>0</c:v>
                </c:pt>
                <c:pt idx="6601">
                  <c:v>0</c:v>
                </c:pt>
                <c:pt idx="6602">
                  <c:v>0</c:v>
                </c:pt>
                <c:pt idx="6603">
                  <c:v>0</c:v>
                </c:pt>
                <c:pt idx="6604">
                  <c:v>0</c:v>
                </c:pt>
                <c:pt idx="6605">
                  <c:v>0</c:v>
                </c:pt>
                <c:pt idx="6606">
                  <c:v>0</c:v>
                </c:pt>
                <c:pt idx="6607">
                  <c:v>0</c:v>
                </c:pt>
                <c:pt idx="6608">
                  <c:v>0</c:v>
                </c:pt>
                <c:pt idx="6609">
                  <c:v>0</c:v>
                </c:pt>
                <c:pt idx="6610">
                  <c:v>0</c:v>
                </c:pt>
                <c:pt idx="6611">
                  <c:v>0</c:v>
                </c:pt>
                <c:pt idx="6612">
                  <c:v>0</c:v>
                </c:pt>
                <c:pt idx="6613">
                  <c:v>0</c:v>
                </c:pt>
                <c:pt idx="6614">
                  <c:v>0</c:v>
                </c:pt>
                <c:pt idx="6615">
                  <c:v>0</c:v>
                </c:pt>
                <c:pt idx="6616">
                  <c:v>0</c:v>
                </c:pt>
                <c:pt idx="6617">
                  <c:v>0</c:v>
                </c:pt>
                <c:pt idx="6618">
                  <c:v>0</c:v>
                </c:pt>
                <c:pt idx="6619">
                  <c:v>0</c:v>
                </c:pt>
                <c:pt idx="6620">
                  <c:v>0</c:v>
                </c:pt>
                <c:pt idx="6621">
                  <c:v>0</c:v>
                </c:pt>
                <c:pt idx="6622">
                  <c:v>0</c:v>
                </c:pt>
                <c:pt idx="6623">
                  <c:v>0</c:v>
                </c:pt>
                <c:pt idx="6624">
                  <c:v>0</c:v>
                </c:pt>
                <c:pt idx="6625">
                  <c:v>0</c:v>
                </c:pt>
                <c:pt idx="6626">
                  <c:v>0</c:v>
                </c:pt>
                <c:pt idx="6627">
                  <c:v>0</c:v>
                </c:pt>
                <c:pt idx="6628">
                  <c:v>0</c:v>
                </c:pt>
                <c:pt idx="6629">
                  <c:v>0</c:v>
                </c:pt>
                <c:pt idx="6630">
                  <c:v>0</c:v>
                </c:pt>
                <c:pt idx="6631">
                  <c:v>0</c:v>
                </c:pt>
                <c:pt idx="6632">
                  <c:v>0</c:v>
                </c:pt>
                <c:pt idx="6633">
                  <c:v>0</c:v>
                </c:pt>
                <c:pt idx="6634">
                  <c:v>0</c:v>
                </c:pt>
                <c:pt idx="6635">
                  <c:v>0</c:v>
                </c:pt>
                <c:pt idx="6636">
                  <c:v>0</c:v>
                </c:pt>
                <c:pt idx="6637">
                  <c:v>0</c:v>
                </c:pt>
                <c:pt idx="6638">
                  <c:v>0</c:v>
                </c:pt>
                <c:pt idx="6639">
                  <c:v>0</c:v>
                </c:pt>
                <c:pt idx="6640">
                  <c:v>0</c:v>
                </c:pt>
                <c:pt idx="6641">
                  <c:v>0</c:v>
                </c:pt>
                <c:pt idx="6642">
                  <c:v>0</c:v>
                </c:pt>
                <c:pt idx="6643">
                  <c:v>0</c:v>
                </c:pt>
                <c:pt idx="6644">
                  <c:v>0</c:v>
                </c:pt>
                <c:pt idx="6645">
                  <c:v>0</c:v>
                </c:pt>
                <c:pt idx="6646">
                  <c:v>0</c:v>
                </c:pt>
                <c:pt idx="6647">
                  <c:v>0</c:v>
                </c:pt>
                <c:pt idx="6648">
                  <c:v>0</c:v>
                </c:pt>
                <c:pt idx="6649">
                  <c:v>0</c:v>
                </c:pt>
                <c:pt idx="6650">
                  <c:v>0</c:v>
                </c:pt>
                <c:pt idx="6651">
                  <c:v>0</c:v>
                </c:pt>
                <c:pt idx="6652">
                  <c:v>0</c:v>
                </c:pt>
                <c:pt idx="6653">
                  <c:v>0</c:v>
                </c:pt>
                <c:pt idx="6654">
                  <c:v>0</c:v>
                </c:pt>
                <c:pt idx="6655">
                  <c:v>0</c:v>
                </c:pt>
                <c:pt idx="6656">
                  <c:v>0</c:v>
                </c:pt>
                <c:pt idx="6657">
                  <c:v>0</c:v>
                </c:pt>
                <c:pt idx="6658">
                  <c:v>0</c:v>
                </c:pt>
                <c:pt idx="6659">
                  <c:v>0</c:v>
                </c:pt>
                <c:pt idx="6660">
                  <c:v>0</c:v>
                </c:pt>
                <c:pt idx="6661">
                  <c:v>0</c:v>
                </c:pt>
                <c:pt idx="6662">
                  <c:v>0</c:v>
                </c:pt>
                <c:pt idx="6663">
                  <c:v>0</c:v>
                </c:pt>
                <c:pt idx="6664">
                  <c:v>0</c:v>
                </c:pt>
                <c:pt idx="6665">
                  <c:v>0</c:v>
                </c:pt>
                <c:pt idx="6666">
                  <c:v>0</c:v>
                </c:pt>
                <c:pt idx="6667">
                  <c:v>0</c:v>
                </c:pt>
                <c:pt idx="6668">
                  <c:v>0</c:v>
                </c:pt>
                <c:pt idx="6669">
                  <c:v>0</c:v>
                </c:pt>
                <c:pt idx="6670">
                  <c:v>0</c:v>
                </c:pt>
                <c:pt idx="6671">
                  <c:v>0</c:v>
                </c:pt>
                <c:pt idx="6672">
                  <c:v>0</c:v>
                </c:pt>
                <c:pt idx="6673">
                  <c:v>0</c:v>
                </c:pt>
                <c:pt idx="6674">
                  <c:v>0</c:v>
                </c:pt>
                <c:pt idx="6675">
                  <c:v>0</c:v>
                </c:pt>
                <c:pt idx="6676">
                  <c:v>0</c:v>
                </c:pt>
                <c:pt idx="6677">
                  <c:v>0</c:v>
                </c:pt>
                <c:pt idx="6678">
                  <c:v>0</c:v>
                </c:pt>
                <c:pt idx="6679">
                  <c:v>0</c:v>
                </c:pt>
                <c:pt idx="6680">
                  <c:v>0</c:v>
                </c:pt>
                <c:pt idx="6681">
                  <c:v>0</c:v>
                </c:pt>
                <c:pt idx="6682">
                  <c:v>0</c:v>
                </c:pt>
                <c:pt idx="6683">
                  <c:v>0</c:v>
                </c:pt>
                <c:pt idx="6684">
                  <c:v>0</c:v>
                </c:pt>
                <c:pt idx="6685">
                  <c:v>0</c:v>
                </c:pt>
                <c:pt idx="6686">
                  <c:v>0</c:v>
                </c:pt>
                <c:pt idx="6687">
                  <c:v>0</c:v>
                </c:pt>
                <c:pt idx="6688">
                  <c:v>0</c:v>
                </c:pt>
                <c:pt idx="6689">
                  <c:v>0</c:v>
                </c:pt>
                <c:pt idx="6690">
                  <c:v>0</c:v>
                </c:pt>
                <c:pt idx="6691">
                  <c:v>0</c:v>
                </c:pt>
                <c:pt idx="6692">
                  <c:v>0</c:v>
                </c:pt>
                <c:pt idx="6693">
                  <c:v>0</c:v>
                </c:pt>
                <c:pt idx="6694">
                  <c:v>0</c:v>
                </c:pt>
                <c:pt idx="6695">
                  <c:v>0</c:v>
                </c:pt>
                <c:pt idx="6696">
                  <c:v>0</c:v>
                </c:pt>
                <c:pt idx="6697">
                  <c:v>0</c:v>
                </c:pt>
                <c:pt idx="6698">
                  <c:v>0</c:v>
                </c:pt>
                <c:pt idx="6699">
                  <c:v>0</c:v>
                </c:pt>
                <c:pt idx="6700">
                  <c:v>0</c:v>
                </c:pt>
                <c:pt idx="6701">
                  <c:v>0</c:v>
                </c:pt>
                <c:pt idx="6702">
                  <c:v>0</c:v>
                </c:pt>
                <c:pt idx="6703">
                  <c:v>0</c:v>
                </c:pt>
                <c:pt idx="6704">
                  <c:v>0</c:v>
                </c:pt>
                <c:pt idx="6705">
                  <c:v>0</c:v>
                </c:pt>
                <c:pt idx="6706">
                  <c:v>0</c:v>
                </c:pt>
                <c:pt idx="6707">
                  <c:v>0</c:v>
                </c:pt>
                <c:pt idx="6708">
                  <c:v>0</c:v>
                </c:pt>
                <c:pt idx="6709">
                  <c:v>0</c:v>
                </c:pt>
                <c:pt idx="6710">
                  <c:v>0</c:v>
                </c:pt>
                <c:pt idx="6711">
                  <c:v>0</c:v>
                </c:pt>
                <c:pt idx="6712">
                  <c:v>0</c:v>
                </c:pt>
                <c:pt idx="6713">
                  <c:v>0</c:v>
                </c:pt>
                <c:pt idx="6714">
                  <c:v>0</c:v>
                </c:pt>
                <c:pt idx="6715">
                  <c:v>0</c:v>
                </c:pt>
                <c:pt idx="6716">
                  <c:v>0</c:v>
                </c:pt>
                <c:pt idx="6717">
                  <c:v>0</c:v>
                </c:pt>
                <c:pt idx="6718">
                  <c:v>0</c:v>
                </c:pt>
                <c:pt idx="6719">
                  <c:v>0</c:v>
                </c:pt>
                <c:pt idx="6720">
                  <c:v>0</c:v>
                </c:pt>
                <c:pt idx="6721">
                  <c:v>0</c:v>
                </c:pt>
                <c:pt idx="6722">
                  <c:v>0</c:v>
                </c:pt>
                <c:pt idx="6723">
                  <c:v>0</c:v>
                </c:pt>
                <c:pt idx="6724">
                  <c:v>0</c:v>
                </c:pt>
                <c:pt idx="6725">
                  <c:v>0</c:v>
                </c:pt>
                <c:pt idx="6726">
                  <c:v>0</c:v>
                </c:pt>
                <c:pt idx="6727">
                  <c:v>0</c:v>
                </c:pt>
                <c:pt idx="6728">
                  <c:v>0</c:v>
                </c:pt>
                <c:pt idx="6729">
                  <c:v>0</c:v>
                </c:pt>
                <c:pt idx="6730">
                  <c:v>0</c:v>
                </c:pt>
                <c:pt idx="6731">
                  <c:v>0</c:v>
                </c:pt>
                <c:pt idx="6732">
                  <c:v>0</c:v>
                </c:pt>
                <c:pt idx="6733">
                  <c:v>0</c:v>
                </c:pt>
                <c:pt idx="6734">
                  <c:v>0</c:v>
                </c:pt>
                <c:pt idx="6735">
                  <c:v>0</c:v>
                </c:pt>
                <c:pt idx="6736">
                  <c:v>0</c:v>
                </c:pt>
                <c:pt idx="6737">
                  <c:v>0</c:v>
                </c:pt>
                <c:pt idx="6738">
                  <c:v>0</c:v>
                </c:pt>
                <c:pt idx="6739">
                  <c:v>0</c:v>
                </c:pt>
                <c:pt idx="6740">
                  <c:v>0</c:v>
                </c:pt>
                <c:pt idx="6741">
                  <c:v>0</c:v>
                </c:pt>
                <c:pt idx="6742">
                  <c:v>0</c:v>
                </c:pt>
                <c:pt idx="6743">
                  <c:v>0</c:v>
                </c:pt>
                <c:pt idx="6744">
                  <c:v>0</c:v>
                </c:pt>
                <c:pt idx="6745">
                  <c:v>0</c:v>
                </c:pt>
                <c:pt idx="6746">
                  <c:v>0</c:v>
                </c:pt>
                <c:pt idx="6747">
                  <c:v>0</c:v>
                </c:pt>
                <c:pt idx="6748">
                  <c:v>0</c:v>
                </c:pt>
                <c:pt idx="6749">
                  <c:v>0</c:v>
                </c:pt>
                <c:pt idx="6750">
                  <c:v>0</c:v>
                </c:pt>
                <c:pt idx="6751">
                  <c:v>0</c:v>
                </c:pt>
                <c:pt idx="6752">
                  <c:v>0</c:v>
                </c:pt>
                <c:pt idx="6753">
                  <c:v>0</c:v>
                </c:pt>
                <c:pt idx="6754">
                  <c:v>0</c:v>
                </c:pt>
                <c:pt idx="6755">
                  <c:v>0</c:v>
                </c:pt>
                <c:pt idx="6756">
                  <c:v>0</c:v>
                </c:pt>
                <c:pt idx="6757">
                  <c:v>0</c:v>
                </c:pt>
                <c:pt idx="6758">
                  <c:v>0</c:v>
                </c:pt>
                <c:pt idx="6759">
                  <c:v>0</c:v>
                </c:pt>
                <c:pt idx="6760">
                  <c:v>0</c:v>
                </c:pt>
                <c:pt idx="6761">
                  <c:v>0</c:v>
                </c:pt>
                <c:pt idx="6762">
                  <c:v>0</c:v>
                </c:pt>
                <c:pt idx="6763">
                  <c:v>0</c:v>
                </c:pt>
                <c:pt idx="6764">
                  <c:v>0</c:v>
                </c:pt>
                <c:pt idx="6765">
                  <c:v>0</c:v>
                </c:pt>
                <c:pt idx="6766">
                  <c:v>0</c:v>
                </c:pt>
                <c:pt idx="6767">
                  <c:v>0</c:v>
                </c:pt>
                <c:pt idx="6768">
                  <c:v>0</c:v>
                </c:pt>
                <c:pt idx="6769">
                  <c:v>0</c:v>
                </c:pt>
                <c:pt idx="6770">
                  <c:v>0</c:v>
                </c:pt>
                <c:pt idx="6771">
                  <c:v>0</c:v>
                </c:pt>
                <c:pt idx="6772">
                  <c:v>0</c:v>
                </c:pt>
                <c:pt idx="6773">
                  <c:v>0</c:v>
                </c:pt>
                <c:pt idx="6774">
                  <c:v>0</c:v>
                </c:pt>
                <c:pt idx="6775">
                  <c:v>0</c:v>
                </c:pt>
                <c:pt idx="6776">
                  <c:v>0</c:v>
                </c:pt>
                <c:pt idx="6777">
                  <c:v>0</c:v>
                </c:pt>
                <c:pt idx="6778">
                  <c:v>0</c:v>
                </c:pt>
                <c:pt idx="6779">
                  <c:v>0</c:v>
                </c:pt>
                <c:pt idx="6780">
                  <c:v>0</c:v>
                </c:pt>
                <c:pt idx="6781">
                  <c:v>0</c:v>
                </c:pt>
                <c:pt idx="6782">
                  <c:v>0</c:v>
                </c:pt>
                <c:pt idx="6783">
                  <c:v>0</c:v>
                </c:pt>
                <c:pt idx="6784">
                  <c:v>0</c:v>
                </c:pt>
                <c:pt idx="6785">
                  <c:v>0</c:v>
                </c:pt>
                <c:pt idx="6786">
                  <c:v>0</c:v>
                </c:pt>
                <c:pt idx="6787">
                  <c:v>0</c:v>
                </c:pt>
                <c:pt idx="6788">
                  <c:v>0</c:v>
                </c:pt>
                <c:pt idx="6789">
                  <c:v>0</c:v>
                </c:pt>
                <c:pt idx="6790">
                  <c:v>0</c:v>
                </c:pt>
                <c:pt idx="6791">
                  <c:v>0</c:v>
                </c:pt>
                <c:pt idx="6792">
                  <c:v>0</c:v>
                </c:pt>
                <c:pt idx="6793">
                  <c:v>0</c:v>
                </c:pt>
                <c:pt idx="6794">
                  <c:v>0</c:v>
                </c:pt>
                <c:pt idx="6795">
                  <c:v>0</c:v>
                </c:pt>
                <c:pt idx="6796">
                  <c:v>0</c:v>
                </c:pt>
                <c:pt idx="6797">
                  <c:v>0</c:v>
                </c:pt>
                <c:pt idx="6798">
                  <c:v>0</c:v>
                </c:pt>
                <c:pt idx="6799">
                  <c:v>0</c:v>
                </c:pt>
                <c:pt idx="6800">
                  <c:v>0</c:v>
                </c:pt>
                <c:pt idx="6801">
                  <c:v>0</c:v>
                </c:pt>
                <c:pt idx="6802">
                  <c:v>0</c:v>
                </c:pt>
                <c:pt idx="6803">
                  <c:v>0</c:v>
                </c:pt>
                <c:pt idx="6804">
                  <c:v>0</c:v>
                </c:pt>
                <c:pt idx="6805">
                  <c:v>0</c:v>
                </c:pt>
                <c:pt idx="6806">
                  <c:v>0</c:v>
                </c:pt>
                <c:pt idx="6807">
                  <c:v>0</c:v>
                </c:pt>
                <c:pt idx="6808">
                  <c:v>0</c:v>
                </c:pt>
                <c:pt idx="6809">
                  <c:v>0</c:v>
                </c:pt>
                <c:pt idx="6810">
                  <c:v>0</c:v>
                </c:pt>
                <c:pt idx="6811">
                  <c:v>0</c:v>
                </c:pt>
                <c:pt idx="6812">
                  <c:v>0</c:v>
                </c:pt>
                <c:pt idx="6813">
                  <c:v>0</c:v>
                </c:pt>
                <c:pt idx="6814">
                  <c:v>0</c:v>
                </c:pt>
                <c:pt idx="6815">
                  <c:v>0</c:v>
                </c:pt>
                <c:pt idx="6816">
                  <c:v>0</c:v>
                </c:pt>
                <c:pt idx="6817">
                  <c:v>0</c:v>
                </c:pt>
                <c:pt idx="6818">
                  <c:v>0</c:v>
                </c:pt>
                <c:pt idx="6819">
                  <c:v>0</c:v>
                </c:pt>
                <c:pt idx="6820">
                  <c:v>0</c:v>
                </c:pt>
                <c:pt idx="6821">
                  <c:v>0</c:v>
                </c:pt>
                <c:pt idx="6822">
                  <c:v>0</c:v>
                </c:pt>
                <c:pt idx="6823">
                  <c:v>0</c:v>
                </c:pt>
                <c:pt idx="6824">
                  <c:v>0</c:v>
                </c:pt>
                <c:pt idx="6825">
                  <c:v>0</c:v>
                </c:pt>
                <c:pt idx="6826">
                  <c:v>0</c:v>
                </c:pt>
                <c:pt idx="6827">
                  <c:v>0</c:v>
                </c:pt>
                <c:pt idx="6828">
                  <c:v>0</c:v>
                </c:pt>
                <c:pt idx="6829">
                  <c:v>0</c:v>
                </c:pt>
                <c:pt idx="6830">
                  <c:v>0</c:v>
                </c:pt>
                <c:pt idx="6831">
                  <c:v>0</c:v>
                </c:pt>
                <c:pt idx="6832">
                  <c:v>0</c:v>
                </c:pt>
                <c:pt idx="6833">
                  <c:v>0</c:v>
                </c:pt>
                <c:pt idx="6834">
                  <c:v>0</c:v>
                </c:pt>
                <c:pt idx="6835">
                  <c:v>0</c:v>
                </c:pt>
                <c:pt idx="6836">
                  <c:v>0</c:v>
                </c:pt>
                <c:pt idx="6837">
                  <c:v>0</c:v>
                </c:pt>
                <c:pt idx="6838">
                  <c:v>0</c:v>
                </c:pt>
                <c:pt idx="6839">
                  <c:v>0</c:v>
                </c:pt>
                <c:pt idx="6840">
                  <c:v>0</c:v>
                </c:pt>
                <c:pt idx="6841">
                  <c:v>0</c:v>
                </c:pt>
                <c:pt idx="6842">
                  <c:v>0</c:v>
                </c:pt>
                <c:pt idx="6843">
                  <c:v>0</c:v>
                </c:pt>
                <c:pt idx="6844">
                  <c:v>0</c:v>
                </c:pt>
                <c:pt idx="6845">
                  <c:v>0</c:v>
                </c:pt>
                <c:pt idx="6846">
                  <c:v>0</c:v>
                </c:pt>
                <c:pt idx="6847">
                  <c:v>0</c:v>
                </c:pt>
                <c:pt idx="6848">
                  <c:v>0</c:v>
                </c:pt>
                <c:pt idx="6849">
                  <c:v>0</c:v>
                </c:pt>
                <c:pt idx="6850">
                  <c:v>0</c:v>
                </c:pt>
                <c:pt idx="6851">
                  <c:v>0</c:v>
                </c:pt>
                <c:pt idx="6852">
                  <c:v>0</c:v>
                </c:pt>
                <c:pt idx="6853">
                  <c:v>0</c:v>
                </c:pt>
                <c:pt idx="6854">
                  <c:v>0</c:v>
                </c:pt>
                <c:pt idx="6855">
                  <c:v>0</c:v>
                </c:pt>
                <c:pt idx="6856">
                  <c:v>0</c:v>
                </c:pt>
                <c:pt idx="6857">
                  <c:v>0</c:v>
                </c:pt>
                <c:pt idx="6858">
                  <c:v>0</c:v>
                </c:pt>
                <c:pt idx="6859">
                  <c:v>0</c:v>
                </c:pt>
                <c:pt idx="6860">
                  <c:v>0</c:v>
                </c:pt>
                <c:pt idx="6861">
                  <c:v>0</c:v>
                </c:pt>
                <c:pt idx="6862">
                  <c:v>0</c:v>
                </c:pt>
                <c:pt idx="6863">
                  <c:v>0</c:v>
                </c:pt>
                <c:pt idx="6864">
                  <c:v>0</c:v>
                </c:pt>
                <c:pt idx="6865">
                  <c:v>0</c:v>
                </c:pt>
                <c:pt idx="6866">
                  <c:v>0</c:v>
                </c:pt>
                <c:pt idx="6867">
                  <c:v>0</c:v>
                </c:pt>
                <c:pt idx="6868">
                  <c:v>0</c:v>
                </c:pt>
                <c:pt idx="6869">
                  <c:v>0</c:v>
                </c:pt>
                <c:pt idx="6870">
                  <c:v>0</c:v>
                </c:pt>
                <c:pt idx="6871">
                  <c:v>0</c:v>
                </c:pt>
                <c:pt idx="6872">
                  <c:v>0</c:v>
                </c:pt>
                <c:pt idx="6873">
                  <c:v>0</c:v>
                </c:pt>
                <c:pt idx="6874">
                  <c:v>0</c:v>
                </c:pt>
                <c:pt idx="6875">
                  <c:v>0</c:v>
                </c:pt>
                <c:pt idx="6876">
                  <c:v>0</c:v>
                </c:pt>
                <c:pt idx="6877">
                  <c:v>0</c:v>
                </c:pt>
                <c:pt idx="6878">
                  <c:v>0</c:v>
                </c:pt>
                <c:pt idx="6879">
                  <c:v>0</c:v>
                </c:pt>
                <c:pt idx="6880">
                  <c:v>0</c:v>
                </c:pt>
                <c:pt idx="6881">
                  <c:v>0</c:v>
                </c:pt>
                <c:pt idx="6882">
                  <c:v>0</c:v>
                </c:pt>
                <c:pt idx="6883">
                  <c:v>0</c:v>
                </c:pt>
                <c:pt idx="6884">
                  <c:v>0</c:v>
                </c:pt>
                <c:pt idx="6885">
                  <c:v>0</c:v>
                </c:pt>
                <c:pt idx="6886">
                  <c:v>0</c:v>
                </c:pt>
                <c:pt idx="6887">
                  <c:v>0</c:v>
                </c:pt>
                <c:pt idx="6888">
                  <c:v>0</c:v>
                </c:pt>
                <c:pt idx="6889">
                  <c:v>0</c:v>
                </c:pt>
                <c:pt idx="6890">
                  <c:v>0</c:v>
                </c:pt>
                <c:pt idx="6891">
                  <c:v>0</c:v>
                </c:pt>
                <c:pt idx="6892">
                  <c:v>0</c:v>
                </c:pt>
                <c:pt idx="6893">
                  <c:v>0</c:v>
                </c:pt>
                <c:pt idx="6894">
                  <c:v>0</c:v>
                </c:pt>
                <c:pt idx="6895">
                  <c:v>0</c:v>
                </c:pt>
                <c:pt idx="6896">
                  <c:v>0</c:v>
                </c:pt>
                <c:pt idx="6897">
                  <c:v>0</c:v>
                </c:pt>
                <c:pt idx="6898">
                  <c:v>0</c:v>
                </c:pt>
                <c:pt idx="6899">
                  <c:v>0</c:v>
                </c:pt>
                <c:pt idx="6900">
                  <c:v>0</c:v>
                </c:pt>
                <c:pt idx="6901">
                  <c:v>0</c:v>
                </c:pt>
                <c:pt idx="6902">
                  <c:v>0</c:v>
                </c:pt>
                <c:pt idx="6903">
                  <c:v>0</c:v>
                </c:pt>
                <c:pt idx="6904">
                  <c:v>0</c:v>
                </c:pt>
                <c:pt idx="6905">
                  <c:v>0</c:v>
                </c:pt>
                <c:pt idx="6906">
                  <c:v>0</c:v>
                </c:pt>
                <c:pt idx="6907">
                  <c:v>0</c:v>
                </c:pt>
                <c:pt idx="6908">
                  <c:v>0</c:v>
                </c:pt>
                <c:pt idx="6909">
                  <c:v>0</c:v>
                </c:pt>
                <c:pt idx="6910">
                  <c:v>0</c:v>
                </c:pt>
                <c:pt idx="6911">
                  <c:v>0</c:v>
                </c:pt>
                <c:pt idx="6912">
                  <c:v>0</c:v>
                </c:pt>
                <c:pt idx="6913">
                  <c:v>0</c:v>
                </c:pt>
                <c:pt idx="6914">
                  <c:v>0</c:v>
                </c:pt>
                <c:pt idx="6915">
                  <c:v>0</c:v>
                </c:pt>
                <c:pt idx="6916">
                  <c:v>0</c:v>
                </c:pt>
                <c:pt idx="6917">
                  <c:v>0</c:v>
                </c:pt>
                <c:pt idx="6918">
                  <c:v>0</c:v>
                </c:pt>
                <c:pt idx="6919">
                  <c:v>0</c:v>
                </c:pt>
                <c:pt idx="6920">
                  <c:v>0</c:v>
                </c:pt>
                <c:pt idx="6921">
                  <c:v>0</c:v>
                </c:pt>
                <c:pt idx="6922">
                  <c:v>0</c:v>
                </c:pt>
                <c:pt idx="6923">
                  <c:v>0</c:v>
                </c:pt>
                <c:pt idx="6924">
                  <c:v>0</c:v>
                </c:pt>
                <c:pt idx="6925">
                  <c:v>0</c:v>
                </c:pt>
                <c:pt idx="6926">
                  <c:v>0</c:v>
                </c:pt>
                <c:pt idx="6927">
                  <c:v>0</c:v>
                </c:pt>
                <c:pt idx="6928">
                  <c:v>0</c:v>
                </c:pt>
                <c:pt idx="6929">
                  <c:v>0</c:v>
                </c:pt>
                <c:pt idx="6930">
                  <c:v>0</c:v>
                </c:pt>
                <c:pt idx="6931">
                  <c:v>0</c:v>
                </c:pt>
                <c:pt idx="6932">
                  <c:v>0</c:v>
                </c:pt>
                <c:pt idx="6933">
                  <c:v>0</c:v>
                </c:pt>
                <c:pt idx="6934">
                  <c:v>0</c:v>
                </c:pt>
                <c:pt idx="6935">
                  <c:v>0</c:v>
                </c:pt>
                <c:pt idx="6936">
                  <c:v>0</c:v>
                </c:pt>
                <c:pt idx="6937">
                  <c:v>0</c:v>
                </c:pt>
                <c:pt idx="6938">
                  <c:v>0</c:v>
                </c:pt>
                <c:pt idx="6939">
                  <c:v>0</c:v>
                </c:pt>
                <c:pt idx="6940">
                  <c:v>0</c:v>
                </c:pt>
                <c:pt idx="6941">
                  <c:v>0</c:v>
                </c:pt>
                <c:pt idx="6942">
                  <c:v>0</c:v>
                </c:pt>
                <c:pt idx="6943">
                  <c:v>0</c:v>
                </c:pt>
                <c:pt idx="6944">
                  <c:v>0</c:v>
                </c:pt>
                <c:pt idx="6945">
                  <c:v>0</c:v>
                </c:pt>
                <c:pt idx="6946">
                  <c:v>0</c:v>
                </c:pt>
                <c:pt idx="6947">
                  <c:v>0</c:v>
                </c:pt>
                <c:pt idx="6948">
                  <c:v>0</c:v>
                </c:pt>
                <c:pt idx="6949">
                  <c:v>0</c:v>
                </c:pt>
                <c:pt idx="6950">
                  <c:v>0</c:v>
                </c:pt>
                <c:pt idx="6951">
                  <c:v>0</c:v>
                </c:pt>
                <c:pt idx="6952">
                  <c:v>0</c:v>
                </c:pt>
                <c:pt idx="6953">
                  <c:v>0</c:v>
                </c:pt>
                <c:pt idx="6954">
                  <c:v>0</c:v>
                </c:pt>
                <c:pt idx="6955">
                  <c:v>0</c:v>
                </c:pt>
                <c:pt idx="6956">
                  <c:v>0</c:v>
                </c:pt>
                <c:pt idx="6957">
                  <c:v>0</c:v>
                </c:pt>
                <c:pt idx="6958">
                  <c:v>0</c:v>
                </c:pt>
                <c:pt idx="6959">
                  <c:v>0</c:v>
                </c:pt>
                <c:pt idx="6960">
                  <c:v>0</c:v>
                </c:pt>
                <c:pt idx="6961">
                  <c:v>0</c:v>
                </c:pt>
                <c:pt idx="6962">
                  <c:v>0</c:v>
                </c:pt>
                <c:pt idx="6963">
                  <c:v>0</c:v>
                </c:pt>
                <c:pt idx="6964">
                  <c:v>0</c:v>
                </c:pt>
                <c:pt idx="6965">
                  <c:v>0</c:v>
                </c:pt>
                <c:pt idx="6966">
                  <c:v>0</c:v>
                </c:pt>
                <c:pt idx="6967">
                  <c:v>0</c:v>
                </c:pt>
                <c:pt idx="6968">
                  <c:v>0</c:v>
                </c:pt>
                <c:pt idx="6969">
                  <c:v>0</c:v>
                </c:pt>
                <c:pt idx="6970">
                  <c:v>0</c:v>
                </c:pt>
                <c:pt idx="6971">
                  <c:v>0</c:v>
                </c:pt>
                <c:pt idx="6972">
                  <c:v>0</c:v>
                </c:pt>
                <c:pt idx="6973">
                  <c:v>0</c:v>
                </c:pt>
                <c:pt idx="6974">
                  <c:v>0</c:v>
                </c:pt>
                <c:pt idx="6975">
                  <c:v>0</c:v>
                </c:pt>
                <c:pt idx="6976">
                  <c:v>0</c:v>
                </c:pt>
                <c:pt idx="6977">
                  <c:v>0</c:v>
                </c:pt>
                <c:pt idx="6978">
                  <c:v>0</c:v>
                </c:pt>
                <c:pt idx="6979">
                  <c:v>0</c:v>
                </c:pt>
                <c:pt idx="6980">
                  <c:v>0</c:v>
                </c:pt>
                <c:pt idx="6981">
                  <c:v>0</c:v>
                </c:pt>
                <c:pt idx="6982">
                  <c:v>0</c:v>
                </c:pt>
                <c:pt idx="6983">
                  <c:v>0</c:v>
                </c:pt>
                <c:pt idx="6984">
                  <c:v>0</c:v>
                </c:pt>
                <c:pt idx="6985">
                  <c:v>0</c:v>
                </c:pt>
                <c:pt idx="6986">
                  <c:v>0</c:v>
                </c:pt>
                <c:pt idx="6987">
                  <c:v>0</c:v>
                </c:pt>
                <c:pt idx="6988">
                  <c:v>0</c:v>
                </c:pt>
                <c:pt idx="6989">
                  <c:v>0</c:v>
                </c:pt>
                <c:pt idx="6990">
                  <c:v>0</c:v>
                </c:pt>
                <c:pt idx="6991">
                  <c:v>0</c:v>
                </c:pt>
                <c:pt idx="6992">
                  <c:v>0</c:v>
                </c:pt>
                <c:pt idx="6993">
                  <c:v>0</c:v>
                </c:pt>
                <c:pt idx="6994">
                  <c:v>0</c:v>
                </c:pt>
                <c:pt idx="6995">
                  <c:v>0</c:v>
                </c:pt>
                <c:pt idx="6996">
                  <c:v>0</c:v>
                </c:pt>
                <c:pt idx="6997">
                  <c:v>0</c:v>
                </c:pt>
                <c:pt idx="6998">
                  <c:v>0</c:v>
                </c:pt>
                <c:pt idx="6999">
                  <c:v>0</c:v>
                </c:pt>
                <c:pt idx="7000">
                  <c:v>0</c:v>
                </c:pt>
                <c:pt idx="7001">
                  <c:v>0</c:v>
                </c:pt>
                <c:pt idx="7002">
                  <c:v>0</c:v>
                </c:pt>
                <c:pt idx="7003">
                  <c:v>0</c:v>
                </c:pt>
                <c:pt idx="7004">
                  <c:v>0</c:v>
                </c:pt>
                <c:pt idx="7005">
                  <c:v>0</c:v>
                </c:pt>
                <c:pt idx="7006">
                  <c:v>0</c:v>
                </c:pt>
                <c:pt idx="7007">
                  <c:v>0</c:v>
                </c:pt>
                <c:pt idx="7008">
                  <c:v>0</c:v>
                </c:pt>
                <c:pt idx="7009">
                  <c:v>0</c:v>
                </c:pt>
                <c:pt idx="7010">
                  <c:v>0</c:v>
                </c:pt>
                <c:pt idx="7011">
                  <c:v>0</c:v>
                </c:pt>
                <c:pt idx="7012">
                  <c:v>0</c:v>
                </c:pt>
                <c:pt idx="7013">
                  <c:v>0</c:v>
                </c:pt>
                <c:pt idx="7014">
                  <c:v>0</c:v>
                </c:pt>
                <c:pt idx="7015">
                  <c:v>0</c:v>
                </c:pt>
                <c:pt idx="7016">
                  <c:v>0</c:v>
                </c:pt>
                <c:pt idx="7017">
                  <c:v>0</c:v>
                </c:pt>
                <c:pt idx="7018">
                  <c:v>0</c:v>
                </c:pt>
                <c:pt idx="7019">
                  <c:v>0</c:v>
                </c:pt>
                <c:pt idx="7020">
                  <c:v>0</c:v>
                </c:pt>
                <c:pt idx="7021">
                  <c:v>0</c:v>
                </c:pt>
                <c:pt idx="7022">
                  <c:v>0</c:v>
                </c:pt>
                <c:pt idx="7023">
                  <c:v>0</c:v>
                </c:pt>
                <c:pt idx="7024">
                  <c:v>0</c:v>
                </c:pt>
                <c:pt idx="7025">
                  <c:v>0</c:v>
                </c:pt>
                <c:pt idx="7026">
                  <c:v>0</c:v>
                </c:pt>
                <c:pt idx="7027">
                  <c:v>0</c:v>
                </c:pt>
                <c:pt idx="7028">
                  <c:v>0</c:v>
                </c:pt>
                <c:pt idx="7029">
                  <c:v>0</c:v>
                </c:pt>
                <c:pt idx="7030">
                  <c:v>0</c:v>
                </c:pt>
                <c:pt idx="7031">
                  <c:v>0</c:v>
                </c:pt>
                <c:pt idx="7032">
                  <c:v>0</c:v>
                </c:pt>
                <c:pt idx="7033">
                  <c:v>0</c:v>
                </c:pt>
                <c:pt idx="7034">
                  <c:v>0</c:v>
                </c:pt>
                <c:pt idx="7035">
                  <c:v>0</c:v>
                </c:pt>
                <c:pt idx="7036">
                  <c:v>0</c:v>
                </c:pt>
                <c:pt idx="7037">
                  <c:v>0</c:v>
                </c:pt>
                <c:pt idx="7038">
                  <c:v>0</c:v>
                </c:pt>
                <c:pt idx="7039">
                  <c:v>0</c:v>
                </c:pt>
                <c:pt idx="7040">
                  <c:v>0</c:v>
                </c:pt>
                <c:pt idx="7041">
                  <c:v>0</c:v>
                </c:pt>
                <c:pt idx="7042">
                  <c:v>0</c:v>
                </c:pt>
                <c:pt idx="7043">
                  <c:v>0</c:v>
                </c:pt>
                <c:pt idx="7044">
                  <c:v>0</c:v>
                </c:pt>
                <c:pt idx="7045">
                  <c:v>0</c:v>
                </c:pt>
                <c:pt idx="7046">
                  <c:v>0</c:v>
                </c:pt>
                <c:pt idx="7047">
                  <c:v>0</c:v>
                </c:pt>
                <c:pt idx="7048">
                  <c:v>0</c:v>
                </c:pt>
                <c:pt idx="7049">
                  <c:v>0</c:v>
                </c:pt>
                <c:pt idx="7050">
                  <c:v>0</c:v>
                </c:pt>
                <c:pt idx="7051">
                  <c:v>0</c:v>
                </c:pt>
                <c:pt idx="7052">
                  <c:v>0</c:v>
                </c:pt>
                <c:pt idx="7053">
                  <c:v>0</c:v>
                </c:pt>
                <c:pt idx="7054">
                  <c:v>0</c:v>
                </c:pt>
                <c:pt idx="7055">
                  <c:v>0</c:v>
                </c:pt>
                <c:pt idx="7056">
                  <c:v>0</c:v>
                </c:pt>
                <c:pt idx="7057">
                  <c:v>0</c:v>
                </c:pt>
                <c:pt idx="7058">
                  <c:v>0</c:v>
                </c:pt>
                <c:pt idx="7059">
                  <c:v>0</c:v>
                </c:pt>
                <c:pt idx="7060">
                  <c:v>0</c:v>
                </c:pt>
                <c:pt idx="7061">
                  <c:v>0</c:v>
                </c:pt>
                <c:pt idx="7062">
                  <c:v>0</c:v>
                </c:pt>
                <c:pt idx="7063">
                  <c:v>0</c:v>
                </c:pt>
                <c:pt idx="7064">
                  <c:v>0</c:v>
                </c:pt>
                <c:pt idx="7065">
                  <c:v>0</c:v>
                </c:pt>
                <c:pt idx="7066">
                  <c:v>0</c:v>
                </c:pt>
                <c:pt idx="7067">
                  <c:v>0</c:v>
                </c:pt>
                <c:pt idx="7068">
                  <c:v>0</c:v>
                </c:pt>
                <c:pt idx="7069">
                  <c:v>0</c:v>
                </c:pt>
                <c:pt idx="7070">
                  <c:v>0</c:v>
                </c:pt>
                <c:pt idx="7071">
                  <c:v>0</c:v>
                </c:pt>
                <c:pt idx="7072">
                  <c:v>0</c:v>
                </c:pt>
                <c:pt idx="7073">
                  <c:v>0</c:v>
                </c:pt>
                <c:pt idx="7074">
                  <c:v>0</c:v>
                </c:pt>
                <c:pt idx="7075">
                  <c:v>0</c:v>
                </c:pt>
                <c:pt idx="7076">
                  <c:v>0</c:v>
                </c:pt>
                <c:pt idx="7077">
                  <c:v>0</c:v>
                </c:pt>
                <c:pt idx="7078">
                  <c:v>0</c:v>
                </c:pt>
                <c:pt idx="7079">
                  <c:v>0</c:v>
                </c:pt>
                <c:pt idx="7080">
                  <c:v>0</c:v>
                </c:pt>
                <c:pt idx="7081">
                  <c:v>0</c:v>
                </c:pt>
                <c:pt idx="7082">
                  <c:v>0</c:v>
                </c:pt>
                <c:pt idx="7083">
                  <c:v>0</c:v>
                </c:pt>
                <c:pt idx="7084">
                  <c:v>0</c:v>
                </c:pt>
                <c:pt idx="7085">
                  <c:v>0</c:v>
                </c:pt>
                <c:pt idx="7086">
                  <c:v>0</c:v>
                </c:pt>
                <c:pt idx="7087">
                  <c:v>0</c:v>
                </c:pt>
                <c:pt idx="7088">
                  <c:v>0</c:v>
                </c:pt>
                <c:pt idx="7089">
                  <c:v>0</c:v>
                </c:pt>
                <c:pt idx="7090">
                  <c:v>0</c:v>
                </c:pt>
                <c:pt idx="7091">
                  <c:v>0</c:v>
                </c:pt>
                <c:pt idx="7092">
                  <c:v>0</c:v>
                </c:pt>
                <c:pt idx="7093">
                  <c:v>0</c:v>
                </c:pt>
                <c:pt idx="7094">
                  <c:v>0</c:v>
                </c:pt>
                <c:pt idx="7095">
                  <c:v>0</c:v>
                </c:pt>
                <c:pt idx="7096">
                  <c:v>0</c:v>
                </c:pt>
                <c:pt idx="7097">
                  <c:v>0</c:v>
                </c:pt>
                <c:pt idx="7098">
                  <c:v>0</c:v>
                </c:pt>
                <c:pt idx="7099">
                  <c:v>0</c:v>
                </c:pt>
                <c:pt idx="7100">
                  <c:v>0</c:v>
                </c:pt>
                <c:pt idx="7101">
                  <c:v>0</c:v>
                </c:pt>
                <c:pt idx="7102">
                  <c:v>0</c:v>
                </c:pt>
                <c:pt idx="7103">
                  <c:v>0</c:v>
                </c:pt>
                <c:pt idx="7104">
                  <c:v>0</c:v>
                </c:pt>
                <c:pt idx="7105">
                  <c:v>0</c:v>
                </c:pt>
                <c:pt idx="7106">
                  <c:v>0</c:v>
                </c:pt>
                <c:pt idx="7107">
                  <c:v>0</c:v>
                </c:pt>
                <c:pt idx="7108">
                  <c:v>0</c:v>
                </c:pt>
                <c:pt idx="7109">
                  <c:v>0</c:v>
                </c:pt>
                <c:pt idx="7110">
                  <c:v>0</c:v>
                </c:pt>
                <c:pt idx="7111">
                  <c:v>0</c:v>
                </c:pt>
                <c:pt idx="7112">
                  <c:v>0</c:v>
                </c:pt>
                <c:pt idx="7113">
                  <c:v>0</c:v>
                </c:pt>
                <c:pt idx="7114">
                  <c:v>0</c:v>
                </c:pt>
                <c:pt idx="7115">
                  <c:v>0</c:v>
                </c:pt>
                <c:pt idx="7116">
                  <c:v>0</c:v>
                </c:pt>
                <c:pt idx="7117">
                  <c:v>0</c:v>
                </c:pt>
                <c:pt idx="7118">
                  <c:v>0</c:v>
                </c:pt>
                <c:pt idx="7119">
                  <c:v>0</c:v>
                </c:pt>
                <c:pt idx="7120">
                  <c:v>0</c:v>
                </c:pt>
                <c:pt idx="7121">
                  <c:v>0</c:v>
                </c:pt>
                <c:pt idx="7122">
                  <c:v>0</c:v>
                </c:pt>
                <c:pt idx="7123">
                  <c:v>0</c:v>
                </c:pt>
                <c:pt idx="7124">
                  <c:v>0</c:v>
                </c:pt>
                <c:pt idx="7125">
                  <c:v>0</c:v>
                </c:pt>
                <c:pt idx="7126">
                  <c:v>0</c:v>
                </c:pt>
                <c:pt idx="7127">
                  <c:v>0</c:v>
                </c:pt>
                <c:pt idx="7128">
                  <c:v>0</c:v>
                </c:pt>
                <c:pt idx="7129">
                  <c:v>0</c:v>
                </c:pt>
                <c:pt idx="7130">
                  <c:v>0</c:v>
                </c:pt>
                <c:pt idx="7131">
                  <c:v>0</c:v>
                </c:pt>
                <c:pt idx="7132">
                  <c:v>0</c:v>
                </c:pt>
                <c:pt idx="7133">
                  <c:v>0</c:v>
                </c:pt>
                <c:pt idx="7134">
                  <c:v>0</c:v>
                </c:pt>
                <c:pt idx="7135">
                  <c:v>0</c:v>
                </c:pt>
                <c:pt idx="7136">
                  <c:v>0</c:v>
                </c:pt>
                <c:pt idx="7137">
                  <c:v>0</c:v>
                </c:pt>
                <c:pt idx="7138">
                  <c:v>0.68204900000000002</c:v>
                </c:pt>
                <c:pt idx="7139">
                  <c:v>0.68204900000000002</c:v>
                </c:pt>
                <c:pt idx="7140">
                  <c:v>0.68204900000000002</c:v>
                </c:pt>
                <c:pt idx="7141">
                  <c:v>0.68204900000000002</c:v>
                </c:pt>
                <c:pt idx="7142">
                  <c:v>1.3641000000000001</c:v>
                </c:pt>
                <c:pt idx="7143">
                  <c:v>1.3641000000000001</c:v>
                </c:pt>
                <c:pt idx="7144">
                  <c:v>1.3641000000000001</c:v>
                </c:pt>
                <c:pt idx="7145">
                  <c:v>1.3641000000000001</c:v>
                </c:pt>
                <c:pt idx="7146">
                  <c:v>1.3641000000000001</c:v>
                </c:pt>
                <c:pt idx="7147">
                  <c:v>1.3641000000000001</c:v>
                </c:pt>
                <c:pt idx="7148">
                  <c:v>1.3641000000000001</c:v>
                </c:pt>
                <c:pt idx="7149">
                  <c:v>1.3641000000000001</c:v>
                </c:pt>
                <c:pt idx="7150">
                  <c:v>1.3641000000000001</c:v>
                </c:pt>
                <c:pt idx="7151">
                  <c:v>1.3641000000000001</c:v>
                </c:pt>
                <c:pt idx="7152">
                  <c:v>1.3641000000000001</c:v>
                </c:pt>
                <c:pt idx="7153">
                  <c:v>1.3641000000000001</c:v>
                </c:pt>
                <c:pt idx="7154">
                  <c:v>2.0461499999999999</c:v>
                </c:pt>
                <c:pt idx="7155">
                  <c:v>2.0461499999999999</c:v>
                </c:pt>
                <c:pt idx="7156">
                  <c:v>1.3641000000000001</c:v>
                </c:pt>
                <c:pt idx="7157">
                  <c:v>1.3641000000000001</c:v>
                </c:pt>
                <c:pt idx="7158">
                  <c:v>1.3641000000000001</c:v>
                </c:pt>
                <c:pt idx="7159">
                  <c:v>1.3641000000000001</c:v>
                </c:pt>
                <c:pt idx="7160">
                  <c:v>1.3641000000000001</c:v>
                </c:pt>
                <c:pt idx="7161">
                  <c:v>1.3641000000000001</c:v>
                </c:pt>
                <c:pt idx="7162">
                  <c:v>1.3641000000000001</c:v>
                </c:pt>
                <c:pt idx="7163">
                  <c:v>1.3641000000000001</c:v>
                </c:pt>
                <c:pt idx="7164">
                  <c:v>1.3641000000000001</c:v>
                </c:pt>
                <c:pt idx="7165">
                  <c:v>1.3641000000000001</c:v>
                </c:pt>
                <c:pt idx="7166">
                  <c:v>1.3641000000000001</c:v>
                </c:pt>
                <c:pt idx="7167">
                  <c:v>1.3641000000000001</c:v>
                </c:pt>
                <c:pt idx="7168">
                  <c:v>1.3641000000000001</c:v>
                </c:pt>
                <c:pt idx="7169">
                  <c:v>1.3641000000000001</c:v>
                </c:pt>
                <c:pt idx="7170">
                  <c:v>1.3641000000000001</c:v>
                </c:pt>
                <c:pt idx="7171">
                  <c:v>0.68204900000000002</c:v>
                </c:pt>
                <c:pt idx="7172">
                  <c:v>0.68204900000000002</c:v>
                </c:pt>
                <c:pt idx="7173">
                  <c:v>0.68204900000000002</c:v>
                </c:pt>
                <c:pt idx="7174">
                  <c:v>0.68204900000000002</c:v>
                </c:pt>
                <c:pt idx="7175">
                  <c:v>0.68204900000000002</c:v>
                </c:pt>
                <c:pt idx="7176">
                  <c:v>0.68204900000000002</c:v>
                </c:pt>
                <c:pt idx="7177">
                  <c:v>0</c:v>
                </c:pt>
                <c:pt idx="7178">
                  <c:v>0</c:v>
                </c:pt>
                <c:pt idx="7179">
                  <c:v>0</c:v>
                </c:pt>
                <c:pt idx="7180">
                  <c:v>5.4563899999999999</c:v>
                </c:pt>
                <c:pt idx="7181">
                  <c:v>15.687099999999999</c:v>
                </c:pt>
                <c:pt idx="7182">
                  <c:v>19.779399999999999</c:v>
                </c:pt>
                <c:pt idx="7183">
                  <c:v>25.917899999999999</c:v>
                </c:pt>
                <c:pt idx="7184">
                  <c:v>30.6922</c:v>
                </c:pt>
                <c:pt idx="7185">
                  <c:v>36.830599999999997</c:v>
                </c:pt>
                <c:pt idx="7186">
                  <c:v>42.286999999999999</c:v>
                </c:pt>
                <c:pt idx="7187">
                  <c:v>45.697299999999998</c:v>
                </c:pt>
                <c:pt idx="7188">
                  <c:v>53.199800000000003</c:v>
                </c:pt>
                <c:pt idx="7189">
                  <c:v>58.656199999999998</c:v>
                </c:pt>
                <c:pt idx="7190">
                  <c:v>62.7485</c:v>
                </c:pt>
                <c:pt idx="7191">
                  <c:v>66.158799999999999</c:v>
                </c:pt>
                <c:pt idx="7192">
                  <c:v>68.887</c:v>
                </c:pt>
                <c:pt idx="7193">
                  <c:v>72.297200000000004</c:v>
                </c:pt>
                <c:pt idx="7194">
                  <c:v>77.753600000000006</c:v>
                </c:pt>
                <c:pt idx="7195">
                  <c:v>81.163799999999995</c:v>
                </c:pt>
                <c:pt idx="7196">
                  <c:v>84.574100000000001</c:v>
                </c:pt>
                <c:pt idx="7197">
                  <c:v>87.302300000000002</c:v>
                </c:pt>
                <c:pt idx="7198">
                  <c:v>92.076599999999999</c:v>
                </c:pt>
                <c:pt idx="7199">
                  <c:v>93.440700000000007</c:v>
                </c:pt>
                <c:pt idx="7200">
                  <c:v>90.030500000000004</c:v>
                </c:pt>
                <c:pt idx="7201">
                  <c:v>80.481800000000007</c:v>
                </c:pt>
                <c:pt idx="7202">
                  <c:v>77.0715</c:v>
                </c:pt>
                <c:pt idx="7203">
                  <c:v>69.569000000000003</c:v>
                </c:pt>
                <c:pt idx="7204">
                  <c:v>62.7485</c:v>
                </c:pt>
                <c:pt idx="7205">
                  <c:v>59.338299999999997</c:v>
                </c:pt>
                <c:pt idx="7206">
                  <c:v>56.610100000000003</c:v>
                </c:pt>
                <c:pt idx="7207">
                  <c:v>49.107500000000002</c:v>
                </c:pt>
                <c:pt idx="7208">
                  <c:v>46.379300000000001</c:v>
                </c:pt>
                <c:pt idx="7209">
                  <c:v>43.6511</c:v>
                </c:pt>
                <c:pt idx="7210">
                  <c:v>40.240900000000003</c:v>
                </c:pt>
                <c:pt idx="7211">
                  <c:v>38.194699999999997</c:v>
                </c:pt>
                <c:pt idx="7212">
                  <c:v>32.0563</c:v>
                </c:pt>
                <c:pt idx="7213">
                  <c:v>33.420400000000001</c:v>
                </c:pt>
                <c:pt idx="7214">
                  <c:v>29.328099999999999</c:v>
                </c:pt>
                <c:pt idx="7215">
                  <c:v>27.282</c:v>
                </c:pt>
                <c:pt idx="7216">
                  <c:v>23.189699999999998</c:v>
                </c:pt>
                <c:pt idx="7217">
                  <c:v>24.553799999999999</c:v>
                </c:pt>
                <c:pt idx="7218">
                  <c:v>23.189699999999998</c:v>
                </c:pt>
                <c:pt idx="7219">
                  <c:v>23.189699999999998</c:v>
                </c:pt>
                <c:pt idx="7220">
                  <c:v>22.5076</c:v>
                </c:pt>
                <c:pt idx="7221">
                  <c:v>30.010200000000001</c:v>
                </c:pt>
                <c:pt idx="7222">
                  <c:v>34.784500000000001</c:v>
                </c:pt>
                <c:pt idx="7223">
                  <c:v>38.876800000000003</c:v>
                </c:pt>
                <c:pt idx="7224">
                  <c:v>47.061399999999999</c:v>
                </c:pt>
                <c:pt idx="7225">
                  <c:v>50.471600000000002</c:v>
                </c:pt>
                <c:pt idx="7226">
                  <c:v>53.199800000000003</c:v>
                </c:pt>
                <c:pt idx="7227">
                  <c:v>55.246000000000002</c:v>
                </c:pt>
                <c:pt idx="7228">
                  <c:v>55.927999999999997</c:v>
                </c:pt>
                <c:pt idx="7229">
                  <c:v>59.338299999999997</c:v>
                </c:pt>
                <c:pt idx="7230">
                  <c:v>59.338299999999997</c:v>
                </c:pt>
                <c:pt idx="7231">
                  <c:v>57.292099999999998</c:v>
                </c:pt>
                <c:pt idx="7232">
                  <c:v>38.974200000000003</c:v>
                </c:pt>
                <c:pt idx="7233">
                  <c:v>22.0016</c:v>
                </c:pt>
                <c:pt idx="7234">
                  <c:v>18.187999999999999</c:v>
                </c:pt>
                <c:pt idx="7235">
                  <c:v>16.395399999999999</c:v>
                </c:pt>
                <c:pt idx="7236">
                  <c:v>18.016400000000001</c:v>
                </c:pt>
                <c:pt idx="7237">
                  <c:v>14.7812</c:v>
                </c:pt>
                <c:pt idx="7238">
                  <c:v>16.1538</c:v>
                </c:pt>
                <c:pt idx="7239">
                  <c:v>15.571899999999999</c:v>
                </c:pt>
                <c:pt idx="7240">
                  <c:v>13.7788</c:v>
                </c:pt>
                <c:pt idx="7241">
                  <c:v>13.567</c:v>
                </c:pt>
                <c:pt idx="7242">
                  <c:v>13.417400000000001</c:v>
                </c:pt>
                <c:pt idx="7243">
                  <c:v>13.273400000000001</c:v>
                </c:pt>
                <c:pt idx="7244">
                  <c:v>14.1114</c:v>
                </c:pt>
                <c:pt idx="7245">
                  <c:v>13.955</c:v>
                </c:pt>
                <c:pt idx="7246">
                  <c:v>12.991400000000001</c:v>
                </c:pt>
                <c:pt idx="7247">
                  <c:v>12.165900000000001</c:v>
                </c:pt>
                <c:pt idx="7248">
                  <c:v>12.1412</c:v>
                </c:pt>
                <c:pt idx="7249">
                  <c:v>11.594799999999999</c:v>
                </c:pt>
                <c:pt idx="7250">
                  <c:v>10.912800000000001</c:v>
                </c:pt>
                <c:pt idx="7251">
                  <c:v>10.230700000000001</c:v>
                </c:pt>
                <c:pt idx="7252">
                  <c:v>11.594799999999999</c:v>
                </c:pt>
                <c:pt idx="7253">
                  <c:v>10.912800000000001</c:v>
                </c:pt>
                <c:pt idx="7254">
                  <c:v>10.912800000000001</c:v>
                </c:pt>
                <c:pt idx="7255">
                  <c:v>10.912800000000001</c:v>
                </c:pt>
                <c:pt idx="7256">
                  <c:v>10.230700000000001</c:v>
                </c:pt>
                <c:pt idx="7257">
                  <c:v>9.5486900000000006</c:v>
                </c:pt>
                <c:pt idx="7258">
                  <c:v>8.8666400000000003</c:v>
                </c:pt>
                <c:pt idx="7259">
                  <c:v>8.18459</c:v>
                </c:pt>
                <c:pt idx="7260">
                  <c:v>9.5486900000000006</c:v>
                </c:pt>
                <c:pt idx="7261">
                  <c:v>7.5025399999999998</c:v>
                </c:pt>
                <c:pt idx="7262">
                  <c:v>8.18459</c:v>
                </c:pt>
                <c:pt idx="7263">
                  <c:v>8.18459</c:v>
                </c:pt>
                <c:pt idx="7264">
                  <c:v>8.18459</c:v>
                </c:pt>
                <c:pt idx="7265">
                  <c:v>7.5025399999999998</c:v>
                </c:pt>
                <c:pt idx="7266">
                  <c:v>8.8666400000000003</c:v>
                </c:pt>
                <c:pt idx="7267">
                  <c:v>9.5486900000000006</c:v>
                </c:pt>
                <c:pt idx="7268">
                  <c:v>8.8666400000000003</c:v>
                </c:pt>
                <c:pt idx="7269">
                  <c:v>6.8204900000000004</c:v>
                </c:pt>
                <c:pt idx="7270">
                  <c:v>6.8204900000000004</c:v>
                </c:pt>
                <c:pt idx="7271">
                  <c:v>7.5025399999999998</c:v>
                </c:pt>
                <c:pt idx="7272">
                  <c:v>8.8666400000000003</c:v>
                </c:pt>
                <c:pt idx="7273">
                  <c:v>9.5486900000000006</c:v>
                </c:pt>
                <c:pt idx="7274">
                  <c:v>9.5486900000000006</c:v>
                </c:pt>
                <c:pt idx="7275">
                  <c:v>9.5486900000000006</c:v>
                </c:pt>
                <c:pt idx="7276">
                  <c:v>9.5486900000000006</c:v>
                </c:pt>
                <c:pt idx="7277">
                  <c:v>9.5486900000000006</c:v>
                </c:pt>
                <c:pt idx="7278">
                  <c:v>9.5486900000000006</c:v>
                </c:pt>
                <c:pt idx="7279">
                  <c:v>8.18459</c:v>
                </c:pt>
                <c:pt idx="7280">
                  <c:v>8.18459</c:v>
                </c:pt>
                <c:pt idx="7281">
                  <c:v>8.18459</c:v>
                </c:pt>
                <c:pt idx="7282">
                  <c:v>8.18459</c:v>
                </c:pt>
                <c:pt idx="7283">
                  <c:v>8.18459</c:v>
                </c:pt>
                <c:pt idx="7284">
                  <c:v>5.4563899999999999</c:v>
                </c:pt>
                <c:pt idx="7285">
                  <c:v>6.1384400000000001</c:v>
                </c:pt>
                <c:pt idx="7286">
                  <c:v>7.5025399999999998</c:v>
                </c:pt>
                <c:pt idx="7287">
                  <c:v>8.18459</c:v>
                </c:pt>
                <c:pt idx="7288">
                  <c:v>7.5025399999999998</c:v>
                </c:pt>
                <c:pt idx="7289">
                  <c:v>6.1384400000000001</c:v>
                </c:pt>
                <c:pt idx="7290">
                  <c:v>5.4563899999999999</c:v>
                </c:pt>
                <c:pt idx="7291">
                  <c:v>5.4563899999999999</c:v>
                </c:pt>
                <c:pt idx="7292">
                  <c:v>4.7743399999999996</c:v>
                </c:pt>
                <c:pt idx="7293">
                  <c:v>4.7743399999999996</c:v>
                </c:pt>
                <c:pt idx="7294">
                  <c:v>3.41025</c:v>
                </c:pt>
                <c:pt idx="7295">
                  <c:v>3.41025</c:v>
                </c:pt>
                <c:pt idx="7296">
                  <c:v>3.41025</c:v>
                </c:pt>
                <c:pt idx="7297">
                  <c:v>3.41025</c:v>
                </c:pt>
                <c:pt idx="7298">
                  <c:v>4.0922900000000002</c:v>
                </c:pt>
                <c:pt idx="7299">
                  <c:v>4.0922900000000002</c:v>
                </c:pt>
                <c:pt idx="7300">
                  <c:v>4.7743399999999996</c:v>
                </c:pt>
                <c:pt idx="7301">
                  <c:v>4.7743399999999996</c:v>
                </c:pt>
                <c:pt idx="7302">
                  <c:v>4.7743399999999996</c:v>
                </c:pt>
                <c:pt idx="7303">
                  <c:v>4.0922900000000002</c:v>
                </c:pt>
                <c:pt idx="7304">
                  <c:v>3.41025</c:v>
                </c:pt>
                <c:pt idx="7305">
                  <c:v>2.7282000000000002</c:v>
                </c:pt>
                <c:pt idx="7306">
                  <c:v>3.41025</c:v>
                </c:pt>
                <c:pt idx="7307">
                  <c:v>2.7282000000000002</c:v>
                </c:pt>
                <c:pt idx="7308">
                  <c:v>3.41025</c:v>
                </c:pt>
                <c:pt idx="7309">
                  <c:v>3.41025</c:v>
                </c:pt>
                <c:pt idx="7310">
                  <c:v>3.41025</c:v>
                </c:pt>
                <c:pt idx="7311">
                  <c:v>3.41025</c:v>
                </c:pt>
                <c:pt idx="7312">
                  <c:v>3.41025</c:v>
                </c:pt>
                <c:pt idx="7313">
                  <c:v>4.7743399999999996</c:v>
                </c:pt>
                <c:pt idx="7314">
                  <c:v>5.4563899999999999</c:v>
                </c:pt>
                <c:pt idx="7315">
                  <c:v>5.4563899999999999</c:v>
                </c:pt>
                <c:pt idx="7316">
                  <c:v>5.4563899999999999</c:v>
                </c:pt>
                <c:pt idx="7317">
                  <c:v>7.5025399999999998</c:v>
                </c:pt>
                <c:pt idx="7318">
                  <c:v>7.5025399999999998</c:v>
                </c:pt>
                <c:pt idx="7319">
                  <c:v>7.5025399999999998</c:v>
                </c:pt>
                <c:pt idx="7320">
                  <c:v>6.8204900000000004</c:v>
                </c:pt>
                <c:pt idx="7321">
                  <c:v>7.5025399999999998</c:v>
                </c:pt>
                <c:pt idx="7322">
                  <c:v>8.8666400000000003</c:v>
                </c:pt>
                <c:pt idx="7323">
                  <c:v>8.8666400000000003</c:v>
                </c:pt>
                <c:pt idx="7324">
                  <c:v>8.18459</c:v>
                </c:pt>
                <c:pt idx="7325">
                  <c:v>8.8666400000000003</c:v>
                </c:pt>
                <c:pt idx="7326">
                  <c:v>9.5486900000000006</c:v>
                </c:pt>
                <c:pt idx="7327">
                  <c:v>9.5486900000000006</c:v>
                </c:pt>
                <c:pt idx="7328">
                  <c:v>9.5486900000000006</c:v>
                </c:pt>
                <c:pt idx="7329">
                  <c:v>10.230700000000001</c:v>
                </c:pt>
                <c:pt idx="7330">
                  <c:v>10.230700000000001</c:v>
                </c:pt>
                <c:pt idx="7331">
                  <c:v>8.8666400000000003</c:v>
                </c:pt>
                <c:pt idx="7332">
                  <c:v>8.18459</c:v>
                </c:pt>
                <c:pt idx="7333">
                  <c:v>8.8666400000000003</c:v>
                </c:pt>
                <c:pt idx="7334">
                  <c:v>6.8204900000000004</c:v>
                </c:pt>
                <c:pt idx="7335">
                  <c:v>6.8204900000000004</c:v>
                </c:pt>
                <c:pt idx="7336">
                  <c:v>6.8204900000000004</c:v>
                </c:pt>
                <c:pt idx="7337">
                  <c:v>6.8204900000000004</c:v>
                </c:pt>
                <c:pt idx="7338">
                  <c:v>6.1384400000000001</c:v>
                </c:pt>
                <c:pt idx="7339">
                  <c:v>6.1384400000000001</c:v>
                </c:pt>
                <c:pt idx="7340">
                  <c:v>5.4563899999999999</c:v>
                </c:pt>
                <c:pt idx="7341">
                  <c:v>5.4563899999999999</c:v>
                </c:pt>
                <c:pt idx="7342">
                  <c:v>6.1384400000000001</c:v>
                </c:pt>
                <c:pt idx="7343">
                  <c:v>6.1384400000000001</c:v>
                </c:pt>
                <c:pt idx="7344">
                  <c:v>6.8204900000000004</c:v>
                </c:pt>
                <c:pt idx="7345">
                  <c:v>6.8204900000000004</c:v>
                </c:pt>
                <c:pt idx="7346">
                  <c:v>6.8204900000000004</c:v>
                </c:pt>
                <c:pt idx="7347">
                  <c:v>6.1384400000000001</c:v>
                </c:pt>
                <c:pt idx="7348">
                  <c:v>5.4563899999999999</c:v>
                </c:pt>
                <c:pt idx="7349">
                  <c:v>6.1384400000000001</c:v>
                </c:pt>
                <c:pt idx="7350">
                  <c:v>5.4563899999999999</c:v>
                </c:pt>
                <c:pt idx="7351">
                  <c:v>5.4563899999999999</c:v>
                </c:pt>
                <c:pt idx="7352">
                  <c:v>5.4563899999999999</c:v>
                </c:pt>
                <c:pt idx="7353">
                  <c:v>5.4563899999999999</c:v>
                </c:pt>
                <c:pt idx="7354">
                  <c:v>6.8204900000000004</c:v>
                </c:pt>
                <c:pt idx="7355">
                  <c:v>6.8204900000000004</c:v>
                </c:pt>
                <c:pt idx="7356">
                  <c:v>6.8204900000000004</c:v>
                </c:pt>
                <c:pt idx="7357">
                  <c:v>6.8204900000000004</c:v>
                </c:pt>
                <c:pt idx="7358">
                  <c:v>6.8204900000000004</c:v>
                </c:pt>
                <c:pt idx="7359">
                  <c:v>7.5025399999999998</c:v>
                </c:pt>
                <c:pt idx="7360">
                  <c:v>5.4563899999999999</c:v>
                </c:pt>
                <c:pt idx="7361">
                  <c:v>5.4563899999999999</c:v>
                </c:pt>
                <c:pt idx="7362">
                  <c:v>4.7743399999999996</c:v>
                </c:pt>
                <c:pt idx="7363">
                  <c:v>4.7743399999999996</c:v>
                </c:pt>
                <c:pt idx="7364">
                  <c:v>5.4563899999999999</c:v>
                </c:pt>
                <c:pt idx="7365">
                  <c:v>5.4563899999999999</c:v>
                </c:pt>
                <c:pt idx="7366">
                  <c:v>5.4563899999999999</c:v>
                </c:pt>
                <c:pt idx="7367">
                  <c:v>5.4563899999999999</c:v>
                </c:pt>
                <c:pt idx="7368">
                  <c:v>6.1384400000000001</c:v>
                </c:pt>
                <c:pt idx="7369">
                  <c:v>6.8204900000000004</c:v>
                </c:pt>
                <c:pt idx="7370">
                  <c:v>6.1384400000000001</c:v>
                </c:pt>
                <c:pt idx="7371">
                  <c:v>5.4563899999999999</c:v>
                </c:pt>
                <c:pt idx="7372">
                  <c:v>6.1384400000000001</c:v>
                </c:pt>
                <c:pt idx="7373">
                  <c:v>5.4563899999999999</c:v>
                </c:pt>
                <c:pt idx="7374">
                  <c:v>5.4563899999999999</c:v>
                </c:pt>
                <c:pt idx="7375">
                  <c:v>6.8204900000000004</c:v>
                </c:pt>
                <c:pt idx="7376">
                  <c:v>6.8204900000000004</c:v>
                </c:pt>
                <c:pt idx="7377">
                  <c:v>6.8204900000000004</c:v>
                </c:pt>
                <c:pt idx="7378">
                  <c:v>6.8204900000000004</c:v>
                </c:pt>
                <c:pt idx="7379">
                  <c:v>7.5025399999999998</c:v>
                </c:pt>
                <c:pt idx="7380">
                  <c:v>7.5025399999999998</c:v>
                </c:pt>
                <c:pt idx="7381">
                  <c:v>7.5025399999999998</c:v>
                </c:pt>
                <c:pt idx="7382">
                  <c:v>7.5025399999999998</c:v>
                </c:pt>
                <c:pt idx="7383">
                  <c:v>7.5025399999999998</c:v>
                </c:pt>
                <c:pt idx="7384">
                  <c:v>8.18459</c:v>
                </c:pt>
                <c:pt idx="7385">
                  <c:v>7.5025399999999998</c:v>
                </c:pt>
                <c:pt idx="7386">
                  <c:v>7.5025399999999998</c:v>
                </c:pt>
                <c:pt idx="7387">
                  <c:v>7.5025399999999998</c:v>
                </c:pt>
                <c:pt idx="7388">
                  <c:v>7.5025399999999998</c:v>
                </c:pt>
                <c:pt idx="7389">
                  <c:v>6.8204900000000004</c:v>
                </c:pt>
                <c:pt idx="7390">
                  <c:v>6.1384400000000001</c:v>
                </c:pt>
                <c:pt idx="7391">
                  <c:v>6.8204900000000004</c:v>
                </c:pt>
                <c:pt idx="7392">
                  <c:v>7.5025399999999998</c:v>
                </c:pt>
                <c:pt idx="7393">
                  <c:v>6.8204900000000004</c:v>
                </c:pt>
                <c:pt idx="7394">
                  <c:v>6.8204900000000004</c:v>
                </c:pt>
                <c:pt idx="7395">
                  <c:v>6.8204900000000004</c:v>
                </c:pt>
                <c:pt idx="7396">
                  <c:v>6.8204900000000004</c:v>
                </c:pt>
                <c:pt idx="7397">
                  <c:v>6.1384400000000001</c:v>
                </c:pt>
                <c:pt idx="7398">
                  <c:v>6.1384400000000001</c:v>
                </c:pt>
                <c:pt idx="7399">
                  <c:v>5.4563899999999999</c:v>
                </c:pt>
                <c:pt idx="7400">
                  <c:v>5.4563899999999999</c:v>
                </c:pt>
                <c:pt idx="7401">
                  <c:v>4.7743399999999996</c:v>
                </c:pt>
                <c:pt idx="7402">
                  <c:v>4.7743399999999996</c:v>
                </c:pt>
                <c:pt idx="7403">
                  <c:v>4.0922900000000002</c:v>
                </c:pt>
                <c:pt idx="7404">
                  <c:v>4.7743399999999996</c:v>
                </c:pt>
                <c:pt idx="7405">
                  <c:v>5.4563899999999999</c:v>
                </c:pt>
                <c:pt idx="7406">
                  <c:v>0</c:v>
                </c:pt>
                <c:pt idx="7407">
                  <c:v>7.6634700000000002</c:v>
                </c:pt>
                <c:pt idx="7408">
                  <c:v>4.6397899999999996</c:v>
                </c:pt>
                <c:pt idx="7409">
                  <c:v>3.3433799999999998</c:v>
                </c:pt>
                <c:pt idx="7410">
                  <c:v>10.413</c:v>
                </c:pt>
                <c:pt idx="7411">
                  <c:v>8.5523399999999992</c:v>
                </c:pt>
                <c:pt idx="7412">
                  <c:v>7.2558400000000001</c:v>
                </c:pt>
                <c:pt idx="7413">
                  <c:v>6.2861700000000003</c:v>
                </c:pt>
                <c:pt idx="7414">
                  <c:v>6.9313900000000004</c:v>
                </c:pt>
                <c:pt idx="7415">
                  <c:v>6.2117399999999998</c:v>
                </c:pt>
                <c:pt idx="7416">
                  <c:v>5.6181999999999999</c:v>
                </c:pt>
                <c:pt idx="7417">
                  <c:v>5.13591</c:v>
                </c:pt>
                <c:pt idx="7418">
                  <c:v>4.7233299999999998</c:v>
                </c:pt>
                <c:pt idx="7419">
                  <c:v>4.3777200000000001</c:v>
                </c:pt>
                <c:pt idx="7420">
                  <c:v>4.8950899999999997</c:v>
                </c:pt>
                <c:pt idx="7421">
                  <c:v>4.5775100000000002</c:v>
                </c:pt>
                <c:pt idx="7422">
                  <c:v>4.3031499999999996</c:v>
                </c:pt>
                <c:pt idx="7423">
                  <c:v>4.0922900000000002</c:v>
                </c:pt>
                <c:pt idx="7424">
                  <c:v>3.41025</c:v>
                </c:pt>
                <c:pt idx="7425">
                  <c:v>3.41025</c:v>
                </c:pt>
                <c:pt idx="7426">
                  <c:v>3.41025</c:v>
                </c:pt>
                <c:pt idx="7427">
                  <c:v>2.7282000000000002</c:v>
                </c:pt>
                <c:pt idx="7428">
                  <c:v>2.7282000000000002</c:v>
                </c:pt>
                <c:pt idx="7429">
                  <c:v>4.0922900000000002</c:v>
                </c:pt>
                <c:pt idx="7430">
                  <c:v>4.0922900000000002</c:v>
                </c:pt>
                <c:pt idx="7431">
                  <c:v>3.41025</c:v>
                </c:pt>
                <c:pt idx="7432">
                  <c:v>3.41025</c:v>
                </c:pt>
                <c:pt idx="7433">
                  <c:v>3.41025</c:v>
                </c:pt>
                <c:pt idx="7434">
                  <c:v>3.41025</c:v>
                </c:pt>
                <c:pt idx="7435">
                  <c:v>4.7743399999999996</c:v>
                </c:pt>
                <c:pt idx="7436">
                  <c:v>4.7743399999999996</c:v>
                </c:pt>
                <c:pt idx="7437">
                  <c:v>5.4563899999999999</c:v>
                </c:pt>
                <c:pt idx="7438">
                  <c:v>5.4563899999999999</c:v>
                </c:pt>
                <c:pt idx="7439">
                  <c:v>5.4563899999999999</c:v>
                </c:pt>
                <c:pt idx="7440">
                  <c:v>5.4563899999999999</c:v>
                </c:pt>
                <c:pt idx="7441">
                  <c:v>6.1384400000000001</c:v>
                </c:pt>
                <c:pt idx="7442">
                  <c:v>7.5025399999999998</c:v>
                </c:pt>
                <c:pt idx="7443">
                  <c:v>7.5025399999999998</c:v>
                </c:pt>
                <c:pt idx="7444">
                  <c:v>7.5025399999999998</c:v>
                </c:pt>
                <c:pt idx="7445">
                  <c:v>6.8204900000000004</c:v>
                </c:pt>
                <c:pt idx="7446">
                  <c:v>6.8204900000000004</c:v>
                </c:pt>
                <c:pt idx="7447">
                  <c:v>7.5025399999999998</c:v>
                </c:pt>
                <c:pt idx="7448">
                  <c:v>7.5025399999999998</c:v>
                </c:pt>
                <c:pt idx="7449">
                  <c:v>7.5025399999999998</c:v>
                </c:pt>
                <c:pt idx="7450">
                  <c:v>7.5025399999999998</c:v>
                </c:pt>
                <c:pt idx="7451">
                  <c:v>7.5025399999999998</c:v>
                </c:pt>
                <c:pt idx="7452">
                  <c:v>6.8204900000000004</c:v>
                </c:pt>
                <c:pt idx="7453">
                  <c:v>6.8204900000000004</c:v>
                </c:pt>
                <c:pt idx="7454">
                  <c:v>6.8204900000000004</c:v>
                </c:pt>
                <c:pt idx="7455">
                  <c:v>6.8204900000000004</c:v>
                </c:pt>
                <c:pt idx="7456">
                  <c:v>6.8204900000000004</c:v>
                </c:pt>
                <c:pt idx="7457">
                  <c:v>6.8204900000000004</c:v>
                </c:pt>
                <c:pt idx="7458">
                  <c:v>6.8204900000000004</c:v>
                </c:pt>
                <c:pt idx="7459">
                  <c:v>6.8204900000000004</c:v>
                </c:pt>
                <c:pt idx="7460">
                  <c:v>5.4563899999999999</c:v>
                </c:pt>
                <c:pt idx="7461">
                  <c:v>5.4563899999999999</c:v>
                </c:pt>
                <c:pt idx="7462">
                  <c:v>5.4563899999999999</c:v>
                </c:pt>
                <c:pt idx="7463">
                  <c:v>4.7743399999999996</c:v>
                </c:pt>
                <c:pt idx="7464">
                  <c:v>3.41025</c:v>
                </c:pt>
                <c:pt idx="7465">
                  <c:v>4.7743399999999996</c:v>
                </c:pt>
                <c:pt idx="7466">
                  <c:v>4.7743399999999996</c:v>
                </c:pt>
                <c:pt idx="7467">
                  <c:v>5.4563899999999999</c:v>
                </c:pt>
                <c:pt idx="7468">
                  <c:v>5.4563899999999999</c:v>
                </c:pt>
                <c:pt idx="7469">
                  <c:v>4.7743399999999996</c:v>
                </c:pt>
                <c:pt idx="7470">
                  <c:v>4.7743399999999996</c:v>
                </c:pt>
                <c:pt idx="7471">
                  <c:v>4.7743399999999996</c:v>
                </c:pt>
                <c:pt idx="7472">
                  <c:v>4.0922900000000002</c:v>
                </c:pt>
                <c:pt idx="7473">
                  <c:v>3.41025</c:v>
                </c:pt>
                <c:pt idx="7474">
                  <c:v>3.41025</c:v>
                </c:pt>
                <c:pt idx="7475">
                  <c:v>3.41025</c:v>
                </c:pt>
                <c:pt idx="7476">
                  <c:v>3.41025</c:v>
                </c:pt>
                <c:pt idx="7477">
                  <c:v>4.0922900000000002</c:v>
                </c:pt>
                <c:pt idx="7478">
                  <c:v>4.7743399999999996</c:v>
                </c:pt>
                <c:pt idx="7479">
                  <c:v>4.7743399999999996</c:v>
                </c:pt>
                <c:pt idx="7480">
                  <c:v>4.7743399999999996</c:v>
                </c:pt>
                <c:pt idx="7481">
                  <c:v>4.7743399999999996</c:v>
                </c:pt>
                <c:pt idx="7482">
                  <c:v>4.0922900000000002</c:v>
                </c:pt>
                <c:pt idx="7483">
                  <c:v>3.41025</c:v>
                </c:pt>
                <c:pt idx="7484">
                  <c:v>3.41025</c:v>
                </c:pt>
                <c:pt idx="7485">
                  <c:v>4.0922900000000002</c:v>
                </c:pt>
                <c:pt idx="7486">
                  <c:v>4.7743399999999996</c:v>
                </c:pt>
                <c:pt idx="7487">
                  <c:v>4.7743399999999996</c:v>
                </c:pt>
                <c:pt idx="7488">
                  <c:v>5.4563899999999999</c:v>
                </c:pt>
                <c:pt idx="7489">
                  <c:v>5.4563899999999999</c:v>
                </c:pt>
                <c:pt idx="7490">
                  <c:v>5.4563899999999999</c:v>
                </c:pt>
                <c:pt idx="7491">
                  <c:v>5.4563899999999999</c:v>
                </c:pt>
                <c:pt idx="7492">
                  <c:v>5.4563899999999999</c:v>
                </c:pt>
                <c:pt idx="7493">
                  <c:v>5.4563899999999999</c:v>
                </c:pt>
                <c:pt idx="7494">
                  <c:v>5.4563899999999999</c:v>
                </c:pt>
                <c:pt idx="7495">
                  <c:v>5.4563899999999999</c:v>
                </c:pt>
                <c:pt idx="7496">
                  <c:v>6.1384400000000001</c:v>
                </c:pt>
                <c:pt idx="7497">
                  <c:v>5.4563899999999999</c:v>
                </c:pt>
                <c:pt idx="7498">
                  <c:v>5.4563899999999999</c:v>
                </c:pt>
                <c:pt idx="7499">
                  <c:v>5.4563899999999999</c:v>
                </c:pt>
                <c:pt idx="7500">
                  <c:v>5.4563899999999999</c:v>
                </c:pt>
                <c:pt idx="7501">
                  <c:v>6.1384400000000001</c:v>
                </c:pt>
                <c:pt idx="7502">
                  <c:v>5.4563899999999999</c:v>
                </c:pt>
                <c:pt idx="7503">
                  <c:v>5.4563899999999999</c:v>
                </c:pt>
                <c:pt idx="7504">
                  <c:v>6.1384400000000001</c:v>
                </c:pt>
                <c:pt idx="7505">
                  <c:v>6.1384400000000001</c:v>
                </c:pt>
                <c:pt idx="7506">
                  <c:v>5.4563899999999999</c:v>
                </c:pt>
                <c:pt idx="7507">
                  <c:v>5.4563899999999999</c:v>
                </c:pt>
                <c:pt idx="7508">
                  <c:v>5.4563899999999999</c:v>
                </c:pt>
                <c:pt idx="7509">
                  <c:v>5.4563899999999999</c:v>
                </c:pt>
                <c:pt idx="7510">
                  <c:v>6.1384400000000001</c:v>
                </c:pt>
                <c:pt idx="7511">
                  <c:v>5.4563899999999999</c:v>
                </c:pt>
                <c:pt idx="7512">
                  <c:v>6.1384400000000001</c:v>
                </c:pt>
                <c:pt idx="7513">
                  <c:v>6.1384400000000001</c:v>
                </c:pt>
                <c:pt idx="7514">
                  <c:v>4.7743399999999996</c:v>
                </c:pt>
                <c:pt idx="7515">
                  <c:v>6.1384400000000001</c:v>
                </c:pt>
                <c:pt idx="7516">
                  <c:v>7.5025399999999998</c:v>
                </c:pt>
                <c:pt idx="7517">
                  <c:v>9.5486900000000006</c:v>
                </c:pt>
                <c:pt idx="7518">
                  <c:v>8.18459</c:v>
                </c:pt>
                <c:pt idx="7519">
                  <c:v>8.8666400000000003</c:v>
                </c:pt>
                <c:pt idx="7520">
                  <c:v>8.8666400000000003</c:v>
                </c:pt>
                <c:pt idx="7521">
                  <c:v>7.5025399999999998</c:v>
                </c:pt>
                <c:pt idx="7522">
                  <c:v>7.5025399999999998</c:v>
                </c:pt>
                <c:pt idx="7523">
                  <c:v>8.8666400000000003</c:v>
                </c:pt>
                <c:pt idx="7524">
                  <c:v>9.5486900000000006</c:v>
                </c:pt>
                <c:pt idx="7525">
                  <c:v>9.5486900000000006</c:v>
                </c:pt>
                <c:pt idx="7526">
                  <c:v>8.8666400000000003</c:v>
                </c:pt>
                <c:pt idx="7527">
                  <c:v>9.5486900000000006</c:v>
                </c:pt>
                <c:pt idx="7528">
                  <c:v>9.5486900000000006</c:v>
                </c:pt>
                <c:pt idx="7529">
                  <c:v>8.8666400000000003</c:v>
                </c:pt>
                <c:pt idx="7530">
                  <c:v>8.8666400000000003</c:v>
                </c:pt>
                <c:pt idx="7531">
                  <c:v>9.5486900000000006</c:v>
                </c:pt>
                <c:pt idx="7532">
                  <c:v>8.8666400000000003</c:v>
                </c:pt>
                <c:pt idx="7533">
                  <c:v>8.18459</c:v>
                </c:pt>
                <c:pt idx="7534">
                  <c:v>6.8204900000000004</c:v>
                </c:pt>
                <c:pt idx="7535">
                  <c:v>6.8204900000000004</c:v>
                </c:pt>
                <c:pt idx="7536">
                  <c:v>6.1384400000000001</c:v>
                </c:pt>
                <c:pt idx="7537">
                  <c:v>6.1384400000000001</c:v>
                </c:pt>
                <c:pt idx="7538">
                  <c:v>6.8204900000000004</c:v>
                </c:pt>
                <c:pt idx="7539">
                  <c:v>7.5025399999999998</c:v>
                </c:pt>
                <c:pt idx="7540">
                  <c:v>7.5025399999999998</c:v>
                </c:pt>
                <c:pt idx="7541">
                  <c:v>7.5025399999999998</c:v>
                </c:pt>
                <c:pt idx="7542">
                  <c:v>7.5025399999999998</c:v>
                </c:pt>
                <c:pt idx="7543">
                  <c:v>7.5025399999999998</c:v>
                </c:pt>
                <c:pt idx="7544">
                  <c:v>7.5025399999999998</c:v>
                </c:pt>
                <c:pt idx="7545">
                  <c:v>6.8204900000000004</c:v>
                </c:pt>
                <c:pt idx="7546">
                  <c:v>6.8204900000000004</c:v>
                </c:pt>
                <c:pt idx="7547">
                  <c:v>7.5025399999999998</c:v>
                </c:pt>
                <c:pt idx="7548">
                  <c:v>6.8204900000000004</c:v>
                </c:pt>
                <c:pt idx="7549">
                  <c:v>6.1384400000000001</c:v>
                </c:pt>
                <c:pt idx="7550">
                  <c:v>6.1384400000000001</c:v>
                </c:pt>
                <c:pt idx="7551">
                  <c:v>5.4563899999999999</c:v>
                </c:pt>
                <c:pt idx="7552">
                  <c:v>5.4563899999999999</c:v>
                </c:pt>
                <c:pt idx="7553">
                  <c:v>4.7743399999999996</c:v>
                </c:pt>
                <c:pt idx="7554">
                  <c:v>4.7743399999999996</c:v>
                </c:pt>
                <c:pt idx="7555">
                  <c:v>4.0922900000000002</c:v>
                </c:pt>
                <c:pt idx="7556">
                  <c:v>4.7743399999999996</c:v>
                </c:pt>
                <c:pt idx="7557">
                  <c:v>5.4563899999999999</c:v>
                </c:pt>
                <c:pt idx="7558">
                  <c:v>4.0922900000000002</c:v>
                </c:pt>
                <c:pt idx="7559">
                  <c:v>4.0922900000000002</c:v>
                </c:pt>
                <c:pt idx="7560">
                  <c:v>4.7743399999999996</c:v>
                </c:pt>
                <c:pt idx="7561">
                  <c:v>4.0922900000000002</c:v>
                </c:pt>
                <c:pt idx="7562">
                  <c:v>4.0922900000000002</c:v>
                </c:pt>
                <c:pt idx="7563">
                  <c:v>4.0922900000000002</c:v>
                </c:pt>
                <c:pt idx="7564">
                  <c:v>3.41025</c:v>
                </c:pt>
                <c:pt idx="7565">
                  <c:v>3.41025</c:v>
                </c:pt>
                <c:pt idx="7566">
                  <c:v>4.0922900000000002</c:v>
                </c:pt>
                <c:pt idx="7567">
                  <c:v>4.7743399999999996</c:v>
                </c:pt>
                <c:pt idx="7568">
                  <c:v>4.7743399999999996</c:v>
                </c:pt>
                <c:pt idx="7569">
                  <c:v>4.7743399999999996</c:v>
                </c:pt>
                <c:pt idx="7570">
                  <c:v>4.7743399999999996</c:v>
                </c:pt>
                <c:pt idx="7571">
                  <c:v>4.7743399999999996</c:v>
                </c:pt>
                <c:pt idx="7572">
                  <c:v>4.7743399999999996</c:v>
                </c:pt>
                <c:pt idx="7573">
                  <c:v>4.0922900000000002</c:v>
                </c:pt>
                <c:pt idx="7574">
                  <c:v>4.0922900000000002</c:v>
                </c:pt>
                <c:pt idx="7575">
                  <c:v>3.41025</c:v>
                </c:pt>
                <c:pt idx="7576">
                  <c:v>3.41025</c:v>
                </c:pt>
                <c:pt idx="7577">
                  <c:v>2.7282000000000002</c:v>
                </c:pt>
                <c:pt idx="7578">
                  <c:v>2.7282000000000002</c:v>
                </c:pt>
                <c:pt idx="7579">
                  <c:v>2.7282000000000002</c:v>
                </c:pt>
                <c:pt idx="7580">
                  <c:v>0</c:v>
                </c:pt>
                <c:pt idx="7581">
                  <c:v>0</c:v>
                </c:pt>
                <c:pt idx="7582">
                  <c:v>4.7364499999999996</c:v>
                </c:pt>
                <c:pt idx="7583">
                  <c:v>10.1294</c:v>
                </c:pt>
                <c:pt idx="7584">
                  <c:v>13.167</c:v>
                </c:pt>
                <c:pt idx="7585">
                  <c:v>10.757899999999999</c:v>
                </c:pt>
                <c:pt idx="7586">
                  <c:v>12.765599999999999</c:v>
                </c:pt>
                <c:pt idx="7587">
                  <c:v>11.0517</c:v>
                </c:pt>
                <c:pt idx="7588">
                  <c:v>9.7634799999999995</c:v>
                </c:pt>
                <c:pt idx="7589">
                  <c:v>8.7282299999999999</c:v>
                </c:pt>
                <c:pt idx="7590">
                  <c:v>7.9045399999999999</c:v>
                </c:pt>
                <c:pt idx="7591">
                  <c:v>7.2119999999999997</c:v>
                </c:pt>
                <c:pt idx="7592">
                  <c:v>8.5374700000000008</c:v>
                </c:pt>
                <c:pt idx="7593">
                  <c:v>7.9001799999999998</c:v>
                </c:pt>
                <c:pt idx="7594">
                  <c:v>7.3602400000000001</c:v>
                </c:pt>
                <c:pt idx="7595">
                  <c:v>6.8816600000000001</c:v>
                </c:pt>
                <c:pt idx="7596">
                  <c:v>6.4683299999999999</c:v>
                </c:pt>
                <c:pt idx="7597">
                  <c:v>6.1384400000000001</c:v>
                </c:pt>
                <c:pt idx="7598">
                  <c:v>6.8204900000000004</c:v>
                </c:pt>
                <c:pt idx="7599">
                  <c:v>6.1384400000000001</c:v>
                </c:pt>
                <c:pt idx="7600">
                  <c:v>6.1384400000000001</c:v>
                </c:pt>
                <c:pt idx="7601">
                  <c:v>5.4563899999999999</c:v>
                </c:pt>
                <c:pt idx="7602">
                  <c:v>5.4563899999999999</c:v>
                </c:pt>
                <c:pt idx="7603">
                  <c:v>4.0922900000000002</c:v>
                </c:pt>
                <c:pt idx="7604">
                  <c:v>4.0922900000000002</c:v>
                </c:pt>
                <c:pt idx="7605">
                  <c:v>4.0922900000000002</c:v>
                </c:pt>
                <c:pt idx="7606">
                  <c:v>4.7743399999999996</c:v>
                </c:pt>
                <c:pt idx="7607">
                  <c:v>5.4563899999999999</c:v>
                </c:pt>
                <c:pt idx="7608">
                  <c:v>5.4563899999999999</c:v>
                </c:pt>
                <c:pt idx="7609">
                  <c:v>5.4563899999999999</c:v>
                </c:pt>
                <c:pt idx="7610">
                  <c:v>4.7743399999999996</c:v>
                </c:pt>
                <c:pt idx="7611">
                  <c:v>4.7743399999999996</c:v>
                </c:pt>
                <c:pt idx="7612">
                  <c:v>4.7743399999999996</c:v>
                </c:pt>
                <c:pt idx="7613">
                  <c:v>5.4563899999999999</c:v>
                </c:pt>
                <c:pt idx="7614">
                  <c:v>6.1384400000000001</c:v>
                </c:pt>
                <c:pt idx="7615">
                  <c:v>6.1384400000000001</c:v>
                </c:pt>
                <c:pt idx="7616">
                  <c:v>5.4563899999999999</c:v>
                </c:pt>
                <c:pt idx="7617">
                  <c:v>4.7743399999999996</c:v>
                </c:pt>
                <c:pt idx="7618">
                  <c:v>4.0922900000000002</c:v>
                </c:pt>
                <c:pt idx="7619">
                  <c:v>4.0922900000000002</c:v>
                </c:pt>
                <c:pt idx="7620">
                  <c:v>4.7743399999999996</c:v>
                </c:pt>
                <c:pt idx="7621">
                  <c:v>6.1384400000000001</c:v>
                </c:pt>
                <c:pt idx="7622">
                  <c:v>6.8204900000000004</c:v>
                </c:pt>
                <c:pt idx="7623">
                  <c:v>6.1384400000000001</c:v>
                </c:pt>
                <c:pt idx="7624">
                  <c:v>7.5025399999999998</c:v>
                </c:pt>
                <c:pt idx="7625">
                  <c:v>8.18459</c:v>
                </c:pt>
                <c:pt idx="7626">
                  <c:v>7.5025399999999998</c:v>
                </c:pt>
                <c:pt idx="7627">
                  <c:v>7.5025399999999998</c:v>
                </c:pt>
                <c:pt idx="7628">
                  <c:v>7.5025399999999998</c:v>
                </c:pt>
                <c:pt idx="7629">
                  <c:v>7.5025399999999998</c:v>
                </c:pt>
                <c:pt idx="7630">
                  <c:v>6.8204900000000004</c:v>
                </c:pt>
                <c:pt idx="7631">
                  <c:v>8.18459</c:v>
                </c:pt>
                <c:pt idx="7632">
                  <c:v>7.5025399999999998</c:v>
                </c:pt>
                <c:pt idx="7633">
                  <c:v>8.18459</c:v>
                </c:pt>
                <c:pt idx="7634">
                  <c:v>8.18459</c:v>
                </c:pt>
                <c:pt idx="7635">
                  <c:v>8.18459</c:v>
                </c:pt>
                <c:pt idx="7636">
                  <c:v>7.5025399999999998</c:v>
                </c:pt>
                <c:pt idx="7637">
                  <c:v>6.8204900000000004</c:v>
                </c:pt>
                <c:pt idx="7638">
                  <c:v>8.18459</c:v>
                </c:pt>
                <c:pt idx="7639">
                  <c:v>6.8204900000000004</c:v>
                </c:pt>
                <c:pt idx="7640">
                  <c:v>6.8204900000000004</c:v>
                </c:pt>
                <c:pt idx="7641">
                  <c:v>6.8204900000000004</c:v>
                </c:pt>
                <c:pt idx="7642">
                  <c:v>5.4563899999999999</c:v>
                </c:pt>
                <c:pt idx="7643">
                  <c:v>4.7743399999999996</c:v>
                </c:pt>
                <c:pt idx="7644">
                  <c:v>4.7743399999999996</c:v>
                </c:pt>
                <c:pt idx="7645">
                  <c:v>6.1384400000000001</c:v>
                </c:pt>
                <c:pt idx="7646">
                  <c:v>6.8204900000000004</c:v>
                </c:pt>
                <c:pt idx="7647">
                  <c:v>7.5025399999999998</c:v>
                </c:pt>
                <c:pt idx="7648">
                  <c:v>6.8204900000000004</c:v>
                </c:pt>
                <c:pt idx="7649">
                  <c:v>6.1384400000000001</c:v>
                </c:pt>
                <c:pt idx="7650">
                  <c:v>5.4563899999999999</c:v>
                </c:pt>
                <c:pt idx="7651">
                  <c:v>5.4563899999999999</c:v>
                </c:pt>
                <c:pt idx="7652">
                  <c:v>5.4563899999999999</c:v>
                </c:pt>
                <c:pt idx="7653">
                  <c:v>6.1384400000000001</c:v>
                </c:pt>
                <c:pt idx="7654">
                  <c:v>6.1384400000000001</c:v>
                </c:pt>
                <c:pt idx="7655">
                  <c:v>4.7743399999999996</c:v>
                </c:pt>
                <c:pt idx="7656">
                  <c:v>4.7743399999999996</c:v>
                </c:pt>
                <c:pt idx="7657">
                  <c:v>6.8204900000000004</c:v>
                </c:pt>
                <c:pt idx="7658">
                  <c:v>7.5025399999999998</c:v>
                </c:pt>
                <c:pt idx="7659">
                  <c:v>8.18459</c:v>
                </c:pt>
                <c:pt idx="7660">
                  <c:v>7.5025399999999998</c:v>
                </c:pt>
                <c:pt idx="7661">
                  <c:v>7.5025399999999998</c:v>
                </c:pt>
                <c:pt idx="7662">
                  <c:v>8.18459</c:v>
                </c:pt>
                <c:pt idx="7663">
                  <c:v>6.1384400000000001</c:v>
                </c:pt>
                <c:pt idx="7664">
                  <c:v>6.1384400000000001</c:v>
                </c:pt>
                <c:pt idx="7665">
                  <c:v>6.1384400000000001</c:v>
                </c:pt>
                <c:pt idx="7666">
                  <c:v>6.1384400000000001</c:v>
                </c:pt>
                <c:pt idx="7667">
                  <c:v>6.1384400000000001</c:v>
                </c:pt>
                <c:pt idx="7668">
                  <c:v>6.1384400000000001</c:v>
                </c:pt>
                <c:pt idx="7669">
                  <c:v>6.1384400000000001</c:v>
                </c:pt>
                <c:pt idx="7670">
                  <c:v>6.8204900000000004</c:v>
                </c:pt>
                <c:pt idx="7671">
                  <c:v>6.1384400000000001</c:v>
                </c:pt>
                <c:pt idx="7672">
                  <c:v>5.4563899999999999</c:v>
                </c:pt>
                <c:pt idx="7673">
                  <c:v>6.8204900000000004</c:v>
                </c:pt>
                <c:pt idx="7674">
                  <c:v>6.1384400000000001</c:v>
                </c:pt>
                <c:pt idx="7675">
                  <c:v>5.4563899999999999</c:v>
                </c:pt>
                <c:pt idx="7676">
                  <c:v>5.4563899999999999</c:v>
                </c:pt>
                <c:pt idx="7677">
                  <c:v>6.8204900000000004</c:v>
                </c:pt>
                <c:pt idx="7678">
                  <c:v>6.8204900000000004</c:v>
                </c:pt>
                <c:pt idx="7679">
                  <c:v>6.1384400000000001</c:v>
                </c:pt>
                <c:pt idx="7680">
                  <c:v>8.18459</c:v>
                </c:pt>
                <c:pt idx="7681">
                  <c:v>8.18459</c:v>
                </c:pt>
                <c:pt idx="7682">
                  <c:v>8.18459</c:v>
                </c:pt>
                <c:pt idx="7683">
                  <c:v>7.5025399999999998</c:v>
                </c:pt>
                <c:pt idx="7684">
                  <c:v>8.8666400000000003</c:v>
                </c:pt>
                <c:pt idx="7685">
                  <c:v>8.8666400000000003</c:v>
                </c:pt>
                <c:pt idx="7686">
                  <c:v>9.5486900000000006</c:v>
                </c:pt>
                <c:pt idx="7687">
                  <c:v>10.230700000000001</c:v>
                </c:pt>
                <c:pt idx="7688">
                  <c:v>10.912800000000001</c:v>
                </c:pt>
                <c:pt idx="7689">
                  <c:v>10.912800000000001</c:v>
                </c:pt>
                <c:pt idx="7690">
                  <c:v>9.5486900000000006</c:v>
                </c:pt>
                <c:pt idx="7691">
                  <c:v>11.594799999999999</c:v>
                </c:pt>
                <c:pt idx="7692">
                  <c:v>10.912800000000001</c:v>
                </c:pt>
                <c:pt idx="7693">
                  <c:v>10.230700000000001</c:v>
                </c:pt>
                <c:pt idx="7694">
                  <c:v>9.5486900000000006</c:v>
                </c:pt>
                <c:pt idx="7695">
                  <c:v>9.5486900000000006</c:v>
                </c:pt>
                <c:pt idx="7696">
                  <c:v>9.5486900000000006</c:v>
                </c:pt>
                <c:pt idx="7697">
                  <c:v>8.8666400000000003</c:v>
                </c:pt>
                <c:pt idx="7698">
                  <c:v>8.18459</c:v>
                </c:pt>
                <c:pt idx="7699">
                  <c:v>8.18459</c:v>
                </c:pt>
                <c:pt idx="7700">
                  <c:v>8.18459</c:v>
                </c:pt>
                <c:pt idx="7701">
                  <c:v>6.8204900000000004</c:v>
                </c:pt>
                <c:pt idx="7702">
                  <c:v>8.18459</c:v>
                </c:pt>
                <c:pt idx="7703">
                  <c:v>8.18459</c:v>
                </c:pt>
                <c:pt idx="7704">
                  <c:v>6.8204900000000004</c:v>
                </c:pt>
                <c:pt idx="7705">
                  <c:v>5.4563899999999999</c:v>
                </c:pt>
                <c:pt idx="7706">
                  <c:v>5.4563899999999999</c:v>
                </c:pt>
                <c:pt idx="7707">
                  <c:v>5.4563899999999999</c:v>
                </c:pt>
                <c:pt idx="7708">
                  <c:v>6.1384400000000001</c:v>
                </c:pt>
                <c:pt idx="7709">
                  <c:v>4.7743399999999996</c:v>
                </c:pt>
                <c:pt idx="7710">
                  <c:v>4.0922900000000002</c:v>
                </c:pt>
                <c:pt idx="7711">
                  <c:v>4.0922900000000002</c:v>
                </c:pt>
                <c:pt idx="7712">
                  <c:v>3.41025</c:v>
                </c:pt>
                <c:pt idx="7713">
                  <c:v>3.41025</c:v>
                </c:pt>
                <c:pt idx="7714">
                  <c:v>3.41025</c:v>
                </c:pt>
                <c:pt idx="7715">
                  <c:v>2.7282000000000002</c:v>
                </c:pt>
                <c:pt idx="7716">
                  <c:v>2.7282000000000002</c:v>
                </c:pt>
                <c:pt idx="7717">
                  <c:v>2.7282000000000002</c:v>
                </c:pt>
                <c:pt idx="7718">
                  <c:v>2.7282000000000002</c:v>
                </c:pt>
                <c:pt idx="7719">
                  <c:v>2.7282000000000002</c:v>
                </c:pt>
                <c:pt idx="7720">
                  <c:v>1.3641000000000001</c:v>
                </c:pt>
                <c:pt idx="7721">
                  <c:v>1.3641000000000001</c:v>
                </c:pt>
                <c:pt idx="7722">
                  <c:v>2.0461499999999999</c:v>
                </c:pt>
                <c:pt idx="7723">
                  <c:v>2.0461499999999999</c:v>
                </c:pt>
                <c:pt idx="7724">
                  <c:v>2.0461499999999999</c:v>
                </c:pt>
                <c:pt idx="7725">
                  <c:v>1.3641000000000001</c:v>
                </c:pt>
                <c:pt idx="7726">
                  <c:v>1.3641000000000001</c:v>
                </c:pt>
                <c:pt idx="7727">
                  <c:v>1.3641000000000001</c:v>
                </c:pt>
                <c:pt idx="7728">
                  <c:v>2.0461499999999999</c:v>
                </c:pt>
                <c:pt idx="7729">
                  <c:v>2.0461499999999999</c:v>
                </c:pt>
                <c:pt idx="7730">
                  <c:v>3.41025</c:v>
                </c:pt>
                <c:pt idx="7731">
                  <c:v>3.41025</c:v>
                </c:pt>
                <c:pt idx="7732">
                  <c:v>4.0922900000000002</c:v>
                </c:pt>
                <c:pt idx="7733">
                  <c:v>4.0922900000000002</c:v>
                </c:pt>
                <c:pt idx="7734">
                  <c:v>5.4563899999999999</c:v>
                </c:pt>
                <c:pt idx="7735">
                  <c:v>6.1384400000000001</c:v>
                </c:pt>
                <c:pt idx="7736">
                  <c:v>6.1384400000000001</c:v>
                </c:pt>
                <c:pt idx="7737">
                  <c:v>6.8204900000000004</c:v>
                </c:pt>
                <c:pt idx="7738">
                  <c:v>6.8204900000000004</c:v>
                </c:pt>
                <c:pt idx="7739">
                  <c:v>7.5025399999999998</c:v>
                </c:pt>
                <c:pt idx="7740">
                  <c:v>6.8204900000000004</c:v>
                </c:pt>
                <c:pt idx="7741">
                  <c:v>8.18459</c:v>
                </c:pt>
                <c:pt idx="7742">
                  <c:v>8.18459</c:v>
                </c:pt>
                <c:pt idx="7743">
                  <c:v>8.18459</c:v>
                </c:pt>
                <c:pt idx="7744">
                  <c:v>7.5025399999999998</c:v>
                </c:pt>
                <c:pt idx="7745">
                  <c:v>6.8204900000000004</c:v>
                </c:pt>
                <c:pt idx="7746">
                  <c:v>8.18459</c:v>
                </c:pt>
                <c:pt idx="7747">
                  <c:v>7.5025399999999998</c:v>
                </c:pt>
                <c:pt idx="7748">
                  <c:v>6.8204900000000004</c:v>
                </c:pt>
                <c:pt idx="7749">
                  <c:v>6.1384400000000001</c:v>
                </c:pt>
                <c:pt idx="7750">
                  <c:v>6.1384400000000001</c:v>
                </c:pt>
                <c:pt idx="7751">
                  <c:v>6.1384400000000001</c:v>
                </c:pt>
                <c:pt idx="7752">
                  <c:v>4.7743399999999996</c:v>
                </c:pt>
                <c:pt idx="7753">
                  <c:v>5.4563899999999999</c:v>
                </c:pt>
                <c:pt idx="7754">
                  <c:v>0</c:v>
                </c:pt>
                <c:pt idx="7755">
                  <c:v>0</c:v>
                </c:pt>
                <c:pt idx="7756">
                  <c:v>0</c:v>
                </c:pt>
                <c:pt idx="7757">
                  <c:v>6.7865599999999997</c:v>
                </c:pt>
                <c:pt idx="7758">
                  <c:v>5.2667900000000003</c:v>
                </c:pt>
                <c:pt idx="7759">
                  <c:v>6.4751500000000002</c:v>
                </c:pt>
                <c:pt idx="7760">
                  <c:v>10.942</c:v>
                </c:pt>
                <c:pt idx="7761">
                  <c:v>11.077400000000001</c:v>
                </c:pt>
                <c:pt idx="7762">
                  <c:v>9.7634799999999995</c:v>
                </c:pt>
                <c:pt idx="7763">
                  <c:v>9.9933899999999998</c:v>
                </c:pt>
                <c:pt idx="7764">
                  <c:v>10.163</c:v>
                </c:pt>
                <c:pt idx="7765">
                  <c:v>9.2866</c:v>
                </c:pt>
                <c:pt idx="7766">
                  <c:v>9.4860799999999994</c:v>
                </c:pt>
                <c:pt idx="7767">
                  <c:v>8.7892899999999994</c:v>
                </c:pt>
                <c:pt idx="7768">
                  <c:v>8.9958500000000008</c:v>
                </c:pt>
                <c:pt idx="7769">
                  <c:v>9.1858500000000003</c:v>
                </c:pt>
                <c:pt idx="7770">
                  <c:v>9.34314</c:v>
                </c:pt>
                <c:pt idx="7771">
                  <c:v>10.230700000000001</c:v>
                </c:pt>
                <c:pt idx="7772">
                  <c:v>10.230700000000001</c:v>
                </c:pt>
                <c:pt idx="7773">
                  <c:v>11.594799999999999</c:v>
                </c:pt>
                <c:pt idx="7774">
                  <c:v>11.594799999999999</c:v>
                </c:pt>
                <c:pt idx="7775">
                  <c:v>10.912800000000001</c:v>
                </c:pt>
                <c:pt idx="7776">
                  <c:v>10.912800000000001</c:v>
                </c:pt>
                <c:pt idx="7777">
                  <c:v>10.230700000000001</c:v>
                </c:pt>
                <c:pt idx="7778">
                  <c:v>8.18459</c:v>
                </c:pt>
                <c:pt idx="7779">
                  <c:v>8.18459</c:v>
                </c:pt>
                <c:pt idx="7780">
                  <c:v>8.8666400000000003</c:v>
                </c:pt>
                <c:pt idx="7781">
                  <c:v>8.8666400000000003</c:v>
                </c:pt>
                <c:pt idx="7782">
                  <c:v>8.8666400000000003</c:v>
                </c:pt>
                <c:pt idx="7783">
                  <c:v>8.18459</c:v>
                </c:pt>
                <c:pt idx="7784">
                  <c:v>8.18459</c:v>
                </c:pt>
                <c:pt idx="7785">
                  <c:v>7.5025399999999998</c:v>
                </c:pt>
                <c:pt idx="7786">
                  <c:v>8.18459</c:v>
                </c:pt>
                <c:pt idx="7787">
                  <c:v>7.5025399999999998</c:v>
                </c:pt>
                <c:pt idx="7788">
                  <c:v>8.8666400000000003</c:v>
                </c:pt>
                <c:pt idx="7789">
                  <c:v>7.5025399999999998</c:v>
                </c:pt>
                <c:pt idx="7790">
                  <c:v>7.5025399999999998</c:v>
                </c:pt>
                <c:pt idx="7791">
                  <c:v>6.1384400000000001</c:v>
                </c:pt>
                <c:pt idx="7792">
                  <c:v>6.8204900000000004</c:v>
                </c:pt>
                <c:pt idx="7793">
                  <c:v>6.8204900000000004</c:v>
                </c:pt>
                <c:pt idx="7794">
                  <c:v>6.1384400000000001</c:v>
                </c:pt>
                <c:pt idx="7795">
                  <c:v>6.1384400000000001</c:v>
                </c:pt>
                <c:pt idx="7796">
                  <c:v>7.5025399999999998</c:v>
                </c:pt>
                <c:pt idx="7797">
                  <c:v>6.8204900000000004</c:v>
                </c:pt>
                <c:pt idx="7798">
                  <c:v>6.1384400000000001</c:v>
                </c:pt>
                <c:pt idx="7799">
                  <c:v>7.5025399999999998</c:v>
                </c:pt>
                <c:pt idx="7800">
                  <c:v>7.5025399999999998</c:v>
                </c:pt>
                <c:pt idx="7801">
                  <c:v>8.18459</c:v>
                </c:pt>
                <c:pt idx="7802">
                  <c:v>8.18459</c:v>
                </c:pt>
                <c:pt idx="7803">
                  <c:v>8.8666400000000003</c:v>
                </c:pt>
                <c:pt idx="7804">
                  <c:v>8.18459</c:v>
                </c:pt>
                <c:pt idx="7805">
                  <c:v>8.18459</c:v>
                </c:pt>
                <c:pt idx="7806">
                  <c:v>6.8204900000000004</c:v>
                </c:pt>
                <c:pt idx="7807">
                  <c:v>8.18459</c:v>
                </c:pt>
                <c:pt idx="7808">
                  <c:v>7.5025399999999998</c:v>
                </c:pt>
                <c:pt idx="7809">
                  <c:v>6.8204900000000004</c:v>
                </c:pt>
                <c:pt idx="7810">
                  <c:v>6.8204900000000004</c:v>
                </c:pt>
                <c:pt idx="7811">
                  <c:v>7.5025399999999998</c:v>
                </c:pt>
                <c:pt idx="7812">
                  <c:v>7.5025399999999998</c:v>
                </c:pt>
                <c:pt idx="7813">
                  <c:v>6.8204900000000004</c:v>
                </c:pt>
                <c:pt idx="7814">
                  <c:v>6.8204900000000004</c:v>
                </c:pt>
                <c:pt idx="7815">
                  <c:v>6.1384400000000001</c:v>
                </c:pt>
                <c:pt idx="7816">
                  <c:v>5.4563899999999999</c:v>
                </c:pt>
                <c:pt idx="7817">
                  <c:v>4.7743399999999996</c:v>
                </c:pt>
                <c:pt idx="7818">
                  <c:v>5.4563899999999999</c:v>
                </c:pt>
                <c:pt idx="7819">
                  <c:v>5.4563899999999999</c:v>
                </c:pt>
                <c:pt idx="7820">
                  <c:v>4.7743399999999996</c:v>
                </c:pt>
                <c:pt idx="7821">
                  <c:v>4.0922900000000002</c:v>
                </c:pt>
                <c:pt idx="7822">
                  <c:v>4.7743399999999996</c:v>
                </c:pt>
                <c:pt idx="7823">
                  <c:v>5.4563899999999999</c:v>
                </c:pt>
                <c:pt idx="7824">
                  <c:v>4.7743399999999996</c:v>
                </c:pt>
                <c:pt idx="7825">
                  <c:v>4.0922900000000002</c:v>
                </c:pt>
                <c:pt idx="7826">
                  <c:v>4.0922900000000002</c:v>
                </c:pt>
                <c:pt idx="7827">
                  <c:v>4.0922900000000002</c:v>
                </c:pt>
                <c:pt idx="7828">
                  <c:v>5.4563899999999999</c:v>
                </c:pt>
                <c:pt idx="7829">
                  <c:v>5.4563899999999999</c:v>
                </c:pt>
                <c:pt idx="7830">
                  <c:v>5.4563899999999999</c:v>
                </c:pt>
                <c:pt idx="7831">
                  <c:v>5.4563899999999999</c:v>
                </c:pt>
                <c:pt idx="7832">
                  <c:v>4.7743399999999996</c:v>
                </c:pt>
                <c:pt idx="7833">
                  <c:v>4.7743399999999996</c:v>
                </c:pt>
                <c:pt idx="7834">
                  <c:v>4.7743399999999996</c:v>
                </c:pt>
                <c:pt idx="7835">
                  <c:v>4.7743399999999996</c:v>
                </c:pt>
                <c:pt idx="7836">
                  <c:v>5.4563899999999999</c:v>
                </c:pt>
                <c:pt idx="7837">
                  <c:v>4.7743399999999996</c:v>
                </c:pt>
                <c:pt idx="7838">
                  <c:v>4.7743399999999996</c:v>
                </c:pt>
                <c:pt idx="7839">
                  <c:v>4.0922900000000002</c:v>
                </c:pt>
                <c:pt idx="7840">
                  <c:v>4.0922900000000002</c:v>
                </c:pt>
                <c:pt idx="7841">
                  <c:v>3.41025</c:v>
                </c:pt>
                <c:pt idx="7842">
                  <c:v>4.0922900000000002</c:v>
                </c:pt>
                <c:pt idx="7843">
                  <c:v>4.0922900000000002</c:v>
                </c:pt>
                <c:pt idx="7844">
                  <c:v>4.0922900000000002</c:v>
                </c:pt>
                <c:pt idx="7845">
                  <c:v>4.0922900000000002</c:v>
                </c:pt>
                <c:pt idx="7846">
                  <c:v>4.0922900000000002</c:v>
                </c:pt>
                <c:pt idx="7847">
                  <c:v>3.41025</c:v>
                </c:pt>
                <c:pt idx="7848">
                  <c:v>3.41025</c:v>
                </c:pt>
                <c:pt idx="7849">
                  <c:v>3.41025</c:v>
                </c:pt>
                <c:pt idx="7850">
                  <c:v>4.0922900000000002</c:v>
                </c:pt>
                <c:pt idx="7851">
                  <c:v>4.0922900000000002</c:v>
                </c:pt>
                <c:pt idx="7852">
                  <c:v>4.0922900000000002</c:v>
                </c:pt>
                <c:pt idx="7853">
                  <c:v>4.0922900000000002</c:v>
                </c:pt>
                <c:pt idx="7854">
                  <c:v>4.0922900000000002</c:v>
                </c:pt>
                <c:pt idx="7855">
                  <c:v>4.0922900000000002</c:v>
                </c:pt>
                <c:pt idx="7856">
                  <c:v>4.7743399999999996</c:v>
                </c:pt>
                <c:pt idx="7857">
                  <c:v>5.4563899999999999</c:v>
                </c:pt>
                <c:pt idx="7858">
                  <c:v>5.4563899999999999</c:v>
                </c:pt>
                <c:pt idx="7859">
                  <c:v>4.7743399999999996</c:v>
                </c:pt>
                <c:pt idx="7860">
                  <c:v>5.4563899999999999</c:v>
                </c:pt>
                <c:pt idx="7861">
                  <c:v>5.4563899999999999</c:v>
                </c:pt>
                <c:pt idx="7862">
                  <c:v>4.7743399999999996</c:v>
                </c:pt>
                <c:pt idx="7863">
                  <c:v>4.7743399999999996</c:v>
                </c:pt>
                <c:pt idx="7864">
                  <c:v>4.0922900000000002</c:v>
                </c:pt>
                <c:pt idx="7865">
                  <c:v>4.7743399999999996</c:v>
                </c:pt>
                <c:pt idx="7866">
                  <c:v>4.7743399999999996</c:v>
                </c:pt>
                <c:pt idx="7867">
                  <c:v>6.1384400000000001</c:v>
                </c:pt>
                <c:pt idx="7868">
                  <c:v>5.4563899999999999</c:v>
                </c:pt>
                <c:pt idx="7869">
                  <c:v>6.8204900000000004</c:v>
                </c:pt>
                <c:pt idx="7870">
                  <c:v>6.1384400000000001</c:v>
                </c:pt>
                <c:pt idx="7871">
                  <c:v>5.4563899999999999</c:v>
                </c:pt>
                <c:pt idx="7872">
                  <c:v>6.1384400000000001</c:v>
                </c:pt>
                <c:pt idx="7873">
                  <c:v>6.1384400000000001</c:v>
                </c:pt>
                <c:pt idx="7874">
                  <c:v>4.7743399999999996</c:v>
                </c:pt>
                <c:pt idx="7875">
                  <c:v>4.7743399999999996</c:v>
                </c:pt>
                <c:pt idx="7876">
                  <c:v>4.7743399999999996</c:v>
                </c:pt>
                <c:pt idx="7877">
                  <c:v>4.0922900000000002</c:v>
                </c:pt>
                <c:pt idx="7878">
                  <c:v>4.0922900000000002</c:v>
                </c:pt>
                <c:pt idx="7879">
                  <c:v>4.0922900000000002</c:v>
                </c:pt>
                <c:pt idx="7880">
                  <c:v>4.0922900000000002</c:v>
                </c:pt>
                <c:pt idx="7881">
                  <c:v>4.0922900000000002</c:v>
                </c:pt>
                <c:pt idx="7882">
                  <c:v>4.0922900000000002</c:v>
                </c:pt>
                <c:pt idx="7883">
                  <c:v>3.41025</c:v>
                </c:pt>
                <c:pt idx="7884">
                  <c:v>2.7282000000000002</c:v>
                </c:pt>
                <c:pt idx="7885">
                  <c:v>2.7282000000000002</c:v>
                </c:pt>
                <c:pt idx="7886">
                  <c:v>2.7282000000000002</c:v>
                </c:pt>
                <c:pt idx="7887">
                  <c:v>2.7282000000000002</c:v>
                </c:pt>
                <c:pt idx="7888">
                  <c:v>3.41025</c:v>
                </c:pt>
                <c:pt idx="7889">
                  <c:v>3.41025</c:v>
                </c:pt>
                <c:pt idx="7890">
                  <c:v>2.7282000000000002</c:v>
                </c:pt>
                <c:pt idx="7891">
                  <c:v>3.41025</c:v>
                </c:pt>
                <c:pt idx="7892">
                  <c:v>3.41025</c:v>
                </c:pt>
                <c:pt idx="7893">
                  <c:v>3.41025</c:v>
                </c:pt>
                <c:pt idx="7894">
                  <c:v>4.7743399999999996</c:v>
                </c:pt>
                <c:pt idx="7895">
                  <c:v>4.7743399999999996</c:v>
                </c:pt>
                <c:pt idx="7896">
                  <c:v>4.7743399999999996</c:v>
                </c:pt>
                <c:pt idx="7897">
                  <c:v>4.7743399999999996</c:v>
                </c:pt>
                <c:pt idx="7898">
                  <c:v>4.7743399999999996</c:v>
                </c:pt>
                <c:pt idx="7899">
                  <c:v>4.7743399999999996</c:v>
                </c:pt>
                <c:pt idx="7900">
                  <c:v>6.1384400000000001</c:v>
                </c:pt>
                <c:pt idx="7901">
                  <c:v>6.1384400000000001</c:v>
                </c:pt>
                <c:pt idx="7902">
                  <c:v>5.4563899999999999</c:v>
                </c:pt>
                <c:pt idx="7903">
                  <c:v>4.7743399999999996</c:v>
                </c:pt>
                <c:pt idx="7904">
                  <c:v>4.7743399999999996</c:v>
                </c:pt>
                <c:pt idx="7905">
                  <c:v>4.7743399999999996</c:v>
                </c:pt>
                <c:pt idx="7906">
                  <c:v>4.7743399999999996</c:v>
                </c:pt>
                <c:pt idx="7907">
                  <c:v>6.1384400000000001</c:v>
                </c:pt>
                <c:pt idx="7908">
                  <c:v>5.4563899999999999</c:v>
                </c:pt>
                <c:pt idx="7909">
                  <c:v>6.1384400000000001</c:v>
                </c:pt>
                <c:pt idx="7910">
                  <c:v>6.1384400000000001</c:v>
                </c:pt>
                <c:pt idx="7911">
                  <c:v>6.1384400000000001</c:v>
                </c:pt>
                <c:pt idx="7912">
                  <c:v>5.4563899999999999</c:v>
                </c:pt>
                <c:pt idx="7913">
                  <c:v>6.1384400000000001</c:v>
                </c:pt>
                <c:pt idx="7914">
                  <c:v>6.1384400000000001</c:v>
                </c:pt>
                <c:pt idx="7915">
                  <c:v>6.1384400000000001</c:v>
                </c:pt>
                <c:pt idx="7916">
                  <c:v>6.8204900000000004</c:v>
                </c:pt>
                <c:pt idx="7917">
                  <c:v>7.5025399999999998</c:v>
                </c:pt>
                <c:pt idx="7918">
                  <c:v>6.8204900000000004</c:v>
                </c:pt>
                <c:pt idx="7919">
                  <c:v>6.8204900000000004</c:v>
                </c:pt>
                <c:pt idx="7920">
                  <c:v>6.1384400000000001</c:v>
                </c:pt>
                <c:pt idx="7921">
                  <c:v>6.8204900000000004</c:v>
                </c:pt>
                <c:pt idx="7922">
                  <c:v>7.5025399999999998</c:v>
                </c:pt>
                <c:pt idx="7923">
                  <c:v>8.18459</c:v>
                </c:pt>
                <c:pt idx="7924">
                  <c:v>7.5025399999999998</c:v>
                </c:pt>
                <c:pt idx="7925">
                  <c:v>7.5025399999999998</c:v>
                </c:pt>
                <c:pt idx="7926">
                  <c:v>7.5025399999999998</c:v>
                </c:pt>
                <c:pt idx="7927">
                  <c:v>8.8666400000000003</c:v>
                </c:pt>
                <c:pt idx="7928">
                  <c:v>0</c:v>
                </c:pt>
                <c:pt idx="7929">
                  <c:v>8.0241100000000003</c:v>
                </c:pt>
                <c:pt idx="7930">
                  <c:v>9.5391499999999994</c:v>
                </c:pt>
                <c:pt idx="7931">
                  <c:v>10.230700000000001</c:v>
                </c:pt>
                <c:pt idx="7932">
                  <c:v>7.9307999999999996</c:v>
                </c:pt>
                <c:pt idx="7933">
                  <c:v>6.4957099999999999</c:v>
                </c:pt>
                <c:pt idx="7934">
                  <c:v>7.3141999999999996</c:v>
                </c:pt>
                <c:pt idx="7935">
                  <c:v>6.3446400000000001</c:v>
                </c:pt>
                <c:pt idx="7936">
                  <c:v>5.5905699999999996</c:v>
                </c:pt>
                <c:pt idx="7937">
                  <c:v>5.0058600000000002</c:v>
                </c:pt>
                <c:pt idx="7938">
                  <c:v>4.5243700000000002</c:v>
                </c:pt>
                <c:pt idx="7939">
                  <c:v>4.1336300000000001</c:v>
                </c:pt>
                <c:pt idx="7940">
                  <c:v>3.7997200000000002</c:v>
                </c:pt>
                <c:pt idx="7941">
                  <c:v>3.5202499999999999</c:v>
                </c:pt>
                <c:pt idx="7942">
                  <c:v>3.27515</c:v>
                </c:pt>
                <c:pt idx="7943">
                  <c:v>3.8317399999999999</c:v>
                </c:pt>
                <c:pt idx="7944">
                  <c:v>3.5973099999999998</c:v>
                </c:pt>
                <c:pt idx="7945">
                  <c:v>4.0922900000000002</c:v>
                </c:pt>
                <c:pt idx="7946">
                  <c:v>4.0922900000000002</c:v>
                </c:pt>
                <c:pt idx="7947">
                  <c:v>3.41025</c:v>
                </c:pt>
                <c:pt idx="7948">
                  <c:v>3.41025</c:v>
                </c:pt>
                <c:pt idx="7949">
                  <c:v>3.41025</c:v>
                </c:pt>
                <c:pt idx="7950">
                  <c:v>4.0922900000000002</c:v>
                </c:pt>
                <c:pt idx="7951">
                  <c:v>4.0922900000000002</c:v>
                </c:pt>
                <c:pt idx="7952">
                  <c:v>4.0922900000000002</c:v>
                </c:pt>
                <c:pt idx="7953">
                  <c:v>4.0922900000000002</c:v>
                </c:pt>
                <c:pt idx="7954">
                  <c:v>4.0922900000000002</c:v>
                </c:pt>
                <c:pt idx="7955">
                  <c:v>4.0922900000000002</c:v>
                </c:pt>
                <c:pt idx="7956">
                  <c:v>4.0922900000000002</c:v>
                </c:pt>
                <c:pt idx="7957">
                  <c:v>4.7743399999999996</c:v>
                </c:pt>
                <c:pt idx="7958">
                  <c:v>4.7743399999999996</c:v>
                </c:pt>
                <c:pt idx="7959">
                  <c:v>4.7743399999999996</c:v>
                </c:pt>
                <c:pt idx="7960">
                  <c:v>5.4563899999999999</c:v>
                </c:pt>
                <c:pt idx="7961">
                  <c:v>5.4563899999999999</c:v>
                </c:pt>
                <c:pt idx="7962">
                  <c:v>5.4563899999999999</c:v>
                </c:pt>
                <c:pt idx="7963">
                  <c:v>4.0922900000000002</c:v>
                </c:pt>
                <c:pt idx="7964">
                  <c:v>4.0922900000000002</c:v>
                </c:pt>
                <c:pt idx="7965">
                  <c:v>4.0922900000000002</c:v>
                </c:pt>
                <c:pt idx="7966">
                  <c:v>3.41025</c:v>
                </c:pt>
                <c:pt idx="7967">
                  <c:v>4.0922900000000002</c:v>
                </c:pt>
                <c:pt idx="7968">
                  <c:v>4.7743399999999996</c:v>
                </c:pt>
                <c:pt idx="7969">
                  <c:v>4.0922900000000002</c:v>
                </c:pt>
                <c:pt idx="7970">
                  <c:v>4.0922900000000002</c:v>
                </c:pt>
                <c:pt idx="7971">
                  <c:v>4.7743399999999996</c:v>
                </c:pt>
                <c:pt idx="7972">
                  <c:v>5.4563899999999999</c:v>
                </c:pt>
                <c:pt idx="7973">
                  <c:v>5.4563899999999999</c:v>
                </c:pt>
                <c:pt idx="7974">
                  <c:v>4.7743399999999996</c:v>
                </c:pt>
                <c:pt idx="7975">
                  <c:v>4.7743399999999996</c:v>
                </c:pt>
                <c:pt idx="7976">
                  <c:v>4.7743399999999996</c:v>
                </c:pt>
                <c:pt idx="7977">
                  <c:v>4.7743399999999996</c:v>
                </c:pt>
                <c:pt idx="7978">
                  <c:v>4.7743399999999996</c:v>
                </c:pt>
                <c:pt idx="7979">
                  <c:v>4.7743399999999996</c:v>
                </c:pt>
                <c:pt idx="7980">
                  <c:v>5.4563899999999999</c:v>
                </c:pt>
                <c:pt idx="7981">
                  <c:v>5.4563899999999999</c:v>
                </c:pt>
                <c:pt idx="7982">
                  <c:v>5.4563899999999999</c:v>
                </c:pt>
                <c:pt idx="7983">
                  <c:v>5.4563899999999999</c:v>
                </c:pt>
                <c:pt idx="7984">
                  <c:v>4.7743399999999996</c:v>
                </c:pt>
                <c:pt idx="7985">
                  <c:v>4.7743399999999996</c:v>
                </c:pt>
                <c:pt idx="7986">
                  <c:v>4.7743399999999996</c:v>
                </c:pt>
                <c:pt idx="7987">
                  <c:v>4.7743399999999996</c:v>
                </c:pt>
                <c:pt idx="7988">
                  <c:v>4.7743399999999996</c:v>
                </c:pt>
                <c:pt idx="7989">
                  <c:v>4.7743399999999996</c:v>
                </c:pt>
                <c:pt idx="7990">
                  <c:v>4.7743399999999996</c:v>
                </c:pt>
                <c:pt idx="7991">
                  <c:v>4.7743399999999996</c:v>
                </c:pt>
                <c:pt idx="7992">
                  <c:v>6.1384400000000001</c:v>
                </c:pt>
                <c:pt idx="7993">
                  <c:v>6.1384400000000001</c:v>
                </c:pt>
                <c:pt idx="7994">
                  <c:v>6.1384400000000001</c:v>
                </c:pt>
                <c:pt idx="7995">
                  <c:v>6.1384400000000001</c:v>
                </c:pt>
                <c:pt idx="7996">
                  <c:v>4.7743399999999996</c:v>
                </c:pt>
                <c:pt idx="7997">
                  <c:v>4.7743399999999996</c:v>
                </c:pt>
                <c:pt idx="7998">
                  <c:v>4.0922900000000002</c:v>
                </c:pt>
                <c:pt idx="7999">
                  <c:v>4.0922900000000002</c:v>
                </c:pt>
                <c:pt idx="8000">
                  <c:v>5.4563899999999999</c:v>
                </c:pt>
                <c:pt idx="8001">
                  <c:v>5.4563899999999999</c:v>
                </c:pt>
                <c:pt idx="8002">
                  <c:v>6.1384400000000001</c:v>
                </c:pt>
                <c:pt idx="8003">
                  <c:v>6.1384400000000001</c:v>
                </c:pt>
                <c:pt idx="8004">
                  <c:v>6.1384400000000001</c:v>
                </c:pt>
                <c:pt idx="8005">
                  <c:v>6.1384400000000001</c:v>
                </c:pt>
                <c:pt idx="8006">
                  <c:v>5.4563899999999999</c:v>
                </c:pt>
                <c:pt idx="8007">
                  <c:v>5.4563899999999999</c:v>
                </c:pt>
                <c:pt idx="8008">
                  <c:v>5.4563899999999999</c:v>
                </c:pt>
                <c:pt idx="8009">
                  <c:v>4.0922900000000002</c:v>
                </c:pt>
                <c:pt idx="8010">
                  <c:v>4.0922900000000002</c:v>
                </c:pt>
                <c:pt idx="8011">
                  <c:v>4.7743399999999996</c:v>
                </c:pt>
                <c:pt idx="8012">
                  <c:v>5.4563899999999999</c:v>
                </c:pt>
                <c:pt idx="8013">
                  <c:v>5.4563899999999999</c:v>
                </c:pt>
                <c:pt idx="8014">
                  <c:v>5.4563899999999999</c:v>
                </c:pt>
                <c:pt idx="8015">
                  <c:v>5.4563899999999999</c:v>
                </c:pt>
                <c:pt idx="8016">
                  <c:v>5.4563899999999999</c:v>
                </c:pt>
                <c:pt idx="8017">
                  <c:v>4.7743399999999996</c:v>
                </c:pt>
                <c:pt idx="8018">
                  <c:v>4.0922900000000002</c:v>
                </c:pt>
                <c:pt idx="8019">
                  <c:v>4.0922900000000002</c:v>
                </c:pt>
                <c:pt idx="8020">
                  <c:v>4.0922900000000002</c:v>
                </c:pt>
                <c:pt idx="8021">
                  <c:v>4.7743399999999996</c:v>
                </c:pt>
                <c:pt idx="8022">
                  <c:v>4.7743399999999996</c:v>
                </c:pt>
                <c:pt idx="8023">
                  <c:v>4.0922900000000002</c:v>
                </c:pt>
                <c:pt idx="8024">
                  <c:v>4.0922900000000002</c:v>
                </c:pt>
                <c:pt idx="8025">
                  <c:v>4.0922900000000002</c:v>
                </c:pt>
                <c:pt idx="8026">
                  <c:v>4.7743399999999996</c:v>
                </c:pt>
                <c:pt idx="8027">
                  <c:v>4.7743399999999996</c:v>
                </c:pt>
                <c:pt idx="8028">
                  <c:v>4.7743399999999996</c:v>
                </c:pt>
                <c:pt idx="8029">
                  <c:v>3.41025</c:v>
                </c:pt>
                <c:pt idx="8030">
                  <c:v>4.0922900000000002</c:v>
                </c:pt>
                <c:pt idx="8031">
                  <c:v>4.0922900000000002</c:v>
                </c:pt>
                <c:pt idx="8032">
                  <c:v>4.7743399999999996</c:v>
                </c:pt>
                <c:pt idx="8033">
                  <c:v>4.7743399999999996</c:v>
                </c:pt>
                <c:pt idx="8034">
                  <c:v>5.4563899999999999</c:v>
                </c:pt>
                <c:pt idx="8035">
                  <c:v>5.4563899999999999</c:v>
                </c:pt>
                <c:pt idx="8036">
                  <c:v>5.4563899999999999</c:v>
                </c:pt>
                <c:pt idx="8037">
                  <c:v>5.4563899999999999</c:v>
                </c:pt>
                <c:pt idx="8038">
                  <c:v>5.4563899999999999</c:v>
                </c:pt>
                <c:pt idx="8039">
                  <c:v>4.7743399999999996</c:v>
                </c:pt>
                <c:pt idx="8040">
                  <c:v>4.7743399999999996</c:v>
                </c:pt>
                <c:pt idx="8041">
                  <c:v>4.7743399999999996</c:v>
                </c:pt>
                <c:pt idx="8042">
                  <c:v>4.7743399999999996</c:v>
                </c:pt>
                <c:pt idx="8043">
                  <c:v>5.4563899999999999</c:v>
                </c:pt>
                <c:pt idx="8044">
                  <c:v>6.1384400000000001</c:v>
                </c:pt>
                <c:pt idx="8045">
                  <c:v>7.5025399999999998</c:v>
                </c:pt>
                <c:pt idx="8046">
                  <c:v>7.5025399999999998</c:v>
                </c:pt>
                <c:pt idx="8047">
                  <c:v>6.8204900000000004</c:v>
                </c:pt>
                <c:pt idx="8048">
                  <c:v>6.8204900000000004</c:v>
                </c:pt>
                <c:pt idx="8049">
                  <c:v>6.1384400000000001</c:v>
                </c:pt>
                <c:pt idx="8050">
                  <c:v>6.1384400000000001</c:v>
                </c:pt>
                <c:pt idx="8051">
                  <c:v>6.1384400000000001</c:v>
                </c:pt>
                <c:pt idx="8052">
                  <c:v>6.1384400000000001</c:v>
                </c:pt>
                <c:pt idx="8053">
                  <c:v>6.1384400000000001</c:v>
                </c:pt>
                <c:pt idx="8054">
                  <c:v>4.7743399999999996</c:v>
                </c:pt>
                <c:pt idx="8055">
                  <c:v>4.7743399999999996</c:v>
                </c:pt>
                <c:pt idx="8056">
                  <c:v>5.4563899999999999</c:v>
                </c:pt>
                <c:pt idx="8057">
                  <c:v>4.7743399999999996</c:v>
                </c:pt>
                <c:pt idx="8058">
                  <c:v>6.1384400000000001</c:v>
                </c:pt>
                <c:pt idx="8059">
                  <c:v>6.1384400000000001</c:v>
                </c:pt>
                <c:pt idx="8060">
                  <c:v>6.1384400000000001</c:v>
                </c:pt>
                <c:pt idx="8061">
                  <c:v>6.1384400000000001</c:v>
                </c:pt>
                <c:pt idx="8062">
                  <c:v>3.41025</c:v>
                </c:pt>
                <c:pt idx="8063">
                  <c:v>3.41025</c:v>
                </c:pt>
                <c:pt idx="8064">
                  <c:v>3.41025</c:v>
                </c:pt>
                <c:pt idx="8065">
                  <c:v>4.0922900000000002</c:v>
                </c:pt>
                <c:pt idx="8066">
                  <c:v>4.0922900000000002</c:v>
                </c:pt>
                <c:pt idx="8067">
                  <c:v>4.7743399999999996</c:v>
                </c:pt>
                <c:pt idx="8068">
                  <c:v>5.4563899999999999</c:v>
                </c:pt>
                <c:pt idx="8069">
                  <c:v>5.4563899999999999</c:v>
                </c:pt>
                <c:pt idx="8070">
                  <c:v>5.4563899999999999</c:v>
                </c:pt>
                <c:pt idx="8071">
                  <c:v>6.1384400000000001</c:v>
                </c:pt>
                <c:pt idx="8072">
                  <c:v>6.1384400000000001</c:v>
                </c:pt>
                <c:pt idx="8073">
                  <c:v>5.4563899999999999</c:v>
                </c:pt>
                <c:pt idx="8074">
                  <c:v>5.4563899999999999</c:v>
                </c:pt>
                <c:pt idx="8075">
                  <c:v>6.8204900000000004</c:v>
                </c:pt>
                <c:pt idx="8076">
                  <c:v>5.4563899999999999</c:v>
                </c:pt>
                <c:pt idx="8077">
                  <c:v>5.4563899999999999</c:v>
                </c:pt>
                <c:pt idx="8078">
                  <c:v>6.8204900000000004</c:v>
                </c:pt>
                <c:pt idx="8079">
                  <c:v>6.8204900000000004</c:v>
                </c:pt>
                <c:pt idx="8080">
                  <c:v>7.5025399999999998</c:v>
                </c:pt>
                <c:pt idx="8081">
                  <c:v>7.5025399999999998</c:v>
                </c:pt>
                <c:pt idx="8082">
                  <c:v>7.5025399999999998</c:v>
                </c:pt>
                <c:pt idx="8083">
                  <c:v>8.18459</c:v>
                </c:pt>
                <c:pt idx="8084">
                  <c:v>7.5025399999999998</c:v>
                </c:pt>
                <c:pt idx="8085">
                  <c:v>6.8204900000000004</c:v>
                </c:pt>
                <c:pt idx="8086">
                  <c:v>7.5025399999999998</c:v>
                </c:pt>
                <c:pt idx="8087">
                  <c:v>8.18459</c:v>
                </c:pt>
                <c:pt idx="8088">
                  <c:v>7.5025399999999998</c:v>
                </c:pt>
                <c:pt idx="8089">
                  <c:v>8.18459</c:v>
                </c:pt>
                <c:pt idx="8090">
                  <c:v>8.18459</c:v>
                </c:pt>
                <c:pt idx="8091">
                  <c:v>8.18459</c:v>
                </c:pt>
                <c:pt idx="8092">
                  <c:v>6.8204900000000004</c:v>
                </c:pt>
                <c:pt idx="8093">
                  <c:v>6.8204900000000004</c:v>
                </c:pt>
                <c:pt idx="8094">
                  <c:v>6.8204900000000004</c:v>
                </c:pt>
                <c:pt idx="8095">
                  <c:v>6.1384400000000001</c:v>
                </c:pt>
                <c:pt idx="8096">
                  <c:v>4.7743399999999996</c:v>
                </c:pt>
                <c:pt idx="8097">
                  <c:v>5.4563899999999999</c:v>
                </c:pt>
                <c:pt idx="8098">
                  <c:v>4.7743399999999996</c:v>
                </c:pt>
                <c:pt idx="8099">
                  <c:v>5.4563899999999999</c:v>
                </c:pt>
                <c:pt idx="8100">
                  <c:v>4.7743399999999996</c:v>
                </c:pt>
                <c:pt idx="8101">
                  <c:v>4.7743399999999996</c:v>
                </c:pt>
                <c:pt idx="8102">
                  <c:v>26.232700000000001</c:v>
                </c:pt>
                <c:pt idx="8103">
                  <c:v>8.1196300000000008</c:v>
                </c:pt>
                <c:pt idx="8104">
                  <c:v>9.6744500000000002</c:v>
                </c:pt>
                <c:pt idx="8105">
                  <c:v>6.8547599999999997</c:v>
                </c:pt>
                <c:pt idx="8106">
                  <c:v>5.3285099999999996</c:v>
                </c:pt>
                <c:pt idx="8107">
                  <c:v>4.3442600000000002</c:v>
                </c:pt>
                <c:pt idx="8108">
                  <c:v>3.6768100000000001</c:v>
                </c:pt>
                <c:pt idx="8109">
                  <c:v>3.1797200000000001</c:v>
                </c:pt>
                <c:pt idx="8110">
                  <c:v>2.8067899999999999</c:v>
                </c:pt>
                <c:pt idx="8111">
                  <c:v>2.50753</c:v>
                </c:pt>
                <c:pt idx="8112">
                  <c:v>3.4045700000000001</c:v>
                </c:pt>
                <c:pt idx="8113">
                  <c:v>3.10493</c:v>
                </c:pt>
                <c:pt idx="8114">
                  <c:v>2.8577499999999998</c:v>
                </c:pt>
                <c:pt idx="8115">
                  <c:v>2.6436000000000002</c:v>
                </c:pt>
                <c:pt idx="8116">
                  <c:v>2.4622700000000002</c:v>
                </c:pt>
                <c:pt idx="8117">
                  <c:v>2.3016299999999998</c:v>
                </c:pt>
                <c:pt idx="8118">
                  <c:v>2.1629499999999999</c:v>
                </c:pt>
                <c:pt idx="8119">
                  <c:v>2.7282000000000002</c:v>
                </c:pt>
                <c:pt idx="8120">
                  <c:v>2.0461499999999999</c:v>
                </c:pt>
                <c:pt idx="8121">
                  <c:v>2.7282000000000002</c:v>
                </c:pt>
                <c:pt idx="8122">
                  <c:v>2.7282000000000002</c:v>
                </c:pt>
                <c:pt idx="8123">
                  <c:v>2.7282000000000002</c:v>
                </c:pt>
                <c:pt idx="8124">
                  <c:v>2.7282000000000002</c:v>
                </c:pt>
                <c:pt idx="8125">
                  <c:v>3.41025</c:v>
                </c:pt>
                <c:pt idx="8126">
                  <c:v>4.0922900000000002</c:v>
                </c:pt>
                <c:pt idx="8127">
                  <c:v>4.7743399999999996</c:v>
                </c:pt>
                <c:pt idx="8128">
                  <c:v>4.7743399999999996</c:v>
                </c:pt>
                <c:pt idx="8129">
                  <c:v>5.4563899999999999</c:v>
                </c:pt>
                <c:pt idx="8130">
                  <c:v>5.4563899999999999</c:v>
                </c:pt>
                <c:pt idx="8131">
                  <c:v>6.1384400000000001</c:v>
                </c:pt>
                <c:pt idx="8132">
                  <c:v>6.8204900000000004</c:v>
                </c:pt>
                <c:pt idx="8133">
                  <c:v>8.18459</c:v>
                </c:pt>
                <c:pt idx="8134">
                  <c:v>9.5486900000000006</c:v>
                </c:pt>
                <c:pt idx="8135">
                  <c:v>10.230700000000001</c:v>
                </c:pt>
                <c:pt idx="8136">
                  <c:v>10.230700000000001</c:v>
                </c:pt>
                <c:pt idx="8137">
                  <c:v>9.5486900000000006</c:v>
                </c:pt>
                <c:pt idx="8138">
                  <c:v>9.5486900000000006</c:v>
                </c:pt>
                <c:pt idx="8139">
                  <c:v>8.8666400000000003</c:v>
                </c:pt>
                <c:pt idx="8140">
                  <c:v>8.8666400000000003</c:v>
                </c:pt>
                <c:pt idx="8141">
                  <c:v>8.8666400000000003</c:v>
                </c:pt>
                <c:pt idx="8142">
                  <c:v>8.18459</c:v>
                </c:pt>
                <c:pt idx="8143">
                  <c:v>7.5025399999999998</c:v>
                </c:pt>
                <c:pt idx="8144">
                  <c:v>7.5025399999999998</c:v>
                </c:pt>
                <c:pt idx="8145">
                  <c:v>7.5025399999999998</c:v>
                </c:pt>
                <c:pt idx="8146">
                  <c:v>7.5025399999999998</c:v>
                </c:pt>
                <c:pt idx="8147">
                  <c:v>6.8204900000000004</c:v>
                </c:pt>
                <c:pt idx="8148">
                  <c:v>6.1384400000000001</c:v>
                </c:pt>
                <c:pt idx="8149">
                  <c:v>6.1384400000000001</c:v>
                </c:pt>
                <c:pt idx="8150">
                  <c:v>5.4563899999999999</c:v>
                </c:pt>
                <c:pt idx="8151">
                  <c:v>4.7743399999999996</c:v>
                </c:pt>
                <c:pt idx="8152">
                  <c:v>4.0922900000000002</c:v>
                </c:pt>
                <c:pt idx="8153">
                  <c:v>4.0922900000000002</c:v>
                </c:pt>
                <c:pt idx="8154">
                  <c:v>4.0922900000000002</c:v>
                </c:pt>
                <c:pt idx="8155">
                  <c:v>3.41025</c:v>
                </c:pt>
                <c:pt idx="8156">
                  <c:v>3.41025</c:v>
                </c:pt>
                <c:pt idx="8157">
                  <c:v>5.4563899999999999</c:v>
                </c:pt>
                <c:pt idx="8158">
                  <c:v>5.4563899999999999</c:v>
                </c:pt>
                <c:pt idx="8159">
                  <c:v>6.1384400000000001</c:v>
                </c:pt>
                <c:pt idx="8160">
                  <c:v>6.1384400000000001</c:v>
                </c:pt>
                <c:pt idx="8161">
                  <c:v>6.1384400000000001</c:v>
                </c:pt>
                <c:pt idx="8162">
                  <c:v>6.1384400000000001</c:v>
                </c:pt>
                <c:pt idx="8163">
                  <c:v>6.1384400000000001</c:v>
                </c:pt>
                <c:pt idx="8164">
                  <c:v>6.1384400000000001</c:v>
                </c:pt>
                <c:pt idx="8165">
                  <c:v>7.5025399999999998</c:v>
                </c:pt>
                <c:pt idx="8166">
                  <c:v>7.5025399999999998</c:v>
                </c:pt>
                <c:pt idx="8167">
                  <c:v>6.8204900000000004</c:v>
                </c:pt>
                <c:pt idx="8168">
                  <c:v>6.1384400000000001</c:v>
                </c:pt>
                <c:pt idx="8169">
                  <c:v>6.1384400000000001</c:v>
                </c:pt>
                <c:pt idx="8170">
                  <c:v>5.4563899999999999</c:v>
                </c:pt>
                <c:pt idx="8171">
                  <c:v>5.4563899999999999</c:v>
                </c:pt>
                <c:pt idx="8172">
                  <c:v>7.5025399999999998</c:v>
                </c:pt>
                <c:pt idx="8173">
                  <c:v>8.18459</c:v>
                </c:pt>
                <c:pt idx="8174">
                  <c:v>6.8204900000000004</c:v>
                </c:pt>
                <c:pt idx="8175">
                  <c:v>6.1384400000000001</c:v>
                </c:pt>
                <c:pt idx="8176">
                  <c:v>6.1384400000000001</c:v>
                </c:pt>
                <c:pt idx="8177">
                  <c:v>6.8204900000000004</c:v>
                </c:pt>
                <c:pt idx="8178">
                  <c:v>6.1384400000000001</c:v>
                </c:pt>
                <c:pt idx="8179">
                  <c:v>6.1384400000000001</c:v>
                </c:pt>
                <c:pt idx="8180">
                  <c:v>6.8204900000000004</c:v>
                </c:pt>
                <c:pt idx="8181">
                  <c:v>7.5025399999999998</c:v>
                </c:pt>
                <c:pt idx="8182">
                  <c:v>7.5025399999999998</c:v>
                </c:pt>
                <c:pt idx="8183">
                  <c:v>6.8204900000000004</c:v>
                </c:pt>
                <c:pt idx="8184">
                  <c:v>7.5025399999999998</c:v>
                </c:pt>
                <c:pt idx="8185">
                  <c:v>8.18459</c:v>
                </c:pt>
                <c:pt idx="8186">
                  <c:v>8.18459</c:v>
                </c:pt>
                <c:pt idx="8187">
                  <c:v>8.8666400000000003</c:v>
                </c:pt>
                <c:pt idx="8188">
                  <c:v>9.5486900000000006</c:v>
                </c:pt>
                <c:pt idx="8189">
                  <c:v>10.230700000000001</c:v>
                </c:pt>
                <c:pt idx="8190">
                  <c:v>10.230700000000001</c:v>
                </c:pt>
                <c:pt idx="8191">
                  <c:v>10.230700000000001</c:v>
                </c:pt>
                <c:pt idx="8192">
                  <c:v>10.912800000000001</c:v>
                </c:pt>
                <c:pt idx="8193">
                  <c:v>10.912800000000001</c:v>
                </c:pt>
                <c:pt idx="8194">
                  <c:v>10.230700000000001</c:v>
                </c:pt>
                <c:pt idx="8195">
                  <c:v>10.230700000000001</c:v>
                </c:pt>
                <c:pt idx="8196">
                  <c:v>10.912800000000001</c:v>
                </c:pt>
                <c:pt idx="8197">
                  <c:v>10.912800000000001</c:v>
                </c:pt>
                <c:pt idx="8198">
                  <c:v>9.5486900000000006</c:v>
                </c:pt>
                <c:pt idx="8199">
                  <c:v>9.5486900000000006</c:v>
                </c:pt>
                <c:pt idx="8200">
                  <c:v>10.230700000000001</c:v>
                </c:pt>
                <c:pt idx="8201">
                  <c:v>9.5486900000000006</c:v>
                </c:pt>
                <c:pt idx="8202">
                  <c:v>8.8666400000000003</c:v>
                </c:pt>
                <c:pt idx="8203">
                  <c:v>8.8666400000000003</c:v>
                </c:pt>
                <c:pt idx="8204">
                  <c:v>8.18459</c:v>
                </c:pt>
                <c:pt idx="8205">
                  <c:v>8.8666400000000003</c:v>
                </c:pt>
                <c:pt idx="8206">
                  <c:v>8.8666400000000003</c:v>
                </c:pt>
                <c:pt idx="8207">
                  <c:v>6.1384400000000001</c:v>
                </c:pt>
                <c:pt idx="8208">
                  <c:v>5.4563899999999999</c:v>
                </c:pt>
                <c:pt idx="8209">
                  <c:v>5.4563899999999999</c:v>
                </c:pt>
                <c:pt idx="8210">
                  <c:v>6.1384400000000001</c:v>
                </c:pt>
                <c:pt idx="8211">
                  <c:v>6.1384400000000001</c:v>
                </c:pt>
                <c:pt idx="8212">
                  <c:v>5.4563899999999999</c:v>
                </c:pt>
                <c:pt idx="8213">
                  <c:v>4.7743399999999996</c:v>
                </c:pt>
                <c:pt idx="8214">
                  <c:v>5.4563899999999999</c:v>
                </c:pt>
                <c:pt idx="8215">
                  <c:v>4.7743399999999996</c:v>
                </c:pt>
                <c:pt idx="8216">
                  <c:v>5.4563899999999999</c:v>
                </c:pt>
                <c:pt idx="8217">
                  <c:v>4.7743399999999996</c:v>
                </c:pt>
                <c:pt idx="8218">
                  <c:v>4.7743399999999996</c:v>
                </c:pt>
                <c:pt idx="8219">
                  <c:v>4.0922900000000002</c:v>
                </c:pt>
                <c:pt idx="8220">
                  <c:v>4.7743399999999996</c:v>
                </c:pt>
                <c:pt idx="8221">
                  <c:v>5.4563899999999999</c:v>
                </c:pt>
                <c:pt idx="8222">
                  <c:v>4.7743399999999996</c:v>
                </c:pt>
                <c:pt idx="8223">
                  <c:v>5.4563899999999999</c:v>
                </c:pt>
                <c:pt idx="8224">
                  <c:v>5.4563899999999999</c:v>
                </c:pt>
                <c:pt idx="8225">
                  <c:v>6.8204900000000004</c:v>
                </c:pt>
                <c:pt idx="8226">
                  <c:v>6.8204900000000004</c:v>
                </c:pt>
                <c:pt idx="8227">
                  <c:v>7.5025399999999998</c:v>
                </c:pt>
                <c:pt idx="8228">
                  <c:v>6.8204900000000004</c:v>
                </c:pt>
                <c:pt idx="8229">
                  <c:v>7.5025399999999998</c:v>
                </c:pt>
                <c:pt idx="8230">
                  <c:v>7.5025399999999998</c:v>
                </c:pt>
                <c:pt idx="8231">
                  <c:v>8.18459</c:v>
                </c:pt>
                <c:pt idx="8232">
                  <c:v>7.5025399999999998</c:v>
                </c:pt>
                <c:pt idx="8233">
                  <c:v>8.18459</c:v>
                </c:pt>
                <c:pt idx="8234">
                  <c:v>7.5025399999999998</c:v>
                </c:pt>
                <c:pt idx="8235">
                  <c:v>7.5025399999999998</c:v>
                </c:pt>
                <c:pt idx="8236">
                  <c:v>7.5025399999999998</c:v>
                </c:pt>
                <c:pt idx="8237">
                  <c:v>7.5025399999999998</c:v>
                </c:pt>
                <c:pt idx="8238">
                  <c:v>6.8204900000000004</c:v>
                </c:pt>
                <c:pt idx="8239">
                  <c:v>6.1384400000000001</c:v>
                </c:pt>
                <c:pt idx="8240">
                  <c:v>5.4563899999999999</c:v>
                </c:pt>
                <c:pt idx="8241">
                  <c:v>6.1384400000000001</c:v>
                </c:pt>
                <c:pt idx="8242">
                  <c:v>4.7743399999999996</c:v>
                </c:pt>
                <c:pt idx="8243">
                  <c:v>4.0922900000000002</c:v>
                </c:pt>
                <c:pt idx="8244">
                  <c:v>4.7743399999999996</c:v>
                </c:pt>
                <c:pt idx="8245">
                  <c:v>3.41025</c:v>
                </c:pt>
                <c:pt idx="8246">
                  <c:v>3.41025</c:v>
                </c:pt>
                <c:pt idx="8247">
                  <c:v>4.7743399999999996</c:v>
                </c:pt>
                <c:pt idx="8248">
                  <c:v>4.7743399999999996</c:v>
                </c:pt>
                <c:pt idx="8249">
                  <c:v>4.7743399999999996</c:v>
                </c:pt>
                <c:pt idx="8250">
                  <c:v>4.0922900000000002</c:v>
                </c:pt>
                <c:pt idx="8251">
                  <c:v>4.0922900000000002</c:v>
                </c:pt>
                <c:pt idx="8252">
                  <c:v>4.7743399999999996</c:v>
                </c:pt>
                <c:pt idx="8253">
                  <c:v>4.7743399999999996</c:v>
                </c:pt>
                <c:pt idx="8254">
                  <c:v>4.7743399999999996</c:v>
                </c:pt>
                <c:pt idx="8255">
                  <c:v>4.7743399999999996</c:v>
                </c:pt>
                <c:pt idx="8256">
                  <c:v>4.7743399999999996</c:v>
                </c:pt>
                <c:pt idx="8257">
                  <c:v>5.4563899999999999</c:v>
                </c:pt>
                <c:pt idx="8258">
                  <c:v>5.4563899999999999</c:v>
                </c:pt>
                <c:pt idx="8259">
                  <c:v>4.7743399999999996</c:v>
                </c:pt>
                <c:pt idx="8260">
                  <c:v>4.7743399999999996</c:v>
                </c:pt>
                <c:pt idx="8261">
                  <c:v>4.7743399999999996</c:v>
                </c:pt>
                <c:pt idx="8262">
                  <c:v>4.0922900000000002</c:v>
                </c:pt>
                <c:pt idx="8263">
                  <c:v>4.0922900000000002</c:v>
                </c:pt>
                <c:pt idx="8264">
                  <c:v>2.0461499999999999</c:v>
                </c:pt>
                <c:pt idx="8265">
                  <c:v>2.7282000000000002</c:v>
                </c:pt>
                <c:pt idx="8266">
                  <c:v>2.0461499999999999</c:v>
                </c:pt>
                <c:pt idx="8267">
                  <c:v>2.0461499999999999</c:v>
                </c:pt>
                <c:pt idx="8268">
                  <c:v>2.0461499999999999</c:v>
                </c:pt>
                <c:pt idx="8269">
                  <c:v>2.0461499999999999</c:v>
                </c:pt>
                <c:pt idx="8270">
                  <c:v>2.7282000000000002</c:v>
                </c:pt>
                <c:pt idx="8271">
                  <c:v>2.7282000000000002</c:v>
                </c:pt>
                <c:pt idx="8272">
                  <c:v>2.7282000000000002</c:v>
                </c:pt>
                <c:pt idx="8273">
                  <c:v>4.0922900000000002</c:v>
                </c:pt>
                <c:pt idx="8274">
                  <c:v>4.0922900000000002</c:v>
                </c:pt>
                <c:pt idx="8275">
                  <c:v>3.41025</c:v>
                </c:pt>
                <c:pt idx="8276">
                  <c:v>0</c:v>
                </c:pt>
                <c:pt idx="8277">
                  <c:v>0</c:v>
                </c:pt>
                <c:pt idx="8278">
                  <c:v>4.8717800000000002</c:v>
                </c:pt>
                <c:pt idx="8279">
                  <c:v>3.46218</c:v>
                </c:pt>
                <c:pt idx="8280">
                  <c:v>5.3494000000000002</c:v>
                </c:pt>
                <c:pt idx="8281">
                  <c:v>4.3721100000000002</c:v>
                </c:pt>
                <c:pt idx="8282">
                  <c:v>3.68675</c:v>
                </c:pt>
                <c:pt idx="8283">
                  <c:v>3.1946099999999999</c:v>
                </c:pt>
                <c:pt idx="8284">
                  <c:v>4.2188600000000003</c:v>
                </c:pt>
                <c:pt idx="8285">
                  <c:v>3.7751800000000002</c:v>
                </c:pt>
                <c:pt idx="8286">
                  <c:v>4.5469900000000001</c:v>
                </c:pt>
                <c:pt idx="8287">
                  <c:v>4.1525100000000004</c:v>
                </c:pt>
                <c:pt idx="8288">
                  <c:v>3.8156599999999998</c:v>
                </c:pt>
                <c:pt idx="8289">
                  <c:v>4.4174199999999999</c:v>
                </c:pt>
                <c:pt idx="8290">
                  <c:v>4.1087300000000004</c:v>
                </c:pt>
                <c:pt idx="8291">
                  <c:v>3.8447</c:v>
                </c:pt>
                <c:pt idx="8292">
                  <c:v>3.60873</c:v>
                </c:pt>
                <c:pt idx="8293">
                  <c:v>3.41025</c:v>
                </c:pt>
                <c:pt idx="8294">
                  <c:v>4.0922900000000002</c:v>
                </c:pt>
                <c:pt idx="8295">
                  <c:v>4.0922900000000002</c:v>
                </c:pt>
                <c:pt idx="8296">
                  <c:v>4.0922900000000002</c:v>
                </c:pt>
                <c:pt idx="8297">
                  <c:v>3.41025</c:v>
                </c:pt>
                <c:pt idx="8298">
                  <c:v>3.41025</c:v>
                </c:pt>
                <c:pt idx="8299">
                  <c:v>3.41025</c:v>
                </c:pt>
                <c:pt idx="8300">
                  <c:v>3.41025</c:v>
                </c:pt>
                <c:pt idx="8301">
                  <c:v>3.41025</c:v>
                </c:pt>
                <c:pt idx="8302">
                  <c:v>3.41025</c:v>
                </c:pt>
                <c:pt idx="8303">
                  <c:v>3.41025</c:v>
                </c:pt>
                <c:pt idx="8304">
                  <c:v>2.7282000000000002</c:v>
                </c:pt>
                <c:pt idx="8305">
                  <c:v>2.7282000000000002</c:v>
                </c:pt>
                <c:pt idx="8306">
                  <c:v>2.7282000000000002</c:v>
                </c:pt>
                <c:pt idx="8307">
                  <c:v>3.41025</c:v>
                </c:pt>
                <c:pt idx="8308">
                  <c:v>3.41025</c:v>
                </c:pt>
                <c:pt idx="8309">
                  <c:v>3.41025</c:v>
                </c:pt>
                <c:pt idx="8310">
                  <c:v>3.41025</c:v>
                </c:pt>
                <c:pt idx="8311">
                  <c:v>3.41025</c:v>
                </c:pt>
                <c:pt idx="8312">
                  <c:v>2.7282000000000002</c:v>
                </c:pt>
                <c:pt idx="8313">
                  <c:v>2.7282000000000002</c:v>
                </c:pt>
                <c:pt idx="8314">
                  <c:v>2.7282000000000002</c:v>
                </c:pt>
                <c:pt idx="8315">
                  <c:v>2.7282000000000002</c:v>
                </c:pt>
                <c:pt idx="8316">
                  <c:v>3.41025</c:v>
                </c:pt>
                <c:pt idx="8317">
                  <c:v>3.41025</c:v>
                </c:pt>
                <c:pt idx="8318">
                  <c:v>3.41025</c:v>
                </c:pt>
                <c:pt idx="8319">
                  <c:v>3.41025</c:v>
                </c:pt>
                <c:pt idx="8320">
                  <c:v>4.0922900000000002</c:v>
                </c:pt>
                <c:pt idx="8321">
                  <c:v>4.0922900000000002</c:v>
                </c:pt>
                <c:pt idx="8322">
                  <c:v>4.0922900000000002</c:v>
                </c:pt>
                <c:pt idx="8323">
                  <c:v>4.7743399999999996</c:v>
                </c:pt>
                <c:pt idx="8324">
                  <c:v>4.0922900000000002</c:v>
                </c:pt>
                <c:pt idx="8325">
                  <c:v>3.41025</c:v>
                </c:pt>
                <c:pt idx="8326">
                  <c:v>4.0922900000000002</c:v>
                </c:pt>
                <c:pt idx="8327">
                  <c:v>4.7743399999999996</c:v>
                </c:pt>
                <c:pt idx="8328">
                  <c:v>5.4563899999999999</c:v>
                </c:pt>
                <c:pt idx="8329">
                  <c:v>5.4563899999999999</c:v>
                </c:pt>
                <c:pt idx="8330">
                  <c:v>5.4563899999999999</c:v>
                </c:pt>
                <c:pt idx="8331">
                  <c:v>5.4563899999999999</c:v>
                </c:pt>
                <c:pt idx="8332">
                  <c:v>5.4563899999999999</c:v>
                </c:pt>
                <c:pt idx="8333">
                  <c:v>4.7743399999999996</c:v>
                </c:pt>
                <c:pt idx="8334">
                  <c:v>5.4563899999999999</c:v>
                </c:pt>
                <c:pt idx="8335">
                  <c:v>5.4563899999999999</c:v>
                </c:pt>
                <c:pt idx="8336">
                  <c:v>6.1384400000000001</c:v>
                </c:pt>
                <c:pt idx="8337">
                  <c:v>6.8204900000000004</c:v>
                </c:pt>
                <c:pt idx="8338">
                  <c:v>7.5025399999999998</c:v>
                </c:pt>
                <c:pt idx="8339">
                  <c:v>7.5025399999999998</c:v>
                </c:pt>
                <c:pt idx="8340">
                  <c:v>6.8204900000000004</c:v>
                </c:pt>
                <c:pt idx="8341">
                  <c:v>6.8204900000000004</c:v>
                </c:pt>
                <c:pt idx="8342">
                  <c:v>6.8204900000000004</c:v>
                </c:pt>
                <c:pt idx="8343">
                  <c:v>7.5025399999999998</c:v>
                </c:pt>
                <c:pt idx="8344">
                  <c:v>7.5025399999999998</c:v>
                </c:pt>
                <c:pt idx="8345">
                  <c:v>6.8204900000000004</c:v>
                </c:pt>
                <c:pt idx="8346">
                  <c:v>6.8204900000000004</c:v>
                </c:pt>
                <c:pt idx="8347">
                  <c:v>6.8204900000000004</c:v>
                </c:pt>
                <c:pt idx="8348">
                  <c:v>6.8204900000000004</c:v>
                </c:pt>
                <c:pt idx="8349">
                  <c:v>7.5025399999999998</c:v>
                </c:pt>
                <c:pt idx="8350">
                  <c:v>7.5025399999999998</c:v>
                </c:pt>
                <c:pt idx="8351">
                  <c:v>6.8204900000000004</c:v>
                </c:pt>
                <c:pt idx="8352">
                  <c:v>6.8204900000000004</c:v>
                </c:pt>
                <c:pt idx="8353">
                  <c:v>6.8204900000000004</c:v>
                </c:pt>
                <c:pt idx="8354">
                  <c:v>4.0922900000000002</c:v>
                </c:pt>
                <c:pt idx="8355">
                  <c:v>3.41025</c:v>
                </c:pt>
                <c:pt idx="8356">
                  <c:v>3.41025</c:v>
                </c:pt>
                <c:pt idx="8357">
                  <c:v>3.41025</c:v>
                </c:pt>
                <c:pt idx="8358">
                  <c:v>4.7743399999999996</c:v>
                </c:pt>
                <c:pt idx="8359">
                  <c:v>5.4563899999999999</c:v>
                </c:pt>
                <c:pt idx="8360">
                  <c:v>6.1384400000000001</c:v>
                </c:pt>
                <c:pt idx="8361">
                  <c:v>4.7743399999999996</c:v>
                </c:pt>
                <c:pt idx="8362">
                  <c:v>4.0922900000000002</c:v>
                </c:pt>
                <c:pt idx="8363">
                  <c:v>4.0922900000000002</c:v>
                </c:pt>
                <c:pt idx="8364">
                  <c:v>4.7743399999999996</c:v>
                </c:pt>
                <c:pt idx="8365">
                  <c:v>5.4563899999999999</c:v>
                </c:pt>
                <c:pt idx="8366">
                  <c:v>4.7743399999999996</c:v>
                </c:pt>
                <c:pt idx="8367">
                  <c:v>5.4563899999999999</c:v>
                </c:pt>
                <c:pt idx="8368">
                  <c:v>5.4563899999999999</c:v>
                </c:pt>
                <c:pt idx="8369">
                  <c:v>6.1384400000000001</c:v>
                </c:pt>
                <c:pt idx="8370">
                  <c:v>6.1384400000000001</c:v>
                </c:pt>
                <c:pt idx="8371">
                  <c:v>6.1384400000000001</c:v>
                </c:pt>
                <c:pt idx="8372">
                  <c:v>6.1384400000000001</c:v>
                </c:pt>
                <c:pt idx="8373">
                  <c:v>6.1384400000000001</c:v>
                </c:pt>
                <c:pt idx="8374">
                  <c:v>6.1384400000000001</c:v>
                </c:pt>
                <c:pt idx="8375">
                  <c:v>4.7743399999999996</c:v>
                </c:pt>
                <c:pt idx="8376">
                  <c:v>4.7743399999999996</c:v>
                </c:pt>
                <c:pt idx="8377">
                  <c:v>4.0922900000000002</c:v>
                </c:pt>
                <c:pt idx="8378">
                  <c:v>4.0922900000000002</c:v>
                </c:pt>
                <c:pt idx="8379">
                  <c:v>5.4563899999999999</c:v>
                </c:pt>
                <c:pt idx="8380">
                  <c:v>6.8204900000000004</c:v>
                </c:pt>
                <c:pt idx="8381">
                  <c:v>5.4563899999999999</c:v>
                </c:pt>
                <c:pt idx="8382">
                  <c:v>4.7743399999999996</c:v>
                </c:pt>
                <c:pt idx="8383">
                  <c:v>4.7743399999999996</c:v>
                </c:pt>
                <c:pt idx="8384">
                  <c:v>4.7743399999999996</c:v>
                </c:pt>
                <c:pt idx="8385">
                  <c:v>4.7743399999999996</c:v>
                </c:pt>
                <c:pt idx="8386">
                  <c:v>5.4563899999999999</c:v>
                </c:pt>
                <c:pt idx="8387">
                  <c:v>4.7743399999999996</c:v>
                </c:pt>
                <c:pt idx="8388">
                  <c:v>6.1384400000000001</c:v>
                </c:pt>
                <c:pt idx="8389">
                  <c:v>6.8204900000000004</c:v>
                </c:pt>
                <c:pt idx="8390">
                  <c:v>6.8204900000000004</c:v>
                </c:pt>
                <c:pt idx="8391">
                  <c:v>6.8204900000000004</c:v>
                </c:pt>
                <c:pt idx="8392">
                  <c:v>7.5025399999999998</c:v>
                </c:pt>
                <c:pt idx="8393">
                  <c:v>8.18459</c:v>
                </c:pt>
                <c:pt idx="8394">
                  <c:v>7.5025399999999998</c:v>
                </c:pt>
                <c:pt idx="8395">
                  <c:v>7.5025399999999998</c:v>
                </c:pt>
                <c:pt idx="8396">
                  <c:v>9.5486900000000006</c:v>
                </c:pt>
                <c:pt idx="8397">
                  <c:v>8.18459</c:v>
                </c:pt>
                <c:pt idx="8398">
                  <c:v>7.5025399999999998</c:v>
                </c:pt>
                <c:pt idx="8399">
                  <c:v>7.5025399999999998</c:v>
                </c:pt>
                <c:pt idx="8400">
                  <c:v>7.5025399999999998</c:v>
                </c:pt>
                <c:pt idx="8401">
                  <c:v>6.8204900000000004</c:v>
                </c:pt>
                <c:pt idx="8402">
                  <c:v>6.8204900000000004</c:v>
                </c:pt>
                <c:pt idx="8403">
                  <c:v>6.8204900000000004</c:v>
                </c:pt>
                <c:pt idx="8404">
                  <c:v>7.5025399999999998</c:v>
                </c:pt>
                <c:pt idx="8405">
                  <c:v>6.8204900000000004</c:v>
                </c:pt>
                <c:pt idx="8406">
                  <c:v>6.1384400000000001</c:v>
                </c:pt>
                <c:pt idx="8407">
                  <c:v>5.4563899999999999</c:v>
                </c:pt>
                <c:pt idx="8408">
                  <c:v>5.4563899999999999</c:v>
                </c:pt>
                <c:pt idx="8409">
                  <c:v>6.1384400000000001</c:v>
                </c:pt>
                <c:pt idx="8410">
                  <c:v>6.8204900000000004</c:v>
                </c:pt>
                <c:pt idx="8411">
                  <c:v>6.8204900000000004</c:v>
                </c:pt>
                <c:pt idx="8412">
                  <c:v>6.8204900000000004</c:v>
                </c:pt>
                <c:pt idx="8413">
                  <c:v>5.4563899999999999</c:v>
                </c:pt>
                <c:pt idx="8414">
                  <c:v>4.7743399999999996</c:v>
                </c:pt>
                <c:pt idx="8415">
                  <c:v>5.4563899999999999</c:v>
                </c:pt>
                <c:pt idx="8416">
                  <c:v>5.4563899999999999</c:v>
                </c:pt>
                <c:pt idx="8417">
                  <c:v>5.4563899999999999</c:v>
                </c:pt>
                <c:pt idx="8418">
                  <c:v>5.4563899999999999</c:v>
                </c:pt>
                <c:pt idx="8419">
                  <c:v>5.4563899999999999</c:v>
                </c:pt>
                <c:pt idx="8420">
                  <c:v>6.1384400000000001</c:v>
                </c:pt>
                <c:pt idx="8421">
                  <c:v>6.1384400000000001</c:v>
                </c:pt>
                <c:pt idx="8422">
                  <c:v>5.4563899999999999</c:v>
                </c:pt>
                <c:pt idx="8423">
                  <c:v>6.8204900000000004</c:v>
                </c:pt>
                <c:pt idx="8424">
                  <c:v>7.5025399999999998</c:v>
                </c:pt>
                <c:pt idx="8425">
                  <c:v>7.5025399999999998</c:v>
                </c:pt>
                <c:pt idx="8426">
                  <c:v>7.5025399999999998</c:v>
                </c:pt>
                <c:pt idx="8427">
                  <c:v>5.4563899999999999</c:v>
                </c:pt>
                <c:pt idx="8428">
                  <c:v>5.4563899999999999</c:v>
                </c:pt>
                <c:pt idx="8429">
                  <c:v>5.4563899999999999</c:v>
                </c:pt>
                <c:pt idx="8430">
                  <c:v>5.4563899999999999</c:v>
                </c:pt>
                <c:pt idx="8431">
                  <c:v>6.8204900000000004</c:v>
                </c:pt>
                <c:pt idx="8432">
                  <c:v>6.1384400000000001</c:v>
                </c:pt>
                <c:pt idx="8433">
                  <c:v>6.1384400000000001</c:v>
                </c:pt>
                <c:pt idx="8434">
                  <c:v>7.5025399999999998</c:v>
                </c:pt>
                <c:pt idx="8435">
                  <c:v>7.5025399999999998</c:v>
                </c:pt>
                <c:pt idx="8436">
                  <c:v>7.5025399999999998</c:v>
                </c:pt>
                <c:pt idx="8437">
                  <c:v>8.18459</c:v>
                </c:pt>
                <c:pt idx="8438">
                  <c:v>8.18459</c:v>
                </c:pt>
                <c:pt idx="8439">
                  <c:v>8.8666400000000003</c:v>
                </c:pt>
                <c:pt idx="8440">
                  <c:v>8.18459</c:v>
                </c:pt>
                <c:pt idx="8441">
                  <c:v>6.1384400000000001</c:v>
                </c:pt>
                <c:pt idx="8442">
                  <c:v>6.1384400000000001</c:v>
                </c:pt>
                <c:pt idx="8443">
                  <c:v>6.8204900000000004</c:v>
                </c:pt>
                <c:pt idx="8444">
                  <c:v>8.18459</c:v>
                </c:pt>
                <c:pt idx="8445">
                  <c:v>7.5025399999999998</c:v>
                </c:pt>
                <c:pt idx="8446">
                  <c:v>8.18459</c:v>
                </c:pt>
                <c:pt idx="8447">
                  <c:v>8.18459</c:v>
                </c:pt>
                <c:pt idx="8448">
                  <c:v>8.18459</c:v>
                </c:pt>
                <c:pt idx="8449">
                  <c:v>8.18459</c:v>
                </c:pt>
                <c:pt idx="8450">
                  <c:v>0</c:v>
                </c:pt>
                <c:pt idx="8451">
                  <c:v>8.3176699999999997</c:v>
                </c:pt>
                <c:pt idx="8452">
                  <c:v>4.8717800000000002</c:v>
                </c:pt>
                <c:pt idx="8453">
                  <c:v>6.9243600000000001</c:v>
                </c:pt>
                <c:pt idx="8454">
                  <c:v>5.3494000000000002</c:v>
                </c:pt>
                <c:pt idx="8455">
                  <c:v>4.3721100000000002</c:v>
                </c:pt>
                <c:pt idx="8456">
                  <c:v>5.5301299999999998</c:v>
                </c:pt>
                <c:pt idx="8457">
                  <c:v>4.7919099999999997</c:v>
                </c:pt>
                <c:pt idx="8458">
                  <c:v>4.2188600000000003</c:v>
                </c:pt>
                <c:pt idx="8459">
                  <c:v>3.7751800000000002</c:v>
                </c:pt>
                <c:pt idx="8460">
                  <c:v>4.5469900000000001</c:v>
                </c:pt>
                <c:pt idx="8461">
                  <c:v>4.1525100000000004</c:v>
                </c:pt>
                <c:pt idx="8462">
                  <c:v>4.7695699999999999</c:v>
                </c:pt>
                <c:pt idx="8463">
                  <c:v>4.4174199999999999</c:v>
                </c:pt>
                <c:pt idx="8464">
                  <c:v>4.1087300000000004</c:v>
                </c:pt>
                <c:pt idx="8465">
                  <c:v>5.3825700000000003</c:v>
                </c:pt>
                <c:pt idx="8466">
                  <c:v>5.0522200000000002</c:v>
                </c:pt>
                <c:pt idx="8467">
                  <c:v>4.7743399999999996</c:v>
                </c:pt>
                <c:pt idx="8468">
                  <c:v>6.1384400000000001</c:v>
                </c:pt>
                <c:pt idx="8469">
                  <c:v>6.1384400000000001</c:v>
                </c:pt>
                <c:pt idx="8470">
                  <c:v>6.8204900000000004</c:v>
                </c:pt>
                <c:pt idx="8471">
                  <c:v>6.8204900000000004</c:v>
                </c:pt>
                <c:pt idx="8472">
                  <c:v>7.5025399999999998</c:v>
                </c:pt>
                <c:pt idx="8473">
                  <c:v>8.18459</c:v>
                </c:pt>
                <c:pt idx="8474">
                  <c:v>8.8666400000000003</c:v>
                </c:pt>
                <c:pt idx="8475">
                  <c:v>8.8666400000000003</c:v>
                </c:pt>
                <c:pt idx="8476">
                  <c:v>8.8666400000000003</c:v>
                </c:pt>
                <c:pt idx="8477">
                  <c:v>8.18459</c:v>
                </c:pt>
                <c:pt idx="8478">
                  <c:v>8.18459</c:v>
                </c:pt>
                <c:pt idx="8479">
                  <c:v>7.5025399999999998</c:v>
                </c:pt>
                <c:pt idx="8480">
                  <c:v>7.5025399999999998</c:v>
                </c:pt>
                <c:pt idx="8481">
                  <c:v>8.8666400000000003</c:v>
                </c:pt>
                <c:pt idx="8482">
                  <c:v>8.8666400000000003</c:v>
                </c:pt>
                <c:pt idx="8483">
                  <c:v>7.5025399999999998</c:v>
                </c:pt>
                <c:pt idx="8484">
                  <c:v>7.5025399999999998</c:v>
                </c:pt>
                <c:pt idx="8485">
                  <c:v>6.1384400000000001</c:v>
                </c:pt>
                <c:pt idx="8486">
                  <c:v>6.8204900000000004</c:v>
                </c:pt>
                <c:pt idx="8487">
                  <c:v>6.1384400000000001</c:v>
                </c:pt>
                <c:pt idx="8488">
                  <c:v>6.1384400000000001</c:v>
                </c:pt>
                <c:pt idx="8489">
                  <c:v>6.1384400000000001</c:v>
                </c:pt>
                <c:pt idx="8490">
                  <c:v>4.7743399999999996</c:v>
                </c:pt>
                <c:pt idx="8491">
                  <c:v>4.7743399999999996</c:v>
                </c:pt>
                <c:pt idx="8492">
                  <c:v>4.0922900000000002</c:v>
                </c:pt>
                <c:pt idx="8493">
                  <c:v>4.0922900000000002</c:v>
                </c:pt>
                <c:pt idx="8494">
                  <c:v>4.0922900000000002</c:v>
                </c:pt>
                <c:pt idx="8495">
                  <c:v>4.7743399999999996</c:v>
                </c:pt>
                <c:pt idx="8496">
                  <c:v>5.4563899999999999</c:v>
                </c:pt>
                <c:pt idx="8497">
                  <c:v>6.1384400000000001</c:v>
                </c:pt>
                <c:pt idx="8498">
                  <c:v>6.1384400000000001</c:v>
                </c:pt>
                <c:pt idx="8499">
                  <c:v>5.4563899999999999</c:v>
                </c:pt>
                <c:pt idx="8500">
                  <c:v>5.4563899999999999</c:v>
                </c:pt>
                <c:pt idx="8501">
                  <c:v>5.4563899999999999</c:v>
                </c:pt>
                <c:pt idx="8502">
                  <c:v>5.4563899999999999</c:v>
                </c:pt>
                <c:pt idx="8503">
                  <c:v>4.7743399999999996</c:v>
                </c:pt>
                <c:pt idx="8504">
                  <c:v>5.4563899999999999</c:v>
                </c:pt>
                <c:pt idx="8505">
                  <c:v>6.1384400000000001</c:v>
                </c:pt>
                <c:pt idx="8506">
                  <c:v>6.1384400000000001</c:v>
                </c:pt>
                <c:pt idx="8507">
                  <c:v>5.4563899999999999</c:v>
                </c:pt>
                <c:pt idx="8508">
                  <c:v>5.4563899999999999</c:v>
                </c:pt>
                <c:pt idx="8509">
                  <c:v>6.8204900000000004</c:v>
                </c:pt>
                <c:pt idx="8510">
                  <c:v>6.8204900000000004</c:v>
                </c:pt>
                <c:pt idx="8511">
                  <c:v>6.8204900000000004</c:v>
                </c:pt>
                <c:pt idx="8512">
                  <c:v>7.5025399999999998</c:v>
                </c:pt>
                <c:pt idx="8513">
                  <c:v>6.1384400000000001</c:v>
                </c:pt>
                <c:pt idx="8514">
                  <c:v>6.1384400000000001</c:v>
                </c:pt>
                <c:pt idx="8515">
                  <c:v>4.7743399999999996</c:v>
                </c:pt>
                <c:pt idx="8516">
                  <c:v>5.4563899999999999</c:v>
                </c:pt>
                <c:pt idx="8517">
                  <c:v>5.4563899999999999</c:v>
                </c:pt>
                <c:pt idx="8518">
                  <c:v>5.4563899999999999</c:v>
                </c:pt>
                <c:pt idx="8519">
                  <c:v>6.1384400000000001</c:v>
                </c:pt>
                <c:pt idx="8520">
                  <c:v>6.1384400000000001</c:v>
                </c:pt>
                <c:pt idx="8521">
                  <c:v>5.4563899999999999</c:v>
                </c:pt>
                <c:pt idx="8522">
                  <c:v>6.8204900000000004</c:v>
                </c:pt>
                <c:pt idx="8523">
                  <c:v>6.1384400000000001</c:v>
                </c:pt>
                <c:pt idx="8524">
                  <c:v>6.8204900000000004</c:v>
                </c:pt>
                <c:pt idx="8525">
                  <c:v>6.8204900000000004</c:v>
                </c:pt>
                <c:pt idx="8526">
                  <c:v>6.1384400000000001</c:v>
                </c:pt>
                <c:pt idx="8527">
                  <c:v>6.8204900000000004</c:v>
                </c:pt>
                <c:pt idx="8528">
                  <c:v>7.5025399999999998</c:v>
                </c:pt>
                <c:pt idx="8529">
                  <c:v>6.8204900000000004</c:v>
                </c:pt>
                <c:pt idx="8530">
                  <c:v>7.5025399999999998</c:v>
                </c:pt>
                <c:pt idx="8531">
                  <c:v>8.8666400000000003</c:v>
                </c:pt>
                <c:pt idx="8532">
                  <c:v>8.8666400000000003</c:v>
                </c:pt>
                <c:pt idx="8533">
                  <c:v>8.18459</c:v>
                </c:pt>
                <c:pt idx="8534">
                  <c:v>8.8666400000000003</c:v>
                </c:pt>
                <c:pt idx="8535">
                  <c:v>8.8666400000000003</c:v>
                </c:pt>
                <c:pt idx="8536">
                  <c:v>10.230700000000001</c:v>
                </c:pt>
                <c:pt idx="8537">
                  <c:v>8.8666400000000003</c:v>
                </c:pt>
                <c:pt idx="8538">
                  <c:v>9.5486900000000006</c:v>
                </c:pt>
                <c:pt idx="8539">
                  <c:v>8.18459</c:v>
                </c:pt>
                <c:pt idx="8540">
                  <c:v>8.18459</c:v>
                </c:pt>
                <c:pt idx="8541">
                  <c:v>7.5025399999999998</c:v>
                </c:pt>
                <c:pt idx="8542">
                  <c:v>8.8666400000000003</c:v>
                </c:pt>
                <c:pt idx="8543">
                  <c:v>8.8666400000000003</c:v>
                </c:pt>
                <c:pt idx="8544">
                  <c:v>9.5486900000000006</c:v>
                </c:pt>
                <c:pt idx="8545">
                  <c:v>9.5486900000000006</c:v>
                </c:pt>
                <c:pt idx="8546">
                  <c:v>9.5486900000000006</c:v>
                </c:pt>
                <c:pt idx="8547">
                  <c:v>8.8666400000000003</c:v>
                </c:pt>
                <c:pt idx="8548">
                  <c:v>8.18459</c:v>
                </c:pt>
                <c:pt idx="8549">
                  <c:v>8.8666400000000003</c:v>
                </c:pt>
                <c:pt idx="8550">
                  <c:v>9.5486900000000006</c:v>
                </c:pt>
                <c:pt idx="8551">
                  <c:v>9.5486900000000006</c:v>
                </c:pt>
                <c:pt idx="8552">
                  <c:v>8.8666400000000003</c:v>
                </c:pt>
                <c:pt idx="8553">
                  <c:v>7.5025399999999998</c:v>
                </c:pt>
                <c:pt idx="8554">
                  <c:v>8.18459</c:v>
                </c:pt>
                <c:pt idx="8555">
                  <c:v>8.18459</c:v>
                </c:pt>
                <c:pt idx="8556">
                  <c:v>8.18459</c:v>
                </c:pt>
                <c:pt idx="8557">
                  <c:v>8.18459</c:v>
                </c:pt>
                <c:pt idx="8558">
                  <c:v>8.18459</c:v>
                </c:pt>
                <c:pt idx="8559">
                  <c:v>6.8204900000000004</c:v>
                </c:pt>
                <c:pt idx="8560">
                  <c:v>6.8204900000000004</c:v>
                </c:pt>
                <c:pt idx="8561">
                  <c:v>6.1384400000000001</c:v>
                </c:pt>
                <c:pt idx="8562">
                  <c:v>5.4563899999999999</c:v>
                </c:pt>
                <c:pt idx="8563">
                  <c:v>6.1384400000000001</c:v>
                </c:pt>
                <c:pt idx="8564">
                  <c:v>6.8204900000000004</c:v>
                </c:pt>
                <c:pt idx="8565">
                  <c:v>6.8204900000000004</c:v>
                </c:pt>
                <c:pt idx="8566">
                  <c:v>6.1384400000000001</c:v>
                </c:pt>
                <c:pt idx="8567">
                  <c:v>5.4563899999999999</c:v>
                </c:pt>
                <c:pt idx="8568">
                  <c:v>6.1384400000000001</c:v>
                </c:pt>
                <c:pt idx="8569">
                  <c:v>6.1384400000000001</c:v>
                </c:pt>
                <c:pt idx="8570">
                  <c:v>6.1384400000000001</c:v>
                </c:pt>
                <c:pt idx="8571">
                  <c:v>6.1384400000000001</c:v>
                </c:pt>
                <c:pt idx="8572">
                  <c:v>6.1384400000000001</c:v>
                </c:pt>
                <c:pt idx="8573">
                  <c:v>5.4563899999999999</c:v>
                </c:pt>
                <c:pt idx="8574">
                  <c:v>6.1384400000000001</c:v>
                </c:pt>
                <c:pt idx="8575">
                  <c:v>6.1384400000000001</c:v>
                </c:pt>
                <c:pt idx="8576">
                  <c:v>6.1384400000000001</c:v>
                </c:pt>
                <c:pt idx="8577">
                  <c:v>6.8204900000000004</c:v>
                </c:pt>
                <c:pt idx="8578">
                  <c:v>6.1384400000000001</c:v>
                </c:pt>
                <c:pt idx="8579">
                  <c:v>6.8204900000000004</c:v>
                </c:pt>
                <c:pt idx="8580">
                  <c:v>6.1384400000000001</c:v>
                </c:pt>
                <c:pt idx="8581">
                  <c:v>6.1384400000000001</c:v>
                </c:pt>
                <c:pt idx="8582">
                  <c:v>5.4563899999999999</c:v>
                </c:pt>
                <c:pt idx="8583">
                  <c:v>4.7743399999999996</c:v>
                </c:pt>
                <c:pt idx="8584">
                  <c:v>4.7743399999999996</c:v>
                </c:pt>
                <c:pt idx="8585">
                  <c:v>4.7743399999999996</c:v>
                </c:pt>
                <c:pt idx="8586">
                  <c:v>4.7743399999999996</c:v>
                </c:pt>
                <c:pt idx="8587">
                  <c:v>4.7743399999999996</c:v>
                </c:pt>
                <c:pt idx="8588">
                  <c:v>6.1384400000000001</c:v>
                </c:pt>
                <c:pt idx="8589">
                  <c:v>6.1384400000000001</c:v>
                </c:pt>
                <c:pt idx="8590">
                  <c:v>6.1384400000000001</c:v>
                </c:pt>
                <c:pt idx="8591">
                  <c:v>6.1384400000000001</c:v>
                </c:pt>
                <c:pt idx="8592">
                  <c:v>5.4563899999999999</c:v>
                </c:pt>
                <c:pt idx="8593">
                  <c:v>5.4563899999999999</c:v>
                </c:pt>
                <c:pt idx="8594">
                  <c:v>4.0922900000000002</c:v>
                </c:pt>
                <c:pt idx="8595">
                  <c:v>4.0922900000000002</c:v>
                </c:pt>
                <c:pt idx="8596">
                  <c:v>6.1384400000000001</c:v>
                </c:pt>
                <c:pt idx="8597">
                  <c:v>5.4563899999999999</c:v>
                </c:pt>
                <c:pt idx="8598">
                  <c:v>4.7743399999999996</c:v>
                </c:pt>
                <c:pt idx="8599">
                  <c:v>4.7743399999999996</c:v>
                </c:pt>
                <c:pt idx="8600">
                  <c:v>4.7743399999999996</c:v>
                </c:pt>
                <c:pt idx="8601">
                  <c:v>4.7743399999999996</c:v>
                </c:pt>
                <c:pt idx="8602">
                  <c:v>4.7743399999999996</c:v>
                </c:pt>
                <c:pt idx="8603">
                  <c:v>4.7743399999999996</c:v>
                </c:pt>
                <c:pt idx="8604">
                  <c:v>4.0922900000000002</c:v>
                </c:pt>
                <c:pt idx="8605">
                  <c:v>3.41025</c:v>
                </c:pt>
                <c:pt idx="8606">
                  <c:v>4.0922900000000002</c:v>
                </c:pt>
                <c:pt idx="8607">
                  <c:v>3.41025</c:v>
                </c:pt>
                <c:pt idx="8608">
                  <c:v>4.0922900000000002</c:v>
                </c:pt>
                <c:pt idx="8609">
                  <c:v>4.7743399999999996</c:v>
                </c:pt>
                <c:pt idx="8610">
                  <c:v>4.7743399999999996</c:v>
                </c:pt>
                <c:pt idx="8611">
                  <c:v>5.4563899999999999</c:v>
                </c:pt>
                <c:pt idx="8612">
                  <c:v>5.4563899999999999</c:v>
                </c:pt>
                <c:pt idx="8613">
                  <c:v>4.0922900000000002</c:v>
                </c:pt>
                <c:pt idx="8614">
                  <c:v>4.0922900000000002</c:v>
                </c:pt>
                <c:pt idx="8615">
                  <c:v>4.7743399999999996</c:v>
                </c:pt>
                <c:pt idx="8616">
                  <c:v>4.7743399999999996</c:v>
                </c:pt>
                <c:pt idx="8617">
                  <c:v>5.4563899999999999</c:v>
                </c:pt>
                <c:pt idx="8618">
                  <c:v>5.4563899999999999</c:v>
                </c:pt>
                <c:pt idx="8619">
                  <c:v>6.1384400000000001</c:v>
                </c:pt>
                <c:pt idx="8620">
                  <c:v>6.8204900000000004</c:v>
                </c:pt>
                <c:pt idx="8621">
                  <c:v>7.5025399999999998</c:v>
                </c:pt>
                <c:pt idx="8622">
                  <c:v>7.5025399999999998</c:v>
                </c:pt>
                <c:pt idx="8623">
                  <c:v>6.8204900000000004</c:v>
                </c:pt>
                <c:pt idx="8624">
                  <c:v>0</c:v>
                </c:pt>
                <c:pt idx="8625">
                  <c:v>0</c:v>
                </c:pt>
                <c:pt idx="8626">
                  <c:v>0</c:v>
                </c:pt>
                <c:pt idx="8627">
                  <c:v>6.9243600000000001</c:v>
                </c:pt>
                <c:pt idx="8628">
                  <c:v>10.6988</c:v>
                </c:pt>
                <c:pt idx="8629">
                  <c:v>10.930300000000001</c:v>
                </c:pt>
                <c:pt idx="8630">
                  <c:v>11.0603</c:v>
                </c:pt>
                <c:pt idx="8631">
                  <c:v>9.5838300000000007</c:v>
                </c:pt>
                <c:pt idx="8632">
                  <c:v>9.8440100000000008</c:v>
                </c:pt>
                <c:pt idx="8633">
                  <c:v>8.8087499999999999</c:v>
                </c:pt>
                <c:pt idx="8634">
                  <c:v>7.9572399999999996</c:v>
                </c:pt>
                <c:pt idx="8635">
                  <c:v>8.3050099999999993</c:v>
                </c:pt>
                <c:pt idx="8636">
                  <c:v>7.6313199999999997</c:v>
                </c:pt>
                <c:pt idx="8637">
                  <c:v>7.0678700000000001</c:v>
                </c:pt>
                <c:pt idx="8638">
                  <c:v>7.3957100000000002</c:v>
                </c:pt>
                <c:pt idx="8639">
                  <c:v>6.9204499999999998</c:v>
                </c:pt>
                <c:pt idx="8640">
                  <c:v>6.4957099999999999</c:v>
                </c:pt>
                <c:pt idx="8641">
                  <c:v>6.1384400000000001</c:v>
                </c:pt>
                <c:pt idx="8642">
                  <c:v>6.8204900000000004</c:v>
                </c:pt>
                <c:pt idx="8643">
                  <c:v>8.18459</c:v>
                </c:pt>
                <c:pt idx="8644">
                  <c:v>8.18459</c:v>
                </c:pt>
                <c:pt idx="8645">
                  <c:v>6.1384400000000001</c:v>
                </c:pt>
                <c:pt idx="8646">
                  <c:v>5.4563899999999999</c:v>
                </c:pt>
                <c:pt idx="8647">
                  <c:v>6.1384400000000001</c:v>
                </c:pt>
                <c:pt idx="8648">
                  <c:v>6.1384400000000001</c:v>
                </c:pt>
                <c:pt idx="8649">
                  <c:v>5.4563899999999999</c:v>
                </c:pt>
                <c:pt idx="8650">
                  <c:v>5.4563899999999999</c:v>
                </c:pt>
                <c:pt idx="8651">
                  <c:v>5.4563899999999999</c:v>
                </c:pt>
                <c:pt idx="8652">
                  <c:v>6.1384400000000001</c:v>
                </c:pt>
                <c:pt idx="8653">
                  <c:v>6.1384400000000001</c:v>
                </c:pt>
                <c:pt idx="8654">
                  <c:v>6.1384400000000001</c:v>
                </c:pt>
                <c:pt idx="8655">
                  <c:v>6.1384400000000001</c:v>
                </c:pt>
                <c:pt idx="8656">
                  <c:v>6.1384400000000001</c:v>
                </c:pt>
                <c:pt idx="8657">
                  <c:v>6.1384400000000001</c:v>
                </c:pt>
                <c:pt idx="8658">
                  <c:v>6.8204900000000004</c:v>
                </c:pt>
                <c:pt idx="8659">
                  <c:v>6.1384400000000001</c:v>
                </c:pt>
                <c:pt idx="8660">
                  <c:v>4.7743399999999996</c:v>
                </c:pt>
                <c:pt idx="8661">
                  <c:v>5.4563899999999999</c:v>
                </c:pt>
                <c:pt idx="8662">
                  <c:v>5.4563899999999999</c:v>
                </c:pt>
                <c:pt idx="8663">
                  <c:v>6.1384400000000001</c:v>
                </c:pt>
                <c:pt idx="8664">
                  <c:v>4.7743399999999996</c:v>
                </c:pt>
                <c:pt idx="8665">
                  <c:v>4.7743399999999996</c:v>
                </c:pt>
                <c:pt idx="8666">
                  <c:v>6.8204900000000004</c:v>
                </c:pt>
                <c:pt idx="8667">
                  <c:v>8.18459</c:v>
                </c:pt>
                <c:pt idx="8668">
                  <c:v>8.18459</c:v>
                </c:pt>
                <c:pt idx="8669">
                  <c:v>7.5025399999999998</c:v>
                </c:pt>
                <c:pt idx="8670">
                  <c:v>7.5025399999999998</c:v>
                </c:pt>
                <c:pt idx="8671">
                  <c:v>7.5025399999999998</c:v>
                </c:pt>
                <c:pt idx="8672">
                  <c:v>7.5025399999999998</c:v>
                </c:pt>
                <c:pt idx="8673">
                  <c:v>7.5025399999999998</c:v>
                </c:pt>
                <c:pt idx="8674">
                  <c:v>7.5025399999999998</c:v>
                </c:pt>
                <c:pt idx="8675">
                  <c:v>7.5025399999999998</c:v>
                </c:pt>
                <c:pt idx="8676">
                  <c:v>7.5025399999999998</c:v>
                </c:pt>
                <c:pt idx="8677">
                  <c:v>7.5025399999999998</c:v>
                </c:pt>
                <c:pt idx="8678">
                  <c:v>8.18459</c:v>
                </c:pt>
                <c:pt idx="8679">
                  <c:v>8.18459</c:v>
                </c:pt>
                <c:pt idx="8680">
                  <c:v>8.18459</c:v>
                </c:pt>
                <c:pt idx="8681">
                  <c:v>8.18459</c:v>
                </c:pt>
                <c:pt idx="8682">
                  <c:v>8.18459</c:v>
                </c:pt>
                <c:pt idx="8683">
                  <c:v>7.5025399999999998</c:v>
                </c:pt>
                <c:pt idx="8684">
                  <c:v>6.1384400000000001</c:v>
                </c:pt>
                <c:pt idx="8685">
                  <c:v>5.4563899999999999</c:v>
                </c:pt>
                <c:pt idx="8686">
                  <c:v>4.7743399999999996</c:v>
                </c:pt>
                <c:pt idx="8687">
                  <c:v>5.4563899999999999</c:v>
                </c:pt>
                <c:pt idx="8688">
                  <c:v>6.1384400000000001</c:v>
                </c:pt>
                <c:pt idx="8689">
                  <c:v>6.1384400000000001</c:v>
                </c:pt>
                <c:pt idx="8690">
                  <c:v>5.4563899999999999</c:v>
                </c:pt>
                <c:pt idx="8691">
                  <c:v>6.1384400000000001</c:v>
                </c:pt>
                <c:pt idx="8692">
                  <c:v>6.1384400000000001</c:v>
                </c:pt>
                <c:pt idx="8693">
                  <c:v>6.1384400000000001</c:v>
                </c:pt>
                <c:pt idx="8694">
                  <c:v>5.4563899999999999</c:v>
                </c:pt>
                <c:pt idx="8695">
                  <c:v>4.0922900000000002</c:v>
                </c:pt>
                <c:pt idx="8696">
                  <c:v>5.4563899999999999</c:v>
                </c:pt>
                <c:pt idx="8697">
                  <c:v>6.1384400000000001</c:v>
                </c:pt>
                <c:pt idx="8698">
                  <c:v>5.4563899999999999</c:v>
                </c:pt>
                <c:pt idx="8699">
                  <c:v>5.4563899999999999</c:v>
                </c:pt>
                <c:pt idx="8700">
                  <c:v>4.7743399999999996</c:v>
                </c:pt>
                <c:pt idx="8701">
                  <c:v>4.0922900000000002</c:v>
                </c:pt>
                <c:pt idx="8702">
                  <c:v>5.4563899999999999</c:v>
                </c:pt>
                <c:pt idx="8703">
                  <c:v>6.1384400000000001</c:v>
                </c:pt>
                <c:pt idx="8704">
                  <c:v>5.4563899999999999</c:v>
                </c:pt>
                <c:pt idx="8705">
                  <c:v>4.7743399999999996</c:v>
                </c:pt>
                <c:pt idx="8706">
                  <c:v>5.4563899999999999</c:v>
                </c:pt>
                <c:pt idx="8707">
                  <c:v>5.4563899999999999</c:v>
                </c:pt>
                <c:pt idx="8708">
                  <c:v>4.7743399999999996</c:v>
                </c:pt>
                <c:pt idx="8709">
                  <c:v>4.7743399999999996</c:v>
                </c:pt>
                <c:pt idx="8710">
                  <c:v>5.4563899999999999</c:v>
                </c:pt>
                <c:pt idx="8711">
                  <c:v>6.1384400000000001</c:v>
                </c:pt>
                <c:pt idx="8712">
                  <c:v>6.1384400000000001</c:v>
                </c:pt>
                <c:pt idx="8713">
                  <c:v>4.7743399999999996</c:v>
                </c:pt>
                <c:pt idx="8714">
                  <c:v>4.0922900000000002</c:v>
                </c:pt>
                <c:pt idx="8715">
                  <c:v>5.4563899999999999</c:v>
                </c:pt>
                <c:pt idx="8716">
                  <c:v>6.8204900000000004</c:v>
                </c:pt>
                <c:pt idx="8717">
                  <c:v>6.8204900000000004</c:v>
                </c:pt>
                <c:pt idx="8718">
                  <c:v>7.5025399999999998</c:v>
                </c:pt>
                <c:pt idx="8719">
                  <c:v>6.8204900000000004</c:v>
                </c:pt>
                <c:pt idx="8720">
                  <c:v>7.5025399999999998</c:v>
                </c:pt>
                <c:pt idx="8721">
                  <c:v>6.8204900000000004</c:v>
                </c:pt>
                <c:pt idx="8722">
                  <c:v>6.8204900000000004</c:v>
                </c:pt>
                <c:pt idx="8723">
                  <c:v>8.18459</c:v>
                </c:pt>
                <c:pt idx="8724">
                  <c:v>7.5025399999999998</c:v>
                </c:pt>
                <c:pt idx="8725">
                  <c:v>7.5025399999999998</c:v>
                </c:pt>
                <c:pt idx="8726">
                  <c:v>7.5025399999999998</c:v>
                </c:pt>
                <c:pt idx="8727">
                  <c:v>8.18459</c:v>
                </c:pt>
                <c:pt idx="8728">
                  <c:v>7.5025399999999998</c:v>
                </c:pt>
                <c:pt idx="8729">
                  <c:v>6.8204900000000004</c:v>
                </c:pt>
                <c:pt idx="8730">
                  <c:v>6.8204900000000004</c:v>
                </c:pt>
                <c:pt idx="8731">
                  <c:v>8.18459</c:v>
                </c:pt>
                <c:pt idx="8732">
                  <c:v>7.5025399999999998</c:v>
                </c:pt>
                <c:pt idx="8733">
                  <c:v>7.5025399999999998</c:v>
                </c:pt>
                <c:pt idx="8734">
                  <c:v>6.8204900000000004</c:v>
                </c:pt>
                <c:pt idx="8735">
                  <c:v>6.8204900000000004</c:v>
                </c:pt>
                <c:pt idx="8736">
                  <c:v>7.5025399999999998</c:v>
                </c:pt>
                <c:pt idx="8737">
                  <c:v>6.8204900000000004</c:v>
                </c:pt>
                <c:pt idx="8738">
                  <c:v>6.8204900000000004</c:v>
                </c:pt>
                <c:pt idx="8739">
                  <c:v>6.8204900000000004</c:v>
                </c:pt>
                <c:pt idx="8740">
                  <c:v>5.4563899999999999</c:v>
                </c:pt>
                <c:pt idx="8741">
                  <c:v>5.4563899999999999</c:v>
                </c:pt>
                <c:pt idx="8742">
                  <c:v>6.1384400000000001</c:v>
                </c:pt>
                <c:pt idx="8743">
                  <c:v>6.1384400000000001</c:v>
                </c:pt>
                <c:pt idx="8744">
                  <c:v>6.1384400000000001</c:v>
                </c:pt>
                <c:pt idx="8745">
                  <c:v>5.4563899999999999</c:v>
                </c:pt>
                <c:pt idx="8746">
                  <c:v>6.8204900000000004</c:v>
                </c:pt>
                <c:pt idx="8747">
                  <c:v>6.8204900000000004</c:v>
                </c:pt>
                <c:pt idx="8748">
                  <c:v>6.8204900000000004</c:v>
                </c:pt>
                <c:pt idx="8749">
                  <c:v>6.8204900000000004</c:v>
                </c:pt>
                <c:pt idx="8750">
                  <c:v>6.1384400000000001</c:v>
                </c:pt>
                <c:pt idx="8751">
                  <c:v>5.4563899999999999</c:v>
                </c:pt>
                <c:pt idx="8752">
                  <c:v>5.4563899999999999</c:v>
                </c:pt>
                <c:pt idx="8753">
                  <c:v>5.4563899999999999</c:v>
                </c:pt>
                <c:pt idx="8754">
                  <c:v>5.4563899999999999</c:v>
                </c:pt>
                <c:pt idx="8755">
                  <c:v>5.4563899999999999</c:v>
                </c:pt>
                <c:pt idx="8756">
                  <c:v>5.4563899999999999</c:v>
                </c:pt>
                <c:pt idx="8757">
                  <c:v>5.4563899999999999</c:v>
                </c:pt>
                <c:pt idx="8758">
                  <c:v>5.4563899999999999</c:v>
                </c:pt>
                <c:pt idx="8759">
                  <c:v>6.1384400000000001</c:v>
                </c:pt>
                <c:pt idx="8760">
                  <c:v>5.4563899999999999</c:v>
                </c:pt>
                <c:pt idx="8761">
                  <c:v>6.1384400000000001</c:v>
                </c:pt>
                <c:pt idx="8762">
                  <c:v>6.1384400000000001</c:v>
                </c:pt>
                <c:pt idx="8763">
                  <c:v>4.7743399999999996</c:v>
                </c:pt>
                <c:pt idx="8764">
                  <c:v>4.7743399999999996</c:v>
                </c:pt>
                <c:pt idx="8765">
                  <c:v>4.0922900000000002</c:v>
                </c:pt>
                <c:pt idx="8766">
                  <c:v>3.41025</c:v>
                </c:pt>
                <c:pt idx="8767">
                  <c:v>3.41025</c:v>
                </c:pt>
                <c:pt idx="8768">
                  <c:v>4.0922900000000002</c:v>
                </c:pt>
                <c:pt idx="8769">
                  <c:v>4.0922900000000002</c:v>
                </c:pt>
                <c:pt idx="8770">
                  <c:v>4.7743399999999996</c:v>
                </c:pt>
                <c:pt idx="8771">
                  <c:v>4.7743399999999996</c:v>
                </c:pt>
                <c:pt idx="8772">
                  <c:v>4.0922900000000002</c:v>
                </c:pt>
                <c:pt idx="8773">
                  <c:v>3.41025</c:v>
                </c:pt>
                <c:pt idx="8774">
                  <c:v>3.41025</c:v>
                </c:pt>
                <c:pt idx="8775">
                  <c:v>3.41025</c:v>
                </c:pt>
                <c:pt idx="8776">
                  <c:v>3.41025</c:v>
                </c:pt>
                <c:pt idx="8777">
                  <c:v>4.7743399999999996</c:v>
                </c:pt>
                <c:pt idx="8778">
                  <c:v>4.7743399999999996</c:v>
                </c:pt>
                <c:pt idx="8779">
                  <c:v>4.0922900000000002</c:v>
                </c:pt>
                <c:pt idx="8780">
                  <c:v>4.7743399999999996</c:v>
                </c:pt>
                <c:pt idx="8781">
                  <c:v>4.7743399999999996</c:v>
                </c:pt>
                <c:pt idx="8782">
                  <c:v>4.7743399999999996</c:v>
                </c:pt>
                <c:pt idx="8783">
                  <c:v>4.7743399999999996</c:v>
                </c:pt>
                <c:pt idx="8784">
                  <c:v>6.1384400000000001</c:v>
                </c:pt>
                <c:pt idx="8785">
                  <c:v>7.5025399999999998</c:v>
                </c:pt>
                <c:pt idx="8786">
                  <c:v>8.18459</c:v>
                </c:pt>
                <c:pt idx="8787">
                  <c:v>8.18459</c:v>
                </c:pt>
                <c:pt idx="8788">
                  <c:v>8.18459</c:v>
                </c:pt>
                <c:pt idx="8789">
                  <c:v>8.8666400000000003</c:v>
                </c:pt>
                <c:pt idx="8790">
                  <c:v>8.8666400000000003</c:v>
                </c:pt>
                <c:pt idx="8791">
                  <c:v>9.5486900000000006</c:v>
                </c:pt>
                <c:pt idx="8792">
                  <c:v>9.5486900000000006</c:v>
                </c:pt>
                <c:pt idx="8793">
                  <c:v>9.5486900000000006</c:v>
                </c:pt>
                <c:pt idx="8794">
                  <c:v>10.230700000000001</c:v>
                </c:pt>
                <c:pt idx="8795">
                  <c:v>8.8666400000000003</c:v>
                </c:pt>
                <c:pt idx="8796">
                  <c:v>9.5486900000000006</c:v>
                </c:pt>
                <c:pt idx="8797">
                  <c:v>10.230700000000001</c:v>
                </c:pt>
                <c:pt idx="8798">
                  <c:v>0</c:v>
                </c:pt>
                <c:pt idx="8799">
                  <c:v>0</c:v>
                </c:pt>
                <c:pt idx="8800">
                  <c:v>4.9068300000000002</c:v>
                </c:pt>
                <c:pt idx="8801">
                  <c:v>3.4798399999999998</c:v>
                </c:pt>
                <c:pt idx="8802">
                  <c:v>2.6852299999999998</c:v>
                </c:pt>
                <c:pt idx="8803">
                  <c:v>2.1930800000000001</c:v>
                </c:pt>
                <c:pt idx="8804">
                  <c:v>1.8483700000000001</c:v>
                </c:pt>
                <c:pt idx="8805">
                  <c:v>1.6010500000000001</c:v>
                </c:pt>
                <c:pt idx="8806">
                  <c:v>4.2275799999999997</c:v>
                </c:pt>
                <c:pt idx="8807">
                  <c:v>3.7821600000000002</c:v>
                </c:pt>
                <c:pt idx="8808">
                  <c:v>5.6932299999999998</c:v>
                </c:pt>
                <c:pt idx="8809">
                  <c:v>5.1985400000000004</c:v>
                </c:pt>
                <c:pt idx="8810">
                  <c:v>4.7829499999999996</c:v>
                </c:pt>
                <c:pt idx="8811">
                  <c:v>5.3077699999999997</c:v>
                </c:pt>
                <c:pt idx="8812">
                  <c:v>4.94238</c:v>
                </c:pt>
                <c:pt idx="8813">
                  <c:v>4.6188399999999996</c:v>
                </c:pt>
                <c:pt idx="8814">
                  <c:v>6.5094799999999999</c:v>
                </c:pt>
                <c:pt idx="8815">
                  <c:v>6.1384400000000001</c:v>
                </c:pt>
                <c:pt idx="8816">
                  <c:v>6.8204900000000004</c:v>
                </c:pt>
                <c:pt idx="8817">
                  <c:v>6.8204900000000004</c:v>
                </c:pt>
                <c:pt idx="8818">
                  <c:v>7.5025399999999998</c:v>
                </c:pt>
                <c:pt idx="8819">
                  <c:v>7.5025399999999998</c:v>
                </c:pt>
                <c:pt idx="8820">
                  <c:v>7.5025399999999998</c:v>
                </c:pt>
                <c:pt idx="8821">
                  <c:v>7.5025399999999998</c:v>
                </c:pt>
                <c:pt idx="8822">
                  <c:v>7.5025399999999998</c:v>
                </c:pt>
                <c:pt idx="8823">
                  <c:v>6.1384400000000001</c:v>
                </c:pt>
                <c:pt idx="8824">
                  <c:v>6.8204900000000004</c:v>
                </c:pt>
                <c:pt idx="8825">
                  <c:v>7.5025399999999998</c:v>
                </c:pt>
                <c:pt idx="8826">
                  <c:v>6.8204900000000004</c:v>
                </c:pt>
                <c:pt idx="8827">
                  <c:v>6.8204900000000004</c:v>
                </c:pt>
                <c:pt idx="8828">
                  <c:v>8.18459</c:v>
                </c:pt>
                <c:pt idx="8829">
                  <c:v>7.5025399999999998</c:v>
                </c:pt>
                <c:pt idx="8830">
                  <c:v>8.18459</c:v>
                </c:pt>
                <c:pt idx="8831">
                  <c:v>6.8204900000000004</c:v>
                </c:pt>
                <c:pt idx="8832">
                  <c:v>6.1384400000000001</c:v>
                </c:pt>
                <c:pt idx="8833">
                  <c:v>6.1384400000000001</c:v>
                </c:pt>
                <c:pt idx="8834">
                  <c:v>6.1384400000000001</c:v>
                </c:pt>
                <c:pt idx="8835">
                  <c:v>5.4563899999999999</c:v>
                </c:pt>
                <c:pt idx="8836">
                  <c:v>6.1384400000000001</c:v>
                </c:pt>
                <c:pt idx="8837">
                  <c:v>6.1384400000000001</c:v>
                </c:pt>
                <c:pt idx="8838">
                  <c:v>6.8204900000000004</c:v>
                </c:pt>
                <c:pt idx="8839">
                  <c:v>6.8204900000000004</c:v>
                </c:pt>
                <c:pt idx="8840">
                  <c:v>7.5025399999999998</c:v>
                </c:pt>
                <c:pt idx="8841">
                  <c:v>7.5025399999999998</c:v>
                </c:pt>
                <c:pt idx="8842">
                  <c:v>7.5025399999999998</c:v>
                </c:pt>
                <c:pt idx="8843">
                  <c:v>6.8204900000000004</c:v>
                </c:pt>
                <c:pt idx="8844">
                  <c:v>6.1384400000000001</c:v>
                </c:pt>
                <c:pt idx="8845">
                  <c:v>6.1384400000000001</c:v>
                </c:pt>
                <c:pt idx="8846">
                  <c:v>5.4563899999999999</c:v>
                </c:pt>
                <c:pt idx="8847">
                  <c:v>5.4563899999999999</c:v>
                </c:pt>
                <c:pt idx="8848">
                  <c:v>4.7743399999999996</c:v>
                </c:pt>
                <c:pt idx="8849">
                  <c:v>4.7743399999999996</c:v>
                </c:pt>
                <c:pt idx="8850">
                  <c:v>4.7743399999999996</c:v>
                </c:pt>
                <c:pt idx="8851">
                  <c:v>4.0922900000000002</c:v>
                </c:pt>
                <c:pt idx="8852">
                  <c:v>4.0922900000000002</c:v>
                </c:pt>
                <c:pt idx="8853">
                  <c:v>2.7282000000000002</c:v>
                </c:pt>
                <c:pt idx="8854">
                  <c:v>2.7282000000000002</c:v>
                </c:pt>
                <c:pt idx="8855">
                  <c:v>2.0461499999999999</c:v>
                </c:pt>
                <c:pt idx="8856">
                  <c:v>3.41025</c:v>
                </c:pt>
                <c:pt idx="8857">
                  <c:v>4.0922900000000002</c:v>
                </c:pt>
                <c:pt idx="8858">
                  <c:v>4.7743399999999996</c:v>
                </c:pt>
                <c:pt idx="8859">
                  <c:v>5.4563899999999999</c:v>
                </c:pt>
                <c:pt idx="8860">
                  <c:v>6.8204900000000004</c:v>
                </c:pt>
                <c:pt idx="8861">
                  <c:v>6.8204900000000004</c:v>
                </c:pt>
                <c:pt idx="8862">
                  <c:v>6.1384400000000001</c:v>
                </c:pt>
                <c:pt idx="8863">
                  <c:v>6.1384400000000001</c:v>
                </c:pt>
                <c:pt idx="8864">
                  <c:v>6.1384400000000001</c:v>
                </c:pt>
                <c:pt idx="8865">
                  <c:v>6.8204900000000004</c:v>
                </c:pt>
                <c:pt idx="8866">
                  <c:v>6.8204900000000004</c:v>
                </c:pt>
                <c:pt idx="8867">
                  <c:v>7.5025399999999998</c:v>
                </c:pt>
                <c:pt idx="8868">
                  <c:v>8.18459</c:v>
                </c:pt>
                <c:pt idx="8869">
                  <c:v>8.18459</c:v>
                </c:pt>
                <c:pt idx="8870">
                  <c:v>8.18459</c:v>
                </c:pt>
                <c:pt idx="8871">
                  <c:v>8.8666400000000003</c:v>
                </c:pt>
                <c:pt idx="8872">
                  <c:v>10.912800000000001</c:v>
                </c:pt>
                <c:pt idx="8873">
                  <c:v>9.5486900000000006</c:v>
                </c:pt>
                <c:pt idx="8874">
                  <c:v>8.8666400000000003</c:v>
                </c:pt>
                <c:pt idx="8875">
                  <c:v>7.5025399999999998</c:v>
                </c:pt>
                <c:pt idx="8876">
                  <c:v>7.5025399999999998</c:v>
                </c:pt>
                <c:pt idx="8877">
                  <c:v>5.4563899999999999</c:v>
                </c:pt>
                <c:pt idx="8878">
                  <c:v>6.1384400000000001</c:v>
                </c:pt>
                <c:pt idx="8879">
                  <c:v>6.1384400000000001</c:v>
                </c:pt>
                <c:pt idx="8880">
                  <c:v>6.1384400000000001</c:v>
                </c:pt>
                <c:pt idx="8881">
                  <c:v>7.5025399999999998</c:v>
                </c:pt>
                <c:pt idx="8882">
                  <c:v>7.5025399999999998</c:v>
                </c:pt>
                <c:pt idx="8883">
                  <c:v>8.18459</c:v>
                </c:pt>
                <c:pt idx="8884">
                  <c:v>8.18459</c:v>
                </c:pt>
                <c:pt idx="8885">
                  <c:v>7.5025399999999998</c:v>
                </c:pt>
                <c:pt idx="8886">
                  <c:v>7.5025399999999998</c:v>
                </c:pt>
                <c:pt idx="8887">
                  <c:v>7.5025399999999998</c:v>
                </c:pt>
                <c:pt idx="8888">
                  <c:v>6.8204900000000004</c:v>
                </c:pt>
                <c:pt idx="8889">
                  <c:v>4.7743399999999996</c:v>
                </c:pt>
                <c:pt idx="8890">
                  <c:v>6.8204900000000004</c:v>
                </c:pt>
                <c:pt idx="8891">
                  <c:v>8.18459</c:v>
                </c:pt>
                <c:pt idx="8892">
                  <c:v>8.18459</c:v>
                </c:pt>
                <c:pt idx="8893">
                  <c:v>8.18459</c:v>
                </c:pt>
                <c:pt idx="8894">
                  <c:v>7.5025399999999998</c:v>
                </c:pt>
                <c:pt idx="8895">
                  <c:v>8.18459</c:v>
                </c:pt>
                <c:pt idx="8896">
                  <c:v>8.18459</c:v>
                </c:pt>
                <c:pt idx="8897">
                  <c:v>8.18459</c:v>
                </c:pt>
                <c:pt idx="8898">
                  <c:v>6.8204900000000004</c:v>
                </c:pt>
                <c:pt idx="8899">
                  <c:v>6.8204900000000004</c:v>
                </c:pt>
                <c:pt idx="8900">
                  <c:v>5.4563899999999999</c:v>
                </c:pt>
                <c:pt idx="8901">
                  <c:v>5.4563899999999999</c:v>
                </c:pt>
                <c:pt idx="8902">
                  <c:v>6.1384400000000001</c:v>
                </c:pt>
                <c:pt idx="8903">
                  <c:v>6.1384400000000001</c:v>
                </c:pt>
                <c:pt idx="8904">
                  <c:v>6.1384400000000001</c:v>
                </c:pt>
                <c:pt idx="8905">
                  <c:v>6.1384400000000001</c:v>
                </c:pt>
                <c:pt idx="8906">
                  <c:v>6.8204900000000004</c:v>
                </c:pt>
                <c:pt idx="8907">
                  <c:v>5.4563899999999999</c:v>
                </c:pt>
                <c:pt idx="8908">
                  <c:v>4.7743399999999996</c:v>
                </c:pt>
                <c:pt idx="8909">
                  <c:v>5.4563899999999999</c:v>
                </c:pt>
                <c:pt idx="8910">
                  <c:v>6.1384400000000001</c:v>
                </c:pt>
                <c:pt idx="8911">
                  <c:v>6.1384400000000001</c:v>
                </c:pt>
                <c:pt idx="8912">
                  <c:v>5.4563899999999999</c:v>
                </c:pt>
                <c:pt idx="8913">
                  <c:v>6.1384400000000001</c:v>
                </c:pt>
                <c:pt idx="8914">
                  <c:v>6.8204900000000004</c:v>
                </c:pt>
                <c:pt idx="8915">
                  <c:v>7.5025399999999998</c:v>
                </c:pt>
                <c:pt idx="8916">
                  <c:v>8.18459</c:v>
                </c:pt>
                <c:pt idx="8917">
                  <c:v>8.8666400000000003</c:v>
                </c:pt>
                <c:pt idx="8918">
                  <c:v>8.8666400000000003</c:v>
                </c:pt>
                <c:pt idx="8919">
                  <c:v>8.8666400000000003</c:v>
                </c:pt>
                <c:pt idx="8920">
                  <c:v>7.5025399999999998</c:v>
                </c:pt>
                <c:pt idx="8921">
                  <c:v>7.5025399999999998</c:v>
                </c:pt>
                <c:pt idx="8922">
                  <c:v>7.5025399999999998</c:v>
                </c:pt>
                <c:pt idx="8923">
                  <c:v>8.18459</c:v>
                </c:pt>
                <c:pt idx="8924">
                  <c:v>7.5025399999999998</c:v>
                </c:pt>
                <c:pt idx="8925">
                  <c:v>8.18459</c:v>
                </c:pt>
                <c:pt idx="8926">
                  <c:v>6.1384400000000001</c:v>
                </c:pt>
                <c:pt idx="8927">
                  <c:v>6.1384400000000001</c:v>
                </c:pt>
                <c:pt idx="8928">
                  <c:v>5.4563899999999999</c:v>
                </c:pt>
                <c:pt idx="8929">
                  <c:v>4.7743399999999996</c:v>
                </c:pt>
                <c:pt idx="8930">
                  <c:v>4.0922900000000002</c:v>
                </c:pt>
                <c:pt idx="8931">
                  <c:v>4.0922900000000002</c:v>
                </c:pt>
                <c:pt idx="8932">
                  <c:v>3.41025</c:v>
                </c:pt>
                <c:pt idx="8933">
                  <c:v>3.41025</c:v>
                </c:pt>
                <c:pt idx="8934">
                  <c:v>2.0461499999999999</c:v>
                </c:pt>
                <c:pt idx="8935">
                  <c:v>2.0461499999999999</c:v>
                </c:pt>
                <c:pt idx="8936">
                  <c:v>2.0461499999999999</c:v>
                </c:pt>
                <c:pt idx="8937">
                  <c:v>2.0461499999999999</c:v>
                </c:pt>
                <c:pt idx="8938">
                  <c:v>2.0461499999999999</c:v>
                </c:pt>
                <c:pt idx="8939">
                  <c:v>2.7282000000000002</c:v>
                </c:pt>
                <c:pt idx="8940">
                  <c:v>2.0461499999999999</c:v>
                </c:pt>
                <c:pt idx="8941">
                  <c:v>2.0461499999999999</c:v>
                </c:pt>
                <c:pt idx="8942">
                  <c:v>1.3641000000000001</c:v>
                </c:pt>
                <c:pt idx="8943">
                  <c:v>1.3641000000000001</c:v>
                </c:pt>
                <c:pt idx="8944">
                  <c:v>2.0461499999999999</c:v>
                </c:pt>
                <c:pt idx="8945">
                  <c:v>2.0461499999999999</c:v>
                </c:pt>
                <c:pt idx="8946">
                  <c:v>2.0461499999999999</c:v>
                </c:pt>
                <c:pt idx="8947">
                  <c:v>3.41025</c:v>
                </c:pt>
                <c:pt idx="8948">
                  <c:v>3.41025</c:v>
                </c:pt>
                <c:pt idx="8949">
                  <c:v>3.41025</c:v>
                </c:pt>
                <c:pt idx="8950">
                  <c:v>4.7743399999999996</c:v>
                </c:pt>
                <c:pt idx="8951">
                  <c:v>5.4563899999999999</c:v>
                </c:pt>
                <c:pt idx="8952">
                  <c:v>6.1384400000000001</c:v>
                </c:pt>
                <c:pt idx="8953">
                  <c:v>6.1384400000000001</c:v>
                </c:pt>
                <c:pt idx="8954">
                  <c:v>6.1384400000000001</c:v>
                </c:pt>
                <c:pt idx="8955">
                  <c:v>6.1384400000000001</c:v>
                </c:pt>
                <c:pt idx="8956">
                  <c:v>6.8204900000000004</c:v>
                </c:pt>
                <c:pt idx="8957">
                  <c:v>7.5025399999999998</c:v>
                </c:pt>
                <c:pt idx="8958">
                  <c:v>7.5025399999999998</c:v>
                </c:pt>
                <c:pt idx="8959">
                  <c:v>7.5025399999999998</c:v>
                </c:pt>
                <c:pt idx="8960">
                  <c:v>7.5025399999999998</c:v>
                </c:pt>
                <c:pt idx="8961">
                  <c:v>7.5025399999999998</c:v>
                </c:pt>
                <c:pt idx="8962">
                  <c:v>7.5025399999999998</c:v>
                </c:pt>
                <c:pt idx="8963">
                  <c:v>8.8666400000000003</c:v>
                </c:pt>
                <c:pt idx="8964">
                  <c:v>9.5486900000000006</c:v>
                </c:pt>
                <c:pt idx="8965">
                  <c:v>8.18459</c:v>
                </c:pt>
                <c:pt idx="8966">
                  <c:v>8.18459</c:v>
                </c:pt>
                <c:pt idx="8967">
                  <c:v>7.5025399999999998</c:v>
                </c:pt>
                <c:pt idx="8968">
                  <c:v>6.8204900000000004</c:v>
                </c:pt>
                <c:pt idx="8969">
                  <c:v>7.5025399999999998</c:v>
                </c:pt>
                <c:pt idx="8970">
                  <c:v>6.8204900000000004</c:v>
                </c:pt>
                <c:pt idx="8971">
                  <c:v>7.5025399999999998</c:v>
                </c:pt>
                <c:pt idx="8972">
                  <c:v>0</c:v>
                </c:pt>
                <c:pt idx="8973">
                  <c:v>8.5256100000000004</c:v>
                </c:pt>
                <c:pt idx="8974">
                  <c:v>4.94238</c:v>
                </c:pt>
                <c:pt idx="8975">
                  <c:v>3.49769</c:v>
                </c:pt>
                <c:pt idx="8976">
                  <c:v>5.3916899999999996</c:v>
                </c:pt>
                <c:pt idx="8977">
                  <c:v>4.4003199999999998</c:v>
                </c:pt>
                <c:pt idx="8978">
                  <c:v>7.4135799999999996</c:v>
                </c:pt>
                <c:pt idx="8979">
                  <c:v>8.0241100000000003</c:v>
                </c:pt>
                <c:pt idx="8980">
                  <c:v>7.0605500000000001</c:v>
                </c:pt>
                <c:pt idx="8981">
                  <c:v>6.3152699999999999</c:v>
                </c:pt>
                <c:pt idx="8982">
                  <c:v>5.70275</c:v>
                </c:pt>
                <c:pt idx="8983">
                  <c:v>5.20648</c:v>
                </c:pt>
                <c:pt idx="8984">
                  <c:v>5.7395399999999999</c:v>
                </c:pt>
                <c:pt idx="8985">
                  <c:v>5.3146699999999996</c:v>
                </c:pt>
                <c:pt idx="8986">
                  <c:v>5.7661199999999999</c:v>
                </c:pt>
                <c:pt idx="8987">
                  <c:v>5.3947399999999996</c:v>
                </c:pt>
                <c:pt idx="8988">
                  <c:v>5.7862099999999996</c:v>
                </c:pt>
                <c:pt idx="8989">
                  <c:v>6.1384400000000001</c:v>
                </c:pt>
                <c:pt idx="8990">
                  <c:v>6.1384400000000001</c:v>
                </c:pt>
                <c:pt idx="8991">
                  <c:v>6.1384400000000001</c:v>
                </c:pt>
                <c:pt idx="8992">
                  <c:v>7.5025399999999998</c:v>
                </c:pt>
                <c:pt idx="8993">
                  <c:v>6.8204900000000004</c:v>
                </c:pt>
                <c:pt idx="8994">
                  <c:v>6.8204900000000004</c:v>
                </c:pt>
                <c:pt idx="8995">
                  <c:v>6.1384400000000001</c:v>
                </c:pt>
                <c:pt idx="8996">
                  <c:v>4.7743399999999996</c:v>
                </c:pt>
                <c:pt idx="8997">
                  <c:v>5.4563899999999999</c:v>
                </c:pt>
                <c:pt idx="8998">
                  <c:v>6.1384400000000001</c:v>
                </c:pt>
                <c:pt idx="8999">
                  <c:v>6.1384400000000001</c:v>
                </c:pt>
                <c:pt idx="9000">
                  <c:v>6.1384400000000001</c:v>
                </c:pt>
                <c:pt idx="9001">
                  <c:v>5.4563899999999999</c:v>
                </c:pt>
                <c:pt idx="9002">
                  <c:v>6.1384400000000001</c:v>
                </c:pt>
                <c:pt idx="9003">
                  <c:v>6.1384400000000001</c:v>
                </c:pt>
                <c:pt idx="9004">
                  <c:v>5.4563899999999999</c:v>
                </c:pt>
                <c:pt idx="9005">
                  <c:v>6.1384400000000001</c:v>
                </c:pt>
                <c:pt idx="9006">
                  <c:v>6.8204900000000004</c:v>
                </c:pt>
                <c:pt idx="9007">
                  <c:v>6.1384400000000001</c:v>
                </c:pt>
                <c:pt idx="9008">
                  <c:v>6.1384400000000001</c:v>
                </c:pt>
                <c:pt idx="9009">
                  <c:v>6.1384400000000001</c:v>
                </c:pt>
                <c:pt idx="9010">
                  <c:v>5.4563899999999999</c:v>
                </c:pt>
                <c:pt idx="9011">
                  <c:v>5.4563899999999999</c:v>
                </c:pt>
                <c:pt idx="9012">
                  <c:v>5.4563899999999999</c:v>
                </c:pt>
                <c:pt idx="9013">
                  <c:v>5.4563899999999999</c:v>
                </c:pt>
                <c:pt idx="9014">
                  <c:v>4.7743399999999996</c:v>
                </c:pt>
                <c:pt idx="9015">
                  <c:v>4.7743399999999996</c:v>
                </c:pt>
                <c:pt idx="9016">
                  <c:v>4.7743399999999996</c:v>
                </c:pt>
                <c:pt idx="9017">
                  <c:v>6.1384400000000001</c:v>
                </c:pt>
                <c:pt idx="9018">
                  <c:v>6.1384400000000001</c:v>
                </c:pt>
                <c:pt idx="9019">
                  <c:v>6.8204900000000004</c:v>
                </c:pt>
                <c:pt idx="9020">
                  <c:v>6.1384400000000001</c:v>
                </c:pt>
                <c:pt idx="9021">
                  <c:v>6.1384400000000001</c:v>
                </c:pt>
                <c:pt idx="9022">
                  <c:v>6.8204900000000004</c:v>
                </c:pt>
                <c:pt idx="9023">
                  <c:v>5.4563899999999999</c:v>
                </c:pt>
                <c:pt idx="9024">
                  <c:v>6.1384400000000001</c:v>
                </c:pt>
                <c:pt idx="9025">
                  <c:v>6.8204900000000004</c:v>
                </c:pt>
                <c:pt idx="9026">
                  <c:v>6.1384400000000001</c:v>
                </c:pt>
                <c:pt idx="9027">
                  <c:v>5.4563899999999999</c:v>
                </c:pt>
                <c:pt idx="9028">
                  <c:v>5.4563899999999999</c:v>
                </c:pt>
                <c:pt idx="9029">
                  <c:v>5.4563899999999999</c:v>
                </c:pt>
                <c:pt idx="9030">
                  <c:v>5.4563899999999999</c:v>
                </c:pt>
                <c:pt idx="9031">
                  <c:v>5.4563899999999999</c:v>
                </c:pt>
                <c:pt idx="9032">
                  <c:v>5.4563899999999999</c:v>
                </c:pt>
                <c:pt idx="9033">
                  <c:v>4.7743399999999996</c:v>
                </c:pt>
                <c:pt idx="9034">
                  <c:v>4.7743399999999996</c:v>
                </c:pt>
                <c:pt idx="9035">
                  <c:v>4.7743399999999996</c:v>
                </c:pt>
                <c:pt idx="9036">
                  <c:v>5.4563899999999999</c:v>
                </c:pt>
                <c:pt idx="9037">
                  <c:v>4.7743399999999996</c:v>
                </c:pt>
                <c:pt idx="9038">
                  <c:v>5.4563899999999999</c:v>
                </c:pt>
                <c:pt idx="9039">
                  <c:v>5.4563899999999999</c:v>
                </c:pt>
                <c:pt idx="9040">
                  <c:v>4.7743399999999996</c:v>
                </c:pt>
                <c:pt idx="9041">
                  <c:v>4.0922900000000002</c:v>
                </c:pt>
                <c:pt idx="9042">
                  <c:v>3.41025</c:v>
                </c:pt>
                <c:pt idx="9043">
                  <c:v>4.0922900000000002</c:v>
                </c:pt>
                <c:pt idx="9044">
                  <c:v>4.0922900000000002</c:v>
                </c:pt>
                <c:pt idx="9045">
                  <c:v>4.0922900000000002</c:v>
                </c:pt>
                <c:pt idx="9046">
                  <c:v>4.7743399999999996</c:v>
                </c:pt>
                <c:pt idx="9047">
                  <c:v>5.4563899999999999</c:v>
                </c:pt>
                <c:pt idx="9048">
                  <c:v>5.4563899999999999</c:v>
                </c:pt>
                <c:pt idx="9049">
                  <c:v>5.4563899999999999</c:v>
                </c:pt>
                <c:pt idx="9050">
                  <c:v>6.1384400000000001</c:v>
                </c:pt>
                <c:pt idx="9051">
                  <c:v>6.1384400000000001</c:v>
                </c:pt>
                <c:pt idx="9052">
                  <c:v>5.4563899999999999</c:v>
                </c:pt>
                <c:pt idx="9053">
                  <c:v>4.0922900000000002</c:v>
                </c:pt>
                <c:pt idx="9054">
                  <c:v>4.7743399999999996</c:v>
                </c:pt>
                <c:pt idx="9055">
                  <c:v>4.0922900000000002</c:v>
                </c:pt>
                <c:pt idx="9056">
                  <c:v>4.7743399999999996</c:v>
                </c:pt>
                <c:pt idx="9057">
                  <c:v>4.7743399999999996</c:v>
                </c:pt>
                <c:pt idx="9058">
                  <c:v>4.7743399999999996</c:v>
                </c:pt>
                <c:pt idx="9059">
                  <c:v>4.7743399999999996</c:v>
                </c:pt>
                <c:pt idx="9060">
                  <c:v>5.4563899999999999</c:v>
                </c:pt>
                <c:pt idx="9061">
                  <c:v>4.7743399999999996</c:v>
                </c:pt>
                <c:pt idx="9062">
                  <c:v>5.4563899999999999</c:v>
                </c:pt>
                <c:pt idx="9063">
                  <c:v>4.7743399999999996</c:v>
                </c:pt>
                <c:pt idx="9064">
                  <c:v>4.0922900000000002</c:v>
                </c:pt>
                <c:pt idx="9065">
                  <c:v>4.7743399999999996</c:v>
                </c:pt>
                <c:pt idx="9066">
                  <c:v>4.7743399999999996</c:v>
                </c:pt>
                <c:pt idx="9067">
                  <c:v>4.0922900000000002</c:v>
                </c:pt>
                <c:pt idx="9068">
                  <c:v>4.7743399999999996</c:v>
                </c:pt>
                <c:pt idx="9069">
                  <c:v>4.7743399999999996</c:v>
                </c:pt>
                <c:pt idx="9070">
                  <c:v>4.7743399999999996</c:v>
                </c:pt>
                <c:pt idx="9071">
                  <c:v>4.7743399999999996</c:v>
                </c:pt>
                <c:pt idx="9072">
                  <c:v>5.4563899999999999</c:v>
                </c:pt>
                <c:pt idx="9073">
                  <c:v>4.7743399999999996</c:v>
                </c:pt>
                <c:pt idx="9074">
                  <c:v>4.7743399999999996</c:v>
                </c:pt>
                <c:pt idx="9075">
                  <c:v>4.7743399999999996</c:v>
                </c:pt>
                <c:pt idx="9076">
                  <c:v>4.7743399999999996</c:v>
                </c:pt>
                <c:pt idx="9077">
                  <c:v>5.4563899999999999</c:v>
                </c:pt>
                <c:pt idx="9078">
                  <c:v>4.7743399999999996</c:v>
                </c:pt>
                <c:pt idx="9079">
                  <c:v>4.0922900000000002</c:v>
                </c:pt>
                <c:pt idx="9080">
                  <c:v>4.0922900000000002</c:v>
                </c:pt>
                <c:pt idx="9081">
                  <c:v>5.4563899999999999</c:v>
                </c:pt>
                <c:pt idx="9082">
                  <c:v>4.7743399999999996</c:v>
                </c:pt>
                <c:pt idx="9083">
                  <c:v>4.7743399999999996</c:v>
                </c:pt>
                <c:pt idx="9084">
                  <c:v>4.7743399999999996</c:v>
                </c:pt>
                <c:pt idx="9085">
                  <c:v>4.7743399999999996</c:v>
                </c:pt>
                <c:pt idx="9086">
                  <c:v>4.7743399999999996</c:v>
                </c:pt>
                <c:pt idx="9087">
                  <c:v>5.4563899999999999</c:v>
                </c:pt>
                <c:pt idx="9088">
                  <c:v>4.7743399999999996</c:v>
                </c:pt>
                <c:pt idx="9089">
                  <c:v>4.7743399999999996</c:v>
                </c:pt>
                <c:pt idx="9090">
                  <c:v>5.4563899999999999</c:v>
                </c:pt>
                <c:pt idx="9091">
                  <c:v>5.4563899999999999</c:v>
                </c:pt>
                <c:pt idx="9092">
                  <c:v>5.4563899999999999</c:v>
                </c:pt>
                <c:pt idx="9093">
                  <c:v>5.4563899999999999</c:v>
                </c:pt>
                <c:pt idx="9094">
                  <c:v>4.7743399999999996</c:v>
                </c:pt>
                <c:pt idx="9095">
                  <c:v>4.7743399999999996</c:v>
                </c:pt>
                <c:pt idx="9096">
                  <c:v>6.1384400000000001</c:v>
                </c:pt>
                <c:pt idx="9097">
                  <c:v>6.1384400000000001</c:v>
                </c:pt>
                <c:pt idx="9098">
                  <c:v>5.4563899999999999</c:v>
                </c:pt>
                <c:pt idx="9099">
                  <c:v>4.7743399999999996</c:v>
                </c:pt>
                <c:pt idx="9100">
                  <c:v>4.7743399999999996</c:v>
                </c:pt>
                <c:pt idx="9101">
                  <c:v>5.4563899999999999</c:v>
                </c:pt>
                <c:pt idx="9102">
                  <c:v>5.4563899999999999</c:v>
                </c:pt>
                <c:pt idx="9103">
                  <c:v>5.4563899999999999</c:v>
                </c:pt>
                <c:pt idx="9104">
                  <c:v>5.4563899999999999</c:v>
                </c:pt>
                <c:pt idx="9105">
                  <c:v>5.4563899999999999</c:v>
                </c:pt>
                <c:pt idx="9106">
                  <c:v>4.7743399999999996</c:v>
                </c:pt>
                <c:pt idx="9107">
                  <c:v>4.7743399999999996</c:v>
                </c:pt>
                <c:pt idx="9108">
                  <c:v>4.7743399999999996</c:v>
                </c:pt>
                <c:pt idx="9109">
                  <c:v>4.7743399999999996</c:v>
                </c:pt>
                <c:pt idx="9110">
                  <c:v>5.4563899999999999</c:v>
                </c:pt>
                <c:pt idx="9111">
                  <c:v>5.4563899999999999</c:v>
                </c:pt>
                <c:pt idx="9112">
                  <c:v>5.4563899999999999</c:v>
                </c:pt>
                <c:pt idx="9113">
                  <c:v>4.0922900000000002</c:v>
                </c:pt>
                <c:pt idx="9114">
                  <c:v>4.7743399999999996</c:v>
                </c:pt>
                <c:pt idx="9115">
                  <c:v>5.4563899999999999</c:v>
                </c:pt>
                <c:pt idx="9116">
                  <c:v>5.4563899999999999</c:v>
                </c:pt>
                <c:pt idx="9117">
                  <c:v>5.4563899999999999</c:v>
                </c:pt>
                <c:pt idx="9118">
                  <c:v>5.4563899999999999</c:v>
                </c:pt>
                <c:pt idx="9119">
                  <c:v>5.4563899999999999</c:v>
                </c:pt>
                <c:pt idx="9120">
                  <c:v>5.4563899999999999</c:v>
                </c:pt>
                <c:pt idx="9121">
                  <c:v>4.0922900000000002</c:v>
                </c:pt>
                <c:pt idx="9122">
                  <c:v>5.4563899999999999</c:v>
                </c:pt>
                <c:pt idx="9123">
                  <c:v>6.1384400000000001</c:v>
                </c:pt>
                <c:pt idx="9124">
                  <c:v>5.4563899999999999</c:v>
                </c:pt>
                <c:pt idx="9125">
                  <c:v>5.4563899999999999</c:v>
                </c:pt>
                <c:pt idx="9126">
                  <c:v>5.4563899999999999</c:v>
                </c:pt>
                <c:pt idx="9127">
                  <c:v>6.1384400000000001</c:v>
                </c:pt>
                <c:pt idx="9128">
                  <c:v>6.1384400000000001</c:v>
                </c:pt>
                <c:pt idx="9129">
                  <c:v>6.1384400000000001</c:v>
                </c:pt>
                <c:pt idx="9130">
                  <c:v>6.1384400000000001</c:v>
                </c:pt>
                <c:pt idx="9131">
                  <c:v>6.8204900000000004</c:v>
                </c:pt>
                <c:pt idx="9132">
                  <c:v>7.5025399999999998</c:v>
                </c:pt>
                <c:pt idx="9133">
                  <c:v>7.5025399999999998</c:v>
                </c:pt>
                <c:pt idx="9134">
                  <c:v>7.5025399999999998</c:v>
                </c:pt>
                <c:pt idx="9135">
                  <c:v>8.8666400000000003</c:v>
                </c:pt>
                <c:pt idx="9136">
                  <c:v>8.8666400000000003</c:v>
                </c:pt>
                <c:pt idx="9137">
                  <c:v>8.8666400000000003</c:v>
                </c:pt>
                <c:pt idx="9138">
                  <c:v>10.912800000000001</c:v>
                </c:pt>
                <c:pt idx="9139">
                  <c:v>10.230700000000001</c:v>
                </c:pt>
                <c:pt idx="9140">
                  <c:v>10.912800000000001</c:v>
                </c:pt>
                <c:pt idx="9141">
                  <c:v>10.230700000000001</c:v>
                </c:pt>
                <c:pt idx="9142">
                  <c:v>11.594799999999999</c:v>
                </c:pt>
                <c:pt idx="9143">
                  <c:v>11.594799999999999</c:v>
                </c:pt>
                <c:pt idx="9144">
                  <c:v>10.912800000000001</c:v>
                </c:pt>
                <c:pt idx="9145">
                  <c:v>10.912800000000001</c:v>
                </c:pt>
                <c:pt idx="9146">
                  <c:v>29.654299999999999</c:v>
                </c:pt>
                <c:pt idx="9147">
                  <c:v>17.051200000000001</c:v>
                </c:pt>
                <c:pt idx="9148">
                  <c:v>9.9569200000000002</c:v>
                </c:pt>
                <c:pt idx="9149">
                  <c:v>6.9953700000000003</c:v>
                </c:pt>
                <c:pt idx="9150">
                  <c:v>8.1196300000000008</c:v>
                </c:pt>
                <c:pt idx="9151">
                  <c:v>6.6004699999999996</c:v>
                </c:pt>
                <c:pt idx="9152">
                  <c:v>5.5753300000000001</c:v>
                </c:pt>
                <c:pt idx="9153">
                  <c:v>4.8144600000000004</c:v>
                </c:pt>
                <c:pt idx="9154">
                  <c:v>4.24512</c:v>
                </c:pt>
                <c:pt idx="9155">
                  <c:v>7.5783199999999997</c:v>
                </c:pt>
                <c:pt idx="9156">
                  <c:v>7.9972300000000001</c:v>
                </c:pt>
                <c:pt idx="9157">
                  <c:v>7.2890699999999997</c:v>
                </c:pt>
                <c:pt idx="9158">
                  <c:v>6.7055400000000001</c:v>
                </c:pt>
                <c:pt idx="9159">
                  <c:v>6.20045</c:v>
                </c:pt>
                <c:pt idx="9160">
                  <c:v>5.7730899999999998</c:v>
                </c:pt>
                <c:pt idx="9161">
                  <c:v>5.4008399999999996</c:v>
                </c:pt>
                <c:pt idx="9162">
                  <c:v>5.7923499999999999</c:v>
                </c:pt>
                <c:pt idx="9163">
                  <c:v>6.14459</c:v>
                </c:pt>
                <c:pt idx="9164">
                  <c:v>5.4563899999999999</c:v>
                </c:pt>
                <c:pt idx="9165">
                  <c:v>4.7743399999999996</c:v>
                </c:pt>
                <c:pt idx="9166">
                  <c:v>6.1384400000000001</c:v>
                </c:pt>
                <c:pt idx="9167">
                  <c:v>6.8204900000000004</c:v>
                </c:pt>
                <c:pt idx="9168">
                  <c:v>6.8204900000000004</c:v>
                </c:pt>
                <c:pt idx="9169">
                  <c:v>6.8204900000000004</c:v>
                </c:pt>
                <c:pt idx="9170">
                  <c:v>6.8204900000000004</c:v>
                </c:pt>
                <c:pt idx="9171">
                  <c:v>7.5025399999999998</c:v>
                </c:pt>
                <c:pt idx="9172">
                  <c:v>6.8204900000000004</c:v>
                </c:pt>
                <c:pt idx="9173">
                  <c:v>6.1384400000000001</c:v>
                </c:pt>
                <c:pt idx="9174">
                  <c:v>6.1384400000000001</c:v>
                </c:pt>
                <c:pt idx="9175">
                  <c:v>6.1384400000000001</c:v>
                </c:pt>
                <c:pt idx="9176">
                  <c:v>6.8204900000000004</c:v>
                </c:pt>
                <c:pt idx="9177">
                  <c:v>6.8204900000000004</c:v>
                </c:pt>
                <c:pt idx="9178">
                  <c:v>6.8204900000000004</c:v>
                </c:pt>
                <c:pt idx="9179">
                  <c:v>6.1384400000000001</c:v>
                </c:pt>
                <c:pt idx="9180">
                  <c:v>5.4563899999999999</c:v>
                </c:pt>
                <c:pt idx="9181">
                  <c:v>5.4563899999999999</c:v>
                </c:pt>
                <c:pt idx="9182">
                  <c:v>5.4563899999999999</c:v>
                </c:pt>
                <c:pt idx="9183">
                  <c:v>5.4563899999999999</c:v>
                </c:pt>
                <c:pt idx="9184">
                  <c:v>4.0922900000000002</c:v>
                </c:pt>
                <c:pt idx="9185">
                  <c:v>4.7743399999999996</c:v>
                </c:pt>
                <c:pt idx="9186">
                  <c:v>6.1384400000000001</c:v>
                </c:pt>
                <c:pt idx="9187">
                  <c:v>6.1384400000000001</c:v>
                </c:pt>
                <c:pt idx="9188">
                  <c:v>6.1384400000000001</c:v>
                </c:pt>
                <c:pt idx="9189">
                  <c:v>6.1384400000000001</c:v>
                </c:pt>
                <c:pt idx="9190">
                  <c:v>4.7743399999999996</c:v>
                </c:pt>
                <c:pt idx="9191">
                  <c:v>5.4563899999999999</c:v>
                </c:pt>
                <c:pt idx="9192">
                  <c:v>6.1384400000000001</c:v>
                </c:pt>
                <c:pt idx="9193">
                  <c:v>6.1384400000000001</c:v>
                </c:pt>
                <c:pt idx="9194">
                  <c:v>6.1384400000000001</c:v>
                </c:pt>
                <c:pt idx="9195">
                  <c:v>6.1384400000000001</c:v>
                </c:pt>
                <c:pt idx="9196">
                  <c:v>8.18459</c:v>
                </c:pt>
                <c:pt idx="9197">
                  <c:v>8.18459</c:v>
                </c:pt>
                <c:pt idx="9198">
                  <c:v>8.8666400000000003</c:v>
                </c:pt>
                <c:pt idx="9199">
                  <c:v>9.5486900000000006</c:v>
                </c:pt>
                <c:pt idx="9200">
                  <c:v>10.230700000000001</c:v>
                </c:pt>
                <c:pt idx="9201">
                  <c:v>10.230700000000001</c:v>
                </c:pt>
                <c:pt idx="9202">
                  <c:v>10.230700000000001</c:v>
                </c:pt>
                <c:pt idx="9203">
                  <c:v>9.5486900000000006</c:v>
                </c:pt>
                <c:pt idx="9204">
                  <c:v>9.5486900000000006</c:v>
                </c:pt>
                <c:pt idx="9205">
                  <c:v>10.912800000000001</c:v>
                </c:pt>
                <c:pt idx="9206">
                  <c:v>10.230700000000001</c:v>
                </c:pt>
                <c:pt idx="9207">
                  <c:v>10.230700000000001</c:v>
                </c:pt>
                <c:pt idx="9208">
                  <c:v>10.230700000000001</c:v>
                </c:pt>
                <c:pt idx="9209">
                  <c:v>8.8666400000000003</c:v>
                </c:pt>
                <c:pt idx="9210">
                  <c:v>8.8666400000000003</c:v>
                </c:pt>
                <c:pt idx="9211">
                  <c:v>9.5486900000000006</c:v>
                </c:pt>
                <c:pt idx="9212">
                  <c:v>9.5486900000000006</c:v>
                </c:pt>
                <c:pt idx="9213">
                  <c:v>7.5025399999999998</c:v>
                </c:pt>
                <c:pt idx="9214">
                  <c:v>7.5025399999999998</c:v>
                </c:pt>
                <c:pt idx="9215">
                  <c:v>6.8204900000000004</c:v>
                </c:pt>
                <c:pt idx="9216">
                  <c:v>6.1384400000000001</c:v>
                </c:pt>
                <c:pt idx="9217">
                  <c:v>6.1384400000000001</c:v>
                </c:pt>
                <c:pt idx="9218">
                  <c:v>4.7743399999999996</c:v>
                </c:pt>
                <c:pt idx="9219">
                  <c:v>4.7743399999999996</c:v>
                </c:pt>
                <c:pt idx="9220">
                  <c:v>5.4563899999999999</c:v>
                </c:pt>
                <c:pt idx="9221">
                  <c:v>4.7743399999999996</c:v>
                </c:pt>
                <c:pt idx="9222">
                  <c:v>4.7743399999999996</c:v>
                </c:pt>
                <c:pt idx="9223">
                  <c:v>4.0922900000000002</c:v>
                </c:pt>
                <c:pt idx="9224">
                  <c:v>4.0922900000000002</c:v>
                </c:pt>
                <c:pt idx="9225">
                  <c:v>5.4563899999999999</c:v>
                </c:pt>
                <c:pt idx="9226">
                  <c:v>5.4563899999999999</c:v>
                </c:pt>
                <c:pt idx="9227">
                  <c:v>6.8204900000000004</c:v>
                </c:pt>
                <c:pt idx="9228">
                  <c:v>7.5025399999999998</c:v>
                </c:pt>
                <c:pt idx="9229">
                  <c:v>6.1384400000000001</c:v>
                </c:pt>
                <c:pt idx="9230">
                  <c:v>6.1384400000000001</c:v>
                </c:pt>
                <c:pt idx="9231">
                  <c:v>6.1384400000000001</c:v>
                </c:pt>
                <c:pt idx="9232">
                  <c:v>6.1384400000000001</c:v>
                </c:pt>
                <c:pt idx="9233">
                  <c:v>6.1384400000000001</c:v>
                </c:pt>
                <c:pt idx="9234">
                  <c:v>6.1384400000000001</c:v>
                </c:pt>
                <c:pt idx="9235">
                  <c:v>6.8204900000000004</c:v>
                </c:pt>
                <c:pt idx="9236">
                  <c:v>6.8204900000000004</c:v>
                </c:pt>
                <c:pt idx="9237">
                  <c:v>5.4563899999999999</c:v>
                </c:pt>
                <c:pt idx="9238">
                  <c:v>5.4563899999999999</c:v>
                </c:pt>
                <c:pt idx="9239">
                  <c:v>4.7743399999999996</c:v>
                </c:pt>
                <c:pt idx="9240">
                  <c:v>4.0922900000000002</c:v>
                </c:pt>
                <c:pt idx="9241">
                  <c:v>4.0922900000000002</c:v>
                </c:pt>
                <c:pt idx="9242">
                  <c:v>3.41025</c:v>
                </c:pt>
                <c:pt idx="9243">
                  <c:v>3.41025</c:v>
                </c:pt>
                <c:pt idx="9244">
                  <c:v>4.0922900000000002</c:v>
                </c:pt>
                <c:pt idx="9245">
                  <c:v>2.7282000000000002</c:v>
                </c:pt>
                <c:pt idx="9246">
                  <c:v>3.41025</c:v>
                </c:pt>
                <c:pt idx="9247">
                  <c:v>4.0922900000000002</c:v>
                </c:pt>
                <c:pt idx="9248">
                  <c:v>4.7743399999999996</c:v>
                </c:pt>
                <c:pt idx="9249">
                  <c:v>4.7743399999999996</c:v>
                </c:pt>
                <c:pt idx="9250">
                  <c:v>4.7743399999999996</c:v>
                </c:pt>
                <c:pt idx="9251">
                  <c:v>4.7743399999999996</c:v>
                </c:pt>
                <c:pt idx="9252">
                  <c:v>4.7743399999999996</c:v>
                </c:pt>
                <c:pt idx="9253">
                  <c:v>4.0922900000000002</c:v>
                </c:pt>
                <c:pt idx="9254">
                  <c:v>4.0922900000000002</c:v>
                </c:pt>
                <c:pt idx="9255">
                  <c:v>4.0922900000000002</c:v>
                </c:pt>
                <c:pt idx="9256">
                  <c:v>5.4563899999999999</c:v>
                </c:pt>
                <c:pt idx="9257">
                  <c:v>6.1384400000000001</c:v>
                </c:pt>
                <c:pt idx="9258">
                  <c:v>6.8204900000000004</c:v>
                </c:pt>
                <c:pt idx="9259">
                  <c:v>6.1384400000000001</c:v>
                </c:pt>
                <c:pt idx="9260">
                  <c:v>6.1384400000000001</c:v>
                </c:pt>
                <c:pt idx="9261">
                  <c:v>5.4563899999999999</c:v>
                </c:pt>
                <c:pt idx="9262">
                  <c:v>5.4563899999999999</c:v>
                </c:pt>
                <c:pt idx="9263">
                  <c:v>4.7743399999999996</c:v>
                </c:pt>
                <c:pt idx="9264">
                  <c:v>5.4563899999999999</c:v>
                </c:pt>
                <c:pt idx="9265">
                  <c:v>4.0922900000000002</c:v>
                </c:pt>
                <c:pt idx="9266">
                  <c:v>4.0922900000000002</c:v>
                </c:pt>
                <c:pt idx="9267">
                  <c:v>4.0922900000000002</c:v>
                </c:pt>
                <c:pt idx="9268">
                  <c:v>4.7743399999999996</c:v>
                </c:pt>
                <c:pt idx="9269">
                  <c:v>5.4563899999999999</c:v>
                </c:pt>
                <c:pt idx="9270">
                  <c:v>5.4563899999999999</c:v>
                </c:pt>
                <c:pt idx="9271">
                  <c:v>6.1384400000000001</c:v>
                </c:pt>
                <c:pt idx="9272">
                  <c:v>6.8204900000000004</c:v>
                </c:pt>
                <c:pt idx="9273">
                  <c:v>7.5025399999999998</c:v>
                </c:pt>
                <c:pt idx="9274">
                  <c:v>5.4563899999999999</c:v>
                </c:pt>
                <c:pt idx="9275">
                  <c:v>6.1384400000000001</c:v>
                </c:pt>
                <c:pt idx="9276">
                  <c:v>6.8204900000000004</c:v>
                </c:pt>
                <c:pt idx="9277">
                  <c:v>7.5025399999999998</c:v>
                </c:pt>
                <c:pt idx="9278">
                  <c:v>8.18459</c:v>
                </c:pt>
                <c:pt idx="9279">
                  <c:v>7.5025399999999998</c:v>
                </c:pt>
                <c:pt idx="9280">
                  <c:v>7.5025399999999998</c:v>
                </c:pt>
                <c:pt idx="9281">
                  <c:v>8.18459</c:v>
                </c:pt>
                <c:pt idx="9282">
                  <c:v>7.5025399999999998</c:v>
                </c:pt>
                <c:pt idx="9283">
                  <c:v>7.5025399999999998</c:v>
                </c:pt>
                <c:pt idx="9284">
                  <c:v>8.8666400000000003</c:v>
                </c:pt>
                <c:pt idx="9285">
                  <c:v>9.5486900000000006</c:v>
                </c:pt>
                <c:pt idx="9286">
                  <c:v>8.8666400000000003</c:v>
                </c:pt>
                <c:pt idx="9287">
                  <c:v>9.5486900000000006</c:v>
                </c:pt>
                <c:pt idx="9288">
                  <c:v>9.5486900000000006</c:v>
                </c:pt>
                <c:pt idx="9289">
                  <c:v>8.8666400000000003</c:v>
                </c:pt>
                <c:pt idx="9290">
                  <c:v>8.18459</c:v>
                </c:pt>
                <c:pt idx="9291">
                  <c:v>8.8666400000000003</c:v>
                </c:pt>
                <c:pt idx="9292">
                  <c:v>8.8666400000000003</c:v>
                </c:pt>
                <c:pt idx="9293">
                  <c:v>6.8204900000000004</c:v>
                </c:pt>
                <c:pt idx="9294">
                  <c:v>6.8204900000000004</c:v>
                </c:pt>
                <c:pt idx="9295">
                  <c:v>6.1384400000000001</c:v>
                </c:pt>
                <c:pt idx="9296">
                  <c:v>6.1384400000000001</c:v>
                </c:pt>
                <c:pt idx="9297">
                  <c:v>7.5025399999999998</c:v>
                </c:pt>
                <c:pt idx="9298">
                  <c:v>6.8204900000000004</c:v>
                </c:pt>
                <c:pt idx="9299">
                  <c:v>7.5025399999999998</c:v>
                </c:pt>
                <c:pt idx="9300">
                  <c:v>7.5025399999999998</c:v>
                </c:pt>
                <c:pt idx="9301">
                  <c:v>7.5025399999999998</c:v>
                </c:pt>
                <c:pt idx="9302">
                  <c:v>6.1384400000000001</c:v>
                </c:pt>
                <c:pt idx="9303">
                  <c:v>6.1384400000000001</c:v>
                </c:pt>
                <c:pt idx="9304">
                  <c:v>6.1384400000000001</c:v>
                </c:pt>
                <c:pt idx="9305">
                  <c:v>5.4563899999999999</c:v>
                </c:pt>
                <c:pt idx="9306">
                  <c:v>5.4563899999999999</c:v>
                </c:pt>
                <c:pt idx="9307">
                  <c:v>4.7743399999999996</c:v>
                </c:pt>
                <c:pt idx="9308">
                  <c:v>4.0922900000000002</c:v>
                </c:pt>
                <c:pt idx="9309">
                  <c:v>4.7743399999999996</c:v>
                </c:pt>
                <c:pt idx="9310">
                  <c:v>4.7743399999999996</c:v>
                </c:pt>
                <c:pt idx="9311">
                  <c:v>4.0922900000000002</c:v>
                </c:pt>
                <c:pt idx="9312">
                  <c:v>4.0922900000000002</c:v>
                </c:pt>
                <c:pt idx="9313">
                  <c:v>4.0922900000000002</c:v>
                </c:pt>
                <c:pt idx="9314">
                  <c:v>3.41025</c:v>
                </c:pt>
                <c:pt idx="9315">
                  <c:v>3.41025</c:v>
                </c:pt>
                <c:pt idx="9316">
                  <c:v>4.7743399999999996</c:v>
                </c:pt>
                <c:pt idx="9317">
                  <c:v>4.0922900000000002</c:v>
                </c:pt>
                <c:pt idx="9318">
                  <c:v>3.41025</c:v>
                </c:pt>
                <c:pt idx="9319">
                  <c:v>4.0922900000000002</c:v>
                </c:pt>
                <c:pt idx="9320">
                  <c:v>0</c:v>
                </c:pt>
                <c:pt idx="9321">
                  <c:v>0</c:v>
                </c:pt>
                <c:pt idx="9322">
                  <c:v>0</c:v>
                </c:pt>
                <c:pt idx="9323">
                  <c:v>0</c:v>
                </c:pt>
                <c:pt idx="9324">
                  <c:v>5.4346500000000004</c:v>
                </c:pt>
                <c:pt idx="9325">
                  <c:v>4.4145599999999998</c:v>
                </c:pt>
                <c:pt idx="9326">
                  <c:v>3.7270400000000001</c:v>
                </c:pt>
                <c:pt idx="9327">
                  <c:v>3.2172100000000001</c:v>
                </c:pt>
                <c:pt idx="9328">
                  <c:v>4.2539400000000001</c:v>
                </c:pt>
                <c:pt idx="9329">
                  <c:v>6.3269900000000003</c:v>
                </c:pt>
                <c:pt idx="9330">
                  <c:v>6.8662700000000001</c:v>
                </c:pt>
                <c:pt idx="9331">
                  <c:v>6.2573299999999996</c:v>
                </c:pt>
                <c:pt idx="9332">
                  <c:v>6.7149700000000001</c:v>
                </c:pt>
                <c:pt idx="9333">
                  <c:v>7.09544</c:v>
                </c:pt>
                <c:pt idx="9334">
                  <c:v>9.9086999999999996</c:v>
                </c:pt>
                <c:pt idx="9335">
                  <c:v>9.2585800000000003</c:v>
                </c:pt>
                <c:pt idx="9336">
                  <c:v>9.4225700000000003</c:v>
                </c:pt>
                <c:pt idx="9337">
                  <c:v>10.241</c:v>
                </c:pt>
                <c:pt idx="9338">
                  <c:v>10.912800000000001</c:v>
                </c:pt>
                <c:pt idx="9339">
                  <c:v>10.912800000000001</c:v>
                </c:pt>
                <c:pt idx="9340">
                  <c:v>11.594799999999999</c:v>
                </c:pt>
                <c:pt idx="9341">
                  <c:v>10.912800000000001</c:v>
                </c:pt>
                <c:pt idx="9342">
                  <c:v>10.912800000000001</c:v>
                </c:pt>
                <c:pt idx="9343">
                  <c:v>12.9589</c:v>
                </c:pt>
                <c:pt idx="9344">
                  <c:v>12.9589</c:v>
                </c:pt>
                <c:pt idx="9345">
                  <c:v>12.276899999999999</c:v>
                </c:pt>
                <c:pt idx="9346">
                  <c:v>10.912800000000001</c:v>
                </c:pt>
                <c:pt idx="9347">
                  <c:v>10.912800000000001</c:v>
                </c:pt>
                <c:pt idx="9348">
                  <c:v>10.912800000000001</c:v>
                </c:pt>
                <c:pt idx="9349">
                  <c:v>10.230700000000001</c:v>
                </c:pt>
                <c:pt idx="9350">
                  <c:v>9.5486900000000006</c:v>
                </c:pt>
                <c:pt idx="9351">
                  <c:v>8.8666400000000003</c:v>
                </c:pt>
                <c:pt idx="9352">
                  <c:v>6.8204900000000004</c:v>
                </c:pt>
                <c:pt idx="9353">
                  <c:v>6.1384400000000001</c:v>
                </c:pt>
                <c:pt idx="9354">
                  <c:v>6.1384400000000001</c:v>
                </c:pt>
                <c:pt idx="9355">
                  <c:v>5.4563899999999999</c:v>
                </c:pt>
                <c:pt idx="9356">
                  <c:v>6.1384400000000001</c:v>
                </c:pt>
                <c:pt idx="9357">
                  <c:v>5.4563899999999999</c:v>
                </c:pt>
                <c:pt idx="9358">
                  <c:v>5.4563899999999999</c:v>
                </c:pt>
                <c:pt idx="9359">
                  <c:v>4.7743399999999996</c:v>
                </c:pt>
                <c:pt idx="9360">
                  <c:v>5.4563899999999999</c:v>
                </c:pt>
                <c:pt idx="9361">
                  <c:v>4.7743399999999996</c:v>
                </c:pt>
                <c:pt idx="9362">
                  <c:v>4.7743399999999996</c:v>
                </c:pt>
                <c:pt idx="9363">
                  <c:v>5.4563899999999999</c:v>
                </c:pt>
                <c:pt idx="9364">
                  <c:v>4.7743399999999996</c:v>
                </c:pt>
                <c:pt idx="9365">
                  <c:v>5.4563899999999999</c:v>
                </c:pt>
                <c:pt idx="9366">
                  <c:v>5.4563899999999999</c:v>
                </c:pt>
                <c:pt idx="9367">
                  <c:v>5.4563899999999999</c:v>
                </c:pt>
                <c:pt idx="9368">
                  <c:v>5.4563899999999999</c:v>
                </c:pt>
                <c:pt idx="9369">
                  <c:v>6.1384400000000001</c:v>
                </c:pt>
                <c:pt idx="9370">
                  <c:v>6.1384400000000001</c:v>
                </c:pt>
                <c:pt idx="9371">
                  <c:v>6.1384400000000001</c:v>
                </c:pt>
                <c:pt idx="9372">
                  <c:v>6.1384400000000001</c:v>
                </c:pt>
                <c:pt idx="9373">
                  <c:v>4.7743399999999996</c:v>
                </c:pt>
                <c:pt idx="9374">
                  <c:v>5.4563899999999999</c:v>
                </c:pt>
                <c:pt idx="9375">
                  <c:v>5.4563899999999999</c:v>
                </c:pt>
                <c:pt idx="9376">
                  <c:v>5.4563899999999999</c:v>
                </c:pt>
                <c:pt idx="9377">
                  <c:v>5.4563899999999999</c:v>
                </c:pt>
                <c:pt idx="9378">
                  <c:v>3.41025</c:v>
                </c:pt>
                <c:pt idx="9379">
                  <c:v>4.0922900000000002</c:v>
                </c:pt>
                <c:pt idx="9380">
                  <c:v>3.41025</c:v>
                </c:pt>
                <c:pt idx="9381">
                  <c:v>4.0922900000000002</c:v>
                </c:pt>
                <c:pt idx="9382">
                  <c:v>4.7743399999999996</c:v>
                </c:pt>
                <c:pt idx="9383">
                  <c:v>4.0922900000000002</c:v>
                </c:pt>
                <c:pt idx="9384">
                  <c:v>4.7743399999999996</c:v>
                </c:pt>
                <c:pt idx="9385">
                  <c:v>5.4563899999999999</c:v>
                </c:pt>
                <c:pt idx="9386">
                  <c:v>4.7743399999999996</c:v>
                </c:pt>
                <c:pt idx="9387">
                  <c:v>4.7743399999999996</c:v>
                </c:pt>
                <c:pt idx="9388">
                  <c:v>6.1384400000000001</c:v>
                </c:pt>
                <c:pt idx="9389">
                  <c:v>6.1384400000000001</c:v>
                </c:pt>
                <c:pt idx="9390">
                  <c:v>6.8204900000000004</c:v>
                </c:pt>
                <c:pt idx="9391">
                  <c:v>7.5025399999999998</c:v>
                </c:pt>
                <c:pt idx="9392">
                  <c:v>6.8204900000000004</c:v>
                </c:pt>
                <c:pt idx="9393">
                  <c:v>6.8204900000000004</c:v>
                </c:pt>
                <c:pt idx="9394">
                  <c:v>6.8204900000000004</c:v>
                </c:pt>
                <c:pt idx="9395">
                  <c:v>6.8204900000000004</c:v>
                </c:pt>
                <c:pt idx="9396">
                  <c:v>7.5025399999999998</c:v>
                </c:pt>
                <c:pt idx="9397">
                  <c:v>7.5025399999999998</c:v>
                </c:pt>
                <c:pt idx="9398">
                  <c:v>8.18459</c:v>
                </c:pt>
                <c:pt idx="9399">
                  <c:v>8.18459</c:v>
                </c:pt>
                <c:pt idx="9400">
                  <c:v>8.18459</c:v>
                </c:pt>
                <c:pt idx="9401">
                  <c:v>9.5486900000000006</c:v>
                </c:pt>
                <c:pt idx="9402">
                  <c:v>8.8666400000000003</c:v>
                </c:pt>
                <c:pt idx="9403">
                  <c:v>9.5486900000000006</c:v>
                </c:pt>
                <c:pt idx="9404">
                  <c:v>9.5486900000000006</c:v>
                </c:pt>
                <c:pt idx="9405">
                  <c:v>8.8666400000000003</c:v>
                </c:pt>
                <c:pt idx="9406">
                  <c:v>8.18459</c:v>
                </c:pt>
                <c:pt idx="9407">
                  <c:v>6.8204900000000004</c:v>
                </c:pt>
                <c:pt idx="9408">
                  <c:v>6.8204900000000004</c:v>
                </c:pt>
                <c:pt idx="9409">
                  <c:v>6.8204900000000004</c:v>
                </c:pt>
                <c:pt idx="9410">
                  <c:v>6.8204900000000004</c:v>
                </c:pt>
                <c:pt idx="9411">
                  <c:v>6.8204900000000004</c:v>
                </c:pt>
                <c:pt idx="9412">
                  <c:v>6.8204900000000004</c:v>
                </c:pt>
                <c:pt idx="9413">
                  <c:v>6.8204900000000004</c:v>
                </c:pt>
                <c:pt idx="9414">
                  <c:v>6.8204900000000004</c:v>
                </c:pt>
                <c:pt idx="9415">
                  <c:v>6.1384400000000001</c:v>
                </c:pt>
                <c:pt idx="9416">
                  <c:v>4.7743399999999996</c:v>
                </c:pt>
                <c:pt idx="9417">
                  <c:v>4.7743399999999996</c:v>
                </c:pt>
                <c:pt idx="9418">
                  <c:v>5.4563899999999999</c:v>
                </c:pt>
                <c:pt idx="9419">
                  <c:v>4.0922900000000002</c:v>
                </c:pt>
                <c:pt idx="9420">
                  <c:v>4.0922900000000002</c:v>
                </c:pt>
                <c:pt idx="9421">
                  <c:v>4.0922900000000002</c:v>
                </c:pt>
                <c:pt idx="9422">
                  <c:v>4.0922900000000002</c:v>
                </c:pt>
                <c:pt idx="9423">
                  <c:v>4.0922900000000002</c:v>
                </c:pt>
                <c:pt idx="9424">
                  <c:v>4.7743399999999996</c:v>
                </c:pt>
                <c:pt idx="9425">
                  <c:v>5.4563899999999999</c:v>
                </c:pt>
                <c:pt idx="9426">
                  <c:v>5.4563899999999999</c:v>
                </c:pt>
                <c:pt idx="9427">
                  <c:v>5.4563899999999999</c:v>
                </c:pt>
                <c:pt idx="9428">
                  <c:v>5.4563899999999999</c:v>
                </c:pt>
                <c:pt idx="9429">
                  <c:v>6.1384400000000001</c:v>
                </c:pt>
                <c:pt idx="9430">
                  <c:v>5.4563899999999999</c:v>
                </c:pt>
                <c:pt idx="9431">
                  <c:v>6.1384400000000001</c:v>
                </c:pt>
                <c:pt idx="9432">
                  <c:v>6.1384400000000001</c:v>
                </c:pt>
                <c:pt idx="9433">
                  <c:v>6.8204900000000004</c:v>
                </c:pt>
                <c:pt idx="9434">
                  <c:v>7.5025399999999998</c:v>
                </c:pt>
                <c:pt idx="9435">
                  <c:v>6.8204900000000004</c:v>
                </c:pt>
                <c:pt idx="9436">
                  <c:v>9.5486900000000006</c:v>
                </c:pt>
                <c:pt idx="9437">
                  <c:v>8.8666400000000003</c:v>
                </c:pt>
                <c:pt idx="9438">
                  <c:v>8.8666400000000003</c:v>
                </c:pt>
                <c:pt idx="9439">
                  <c:v>8.8666400000000003</c:v>
                </c:pt>
                <c:pt idx="9440">
                  <c:v>8.8666400000000003</c:v>
                </c:pt>
                <c:pt idx="9441">
                  <c:v>8.8666400000000003</c:v>
                </c:pt>
                <c:pt idx="9442">
                  <c:v>8.18459</c:v>
                </c:pt>
                <c:pt idx="9443">
                  <c:v>7.5025399999999998</c:v>
                </c:pt>
                <c:pt idx="9444">
                  <c:v>7.5025399999999998</c:v>
                </c:pt>
                <c:pt idx="9445">
                  <c:v>8.18459</c:v>
                </c:pt>
                <c:pt idx="9446">
                  <c:v>8.18459</c:v>
                </c:pt>
                <c:pt idx="9447">
                  <c:v>7.5025399999999998</c:v>
                </c:pt>
                <c:pt idx="9448">
                  <c:v>6.8204900000000004</c:v>
                </c:pt>
                <c:pt idx="9449">
                  <c:v>6.8204900000000004</c:v>
                </c:pt>
                <c:pt idx="9450">
                  <c:v>6.1384400000000001</c:v>
                </c:pt>
                <c:pt idx="9451">
                  <c:v>7.5025399999999998</c:v>
                </c:pt>
                <c:pt idx="9452">
                  <c:v>7.5025399999999998</c:v>
                </c:pt>
                <c:pt idx="9453">
                  <c:v>4.7743399999999996</c:v>
                </c:pt>
                <c:pt idx="9454">
                  <c:v>3.41025</c:v>
                </c:pt>
                <c:pt idx="9455">
                  <c:v>3.41025</c:v>
                </c:pt>
                <c:pt idx="9456">
                  <c:v>3.41025</c:v>
                </c:pt>
                <c:pt idx="9457">
                  <c:v>4.0922900000000002</c:v>
                </c:pt>
                <c:pt idx="9458">
                  <c:v>3.41025</c:v>
                </c:pt>
                <c:pt idx="9459">
                  <c:v>4.0922900000000002</c:v>
                </c:pt>
                <c:pt idx="9460">
                  <c:v>4.0922900000000002</c:v>
                </c:pt>
                <c:pt idx="9461">
                  <c:v>4.0922900000000002</c:v>
                </c:pt>
                <c:pt idx="9462">
                  <c:v>3.41025</c:v>
                </c:pt>
                <c:pt idx="9463">
                  <c:v>3.41025</c:v>
                </c:pt>
                <c:pt idx="9464">
                  <c:v>3.41025</c:v>
                </c:pt>
                <c:pt idx="9465">
                  <c:v>4.0922900000000002</c:v>
                </c:pt>
                <c:pt idx="9466">
                  <c:v>4.0922900000000002</c:v>
                </c:pt>
                <c:pt idx="9467">
                  <c:v>4.0922900000000002</c:v>
                </c:pt>
                <c:pt idx="9468">
                  <c:v>4.7743399999999996</c:v>
                </c:pt>
                <c:pt idx="9469">
                  <c:v>4.0922900000000002</c:v>
                </c:pt>
                <c:pt idx="9470">
                  <c:v>4.0922900000000002</c:v>
                </c:pt>
                <c:pt idx="9471">
                  <c:v>4.0922900000000002</c:v>
                </c:pt>
                <c:pt idx="9472">
                  <c:v>4.0922900000000002</c:v>
                </c:pt>
                <c:pt idx="9473">
                  <c:v>4.0922900000000002</c:v>
                </c:pt>
                <c:pt idx="9474">
                  <c:v>3.41025</c:v>
                </c:pt>
                <c:pt idx="9475">
                  <c:v>3.41025</c:v>
                </c:pt>
                <c:pt idx="9476">
                  <c:v>3.41025</c:v>
                </c:pt>
                <c:pt idx="9477">
                  <c:v>3.41025</c:v>
                </c:pt>
                <c:pt idx="9478">
                  <c:v>3.41025</c:v>
                </c:pt>
                <c:pt idx="9479">
                  <c:v>3.41025</c:v>
                </c:pt>
                <c:pt idx="9480">
                  <c:v>4.7743399999999996</c:v>
                </c:pt>
                <c:pt idx="9481">
                  <c:v>4.7743399999999996</c:v>
                </c:pt>
                <c:pt idx="9482">
                  <c:v>4.0922900000000002</c:v>
                </c:pt>
                <c:pt idx="9483">
                  <c:v>4.0922900000000002</c:v>
                </c:pt>
                <c:pt idx="9484">
                  <c:v>4.0922900000000002</c:v>
                </c:pt>
                <c:pt idx="9485">
                  <c:v>4.0922900000000002</c:v>
                </c:pt>
                <c:pt idx="9486">
                  <c:v>4.0922900000000002</c:v>
                </c:pt>
                <c:pt idx="9487">
                  <c:v>4.0922900000000002</c:v>
                </c:pt>
                <c:pt idx="9488">
                  <c:v>3.41025</c:v>
                </c:pt>
                <c:pt idx="9489">
                  <c:v>3.41025</c:v>
                </c:pt>
                <c:pt idx="9490">
                  <c:v>3.41025</c:v>
                </c:pt>
                <c:pt idx="9491">
                  <c:v>4.0922900000000002</c:v>
                </c:pt>
                <c:pt idx="9492">
                  <c:v>4.7743399999999996</c:v>
                </c:pt>
                <c:pt idx="9493">
                  <c:v>4.0922900000000002</c:v>
                </c:pt>
                <c:pt idx="9494">
                  <c:v>0</c:v>
                </c:pt>
                <c:pt idx="9495">
                  <c:v>8.6335300000000004</c:v>
                </c:pt>
                <c:pt idx="9496">
                  <c:v>5.0150699999999997</c:v>
                </c:pt>
                <c:pt idx="9497">
                  <c:v>7.0314300000000003</c:v>
                </c:pt>
                <c:pt idx="9498">
                  <c:v>8.15198</c:v>
                </c:pt>
                <c:pt idx="9499">
                  <c:v>6.6218399999999997</c:v>
                </c:pt>
                <c:pt idx="9500">
                  <c:v>5.5905699999999996</c:v>
                </c:pt>
                <c:pt idx="9501">
                  <c:v>4.8258200000000002</c:v>
                </c:pt>
                <c:pt idx="9502">
                  <c:v>8.5078899999999997</c:v>
                </c:pt>
                <c:pt idx="9503">
                  <c:v>7.5923800000000004</c:v>
                </c:pt>
                <c:pt idx="9504">
                  <c:v>6.8662700000000001</c:v>
                </c:pt>
                <c:pt idx="9505">
                  <c:v>6.2573299999999996</c:v>
                </c:pt>
                <c:pt idx="9506">
                  <c:v>7.6742499999999998</c:v>
                </c:pt>
                <c:pt idx="9507">
                  <c:v>7.09544</c:v>
                </c:pt>
                <c:pt idx="9508">
                  <c:v>6.6058000000000003</c:v>
                </c:pt>
                <c:pt idx="9509">
                  <c:v>6.17239</c:v>
                </c:pt>
                <c:pt idx="9510">
                  <c:v>6.52332</c:v>
                </c:pt>
                <c:pt idx="9511">
                  <c:v>6.14459</c:v>
                </c:pt>
                <c:pt idx="9512">
                  <c:v>6.8204900000000004</c:v>
                </c:pt>
                <c:pt idx="9513">
                  <c:v>7.5025399999999998</c:v>
                </c:pt>
                <c:pt idx="9514">
                  <c:v>7.5025399999999998</c:v>
                </c:pt>
                <c:pt idx="9515">
                  <c:v>7.5025399999999998</c:v>
                </c:pt>
                <c:pt idx="9516">
                  <c:v>6.8204900000000004</c:v>
                </c:pt>
                <c:pt idx="9517">
                  <c:v>6.8204900000000004</c:v>
                </c:pt>
                <c:pt idx="9518">
                  <c:v>7.5025399999999998</c:v>
                </c:pt>
                <c:pt idx="9519">
                  <c:v>7.5025399999999998</c:v>
                </c:pt>
                <c:pt idx="9520">
                  <c:v>7.5025399999999998</c:v>
                </c:pt>
                <c:pt idx="9521">
                  <c:v>7.5025399999999998</c:v>
                </c:pt>
                <c:pt idx="9522">
                  <c:v>8.8666400000000003</c:v>
                </c:pt>
                <c:pt idx="9523">
                  <c:v>9.5486900000000006</c:v>
                </c:pt>
                <c:pt idx="9524">
                  <c:v>8.8666400000000003</c:v>
                </c:pt>
                <c:pt idx="9525">
                  <c:v>8.8666400000000003</c:v>
                </c:pt>
                <c:pt idx="9526">
                  <c:v>8.8666400000000003</c:v>
                </c:pt>
                <c:pt idx="9527">
                  <c:v>8.18459</c:v>
                </c:pt>
                <c:pt idx="9528">
                  <c:v>10.230700000000001</c:v>
                </c:pt>
                <c:pt idx="9529">
                  <c:v>9.5486900000000006</c:v>
                </c:pt>
                <c:pt idx="9530">
                  <c:v>8.8666400000000003</c:v>
                </c:pt>
                <c:pt idx="9531">
                  <c:v>8.8666400000000003</c:v>
                </c:pt>
                <c:pt idx="9532">
                  <c:v>9.5486900000000006</c:v>
                </c:pt>
                <c:pt idx="9533">
                  <c:v>10.912800000000001</c:v>
                </c:pt>
                <c:pt idx="9534">
                  <c:v>10.912800000000001</c:v>
                </c:pt>
                <c:pt idx="9535">
                  <c:v>10.230700000000001</c:v>
                </c:pt>
                <c:pt idx="9536">
                  <c:v>9.5486900000000006</c:v>
                </c:pt>
                <c:pt idx="9537">
                  <c:v>8.18459</c:v>
                </c:pt>
                <c:pt idx="9538">
                  <c:v>8.8666400000000003</c:v>
                </c:pt>
                <c:pt idx="9539">
                  <c:v>8.18459</c:v>
                </c:pt>
                <c:pt idx="9540">
                  <c:v>6.1384400000000001</c:v>
                </c:pt>
                <c:pt idx="9541">
                  <c:v>7.5025399999999998</c:v>
                </c:pt>
                <c:pt idx="9542">
                  <c:v>8.18459</c:v>
                </c:pt>
                <c:pt idx="9543">
                  <c:v>8.18459</c:v>
                </c:pt>
                <c:pt idx="9544">
                  <c:v>8.18459</c:v>
                </c:pt>
                <c:pt idx="9545">
                  <c:v>7.5025399999999998</c:v>
                </c:pt>
                <c:pt idx="9546">
                  <c:v>6.8204900000000004</c:v>
                </c:pt>
                <c:pt idx="9547">
                  <c:v>6.8204900000000004</c:v>
                </c:pt>
                <c:pt idx="9548">
                  <c:v>6.1384400000000001</c:v>
                </c:pt>
                <c:pt idx="9549">
                  <c:v>5.4563899999999999</c:v>
                </c:pt>
                <c:pt idx="9550">
                  <c:v>4.7743399999999996</c:v>
                </c:pt>
                <c:pt idx="9551">
                  <c:v>4.0922900000000002</c:v>
                </c:pt>
                <c:pt idx="9552">
                  <c:v>4.7743399999999996</c:v>
                </c:pt>
                <c:pt idx="9553">
                  <c:v>5.4563899999999999</c:v>
                </c:pt>
                <c:pt idx="9554">
                  <c:v>5.4563899999999999</c:v>
                </c:pt>
                <c:pt idx="9555">
                  <c:v>5.4563899999999999</c:v>
                </c:pt>
                <c:pt idx="9556">
                  <c:v>5.4563899999999999</c:v>
                </c:pt>
                <c:pt idx="9557">
                  <c:v>6.1384400000000001</c:v>
                </c:pt>
                <c:pt idx="9558">
                  <c:v>6.1384400000000001</c:v>
                </c:pt>
                <c:pt idx="9559">
                  <c:v>6.1384400000000001</c:v>
                </c:pt>
                <c:pt idx="9560">
                  <c:v>6.1384400000000001</c:v>
                </c:pt>
                <c:pt idx="9561">
                  <c:v>6.8204900000000004</c:v>
                </c:pt>
                <c:pt idx="9562">
                  <c:v>6.1384400000000001</c:v>
                </c:pt>
                <c:pt idx="9563">
                  <c:v>7.5025399999999998</c:v>
                </c:pt>
                <c:pt idx="9564">
                  <c:v>7.5025399999999998</c:v>
                </c:pt>
                <c:pt idx="9565">
                  <c:v>6.8204900000000004</c:v>
                </c:pt>
                <c:pt idx="9566">
                  <c:v>7.5025399999999998</c:v>
                </c:pt>
                <c:pt idx="9567">
                  <c:v>7.5025399999999998</c:v>
                </c:pt>
                <c:pt idx="9568">
                  <c:v>8.18459</c:v>
                </c:pt>
                <c:pt idx="9569">
                  <c:v>8.8666400000000003</c:v>
                </c:pt>
                <c:pt idx="9570">
                  <c:v>8.18459</c:v>
                </c:pt>
                <c:pt idx="9571">
                  <c:v>8.18459</c:v>
                </c:pt>
                <c:pt idx="9572">
                  <c:v>8.18459</c:v>
                </c:pt>
                <c:pt idx="9573">
                  <c:v>7.5025399999999998</c:v>
                </c:pt>
                <c:pt idx="9574">
                  <c:v>7.5025399999999998</c:v>
                </c:pt>
                <c:pt idx="9575">
                  <c:v>6.8204900000000004</c:v>
                </c:pt>
                <c:pt idx="9576">
                  <c:v>6.1384400000000001</c:v>
                </c:pt>
                <c:pt idx="9577">
                  <c:v>5.4563899999999999</c:v>
                </c:pt>
                <c:pt idx="9578">
                  <c:v>6.8204900000000004</c:v>
                </c:pt>
                <c:pt idx="9579">
                  <c:v>6.8204900000000004</c:v>
                </c:pt>
                <c:pt idx="9580">
                  <c:v>6.8204900000000004</c:v>
                </c:pt>
                <c:pt idx="9581">
                  <c:v>5.4563899999999999</c:v>
                </c:pt>
                <c:pt idx="9582">
                  <c:v>5.4563899999999999</c:v>
                </c:pt>
                <c:pt idx="9583">
                  <c:v>6.8204900000000004</c:v>
                </c:pt>
                <c:pt idx="9584">
                  <c:v>6.8204900000000004</c:v>
                </c:pt>
                <c:pt idx="9585">
                  <c:v>6.1384400000000001</c:v>
                </c:pt>
                <c:pt idx="9586">
                  <c:v>5.4563899999999999</c:v>
                </c:pt>
                <c:pt idx="9587">
                  <c:v>5.4563899999999999</c:v>
                </c:pt>
                <c:pt idx="9588">
                  <c:v>4.7743399999999996</c:v>
                </c:pt>
                <c:pt idx="9589">
                  <c:v>6.1384400000000001</c:v>
                </c:pt>
                <c:pt idx="9590">
                  <c:v>6.1384400000000001</c:v>
                </c:pt>
                <c:pt idx="9591">
                  <c:v>7.5025399999999998</c:v>
                </c:pt>
                <c:pt idx="9592">
                  <c:v>8.18459</c:v>
                </c:pt>
                <c:pt idx="9593">
                  <c:v>9.5486900000000006</c:v>
                </c:pt>
                <c:pt idx="9594">
                  <c:v>9.5486900000000006</c:v>
                </c:pt>
                <c:pt idx="9595">
                  <c:v>9.5486900000000006</c:v>
                </c:pt>
                <c:pt idx="9596">
                  <c:v>9.5486900000000006</c:v>
                </c:pt>
                <c:pt idx="9597">
                  <c:v>9.5486900000000006</c:v>
                </c:pt>
                <c:pt idx="9598">
                  <c:v>9.5486900000000006</c:v>
                </c:pt>
                <c:pt idx="9599">
                  <c:v>10.912800000000001</c:v>
                </c:pt>
                <c:pt idx="9600">
                  <c:v>9.5486900000000006</c:v>
                </c:pt>
                <c:pt idx="9601">
                  <c:v>10.230700000000001</c:v>
                </c:pt>
                <c:pt idx="9602">
                  <c:v>10.230700000000001</c:v>
                </c:pt>
                <c:pt idx="9603">
                  <c:v>10.230700000000001</c:v>
                </c:pt>
                <c:pt idx="9604">
                  <c:v>10.230700000000001</c:v>
                </c:pt>
                <c:pt idx="9605">
                  <c:v>10.230700000000001</c:v>
                </c:pt>
                <c:pt idx="9606">
                  <c:v>8.8666400000000003</c:v>
                </c:pt>
                <c:pt idx="9607">
                  <c:v>8.8666400000000003</c:v>
                </c:pt>
                <c:pt idx="9608">
                  <c:v>8.18459</c:v>
                </c:pt>
                <c:pt idx="9609">
                  <c:v>8.18459</c:v>
                </c:pt>
                <c:pt idx="9610">
                  <c:v>6.8204900000000004</c:v>
                </c:pt>
                <c:pt idx="9611">
                  <c:v>6.8204900000000004</c:v>
                </c:pt>
                <c:pt idx="9612">
                  <c:v>6.8204900000000004</c:v>
                </c:pt>
                <c:pt idx="9613">
                  <c:v>5.4563899999999999</c:v>
                </c:pt>
                <c:pt idx="9614">
                  <c:v>4.7743399999999996</c:v>
                </c:pt>
                <c:pt idx="9615">
                  <c:v>4.7743399999999996</c:v>
                </c:pt>
                <c:pt idx="9616">
                  <c:v>3.41025</c:v>
                </c:pt>
                <c:pt idx="9617">
                  <c:v>4.0922900000000002</c:v>
                </c:pt>
                <c:pt idx="9618">
                  <c:v>4.0922900000000002</c:v>
                </c:pt>
                <c:pt idx="9619">
                  <c:v>4.0922900000000002</c:v>
                </c:pt>
                <c:pt idx="9620">
                  <c:v>4.7743399999999996</c:v>
                </c:pt>
                <c:pt idx="9621">
                  <c:v>4.7743399999999996</c:v>
                </c:pt>
                <c:pt idx="9622">
                  <c:v>4.7743399999999996</c:v>
                </c:pt>
                <c:pt idx="9623">
                  <c:v>5.4563899999999999</c:v>
                </c:pt>
                <c:pt idx="9624">
                  <c:v>6.1384400000000001</c:v>
                </c:pt>
                <c:pt idx="9625">
                  <c:v>7.5025399999999998</c:v>
                </c:pt>
                <c:pt idx="9626">
                  <c:v>6.8204900000000004</c:v>
                </c:pt>
                <c:pt idx="9627">
                  <c:v>6.1384400000000001</c:v>
                </c:pt>
                <c:pt idx="9628">
                  <c:v>6.8204900000000004</c:v>
                </c:pt>
                <c:pt idx="9629">
                  <c:v>7.5025399999999998</c:v>
                </c:pt>
                <c:pt idx="9630">
                  <c:v>7.5025399999999998</c:v>
                </c:pt>
                <c:pt idx="9631">
                  <c:v>7.5025399999999998</c:v>
                </c:pt>
                <c:pt idx="9632">
                  <c:v>7.5025399999999998</c:v>
                </c:pt>
                <c:pt idx="9633">
                  <c:v>8.8666400000000003</c:v>
                </c:pt>
                <c:pt idx="9634">
                  <c:v>9.5486900000000006</c:v>
                </c:pt>
                <c:pt idx="9635">
                  <c:v>9.5486900000000006</c:v>
                </c:pt>
                <c:pt idx="9636">
                  <c:v>8.18459</c:v>
                </c:pt>
                <c:pt idx="9637">
                  <c:v>8.8666400000000003</c:v>
                </c:pt>
                <c:pt idx="9638">
                  <c:v>9.5486900000000006</c:v>
                </c:pt>
                <c:pt idx="9639">
                  <c:v>10.230700000000001</c:v>
                </c:pt>
                <c:pt idx="9640">
                  <c:v>10.230700000000001</c:v>
                </c:pt>
                <c:pt idx="9641">
                  <c:v>9.5486900000000006</c:v>
                </c:pt>
                <c:pt idx="9642">
                  <c:v>8.18459</c:v>
                </c:pt>
                <c:pt idx="9643">
                  <c:v>8.18459</c:v>
                </c:pt>
                <c:pt idx="9644">
                  <c:v>8.18459</c:v>
                </c:pt>
                <c:pt idx="9645">
                  <c:v>7.5025399999999998</c:v>
                </c:pt>
                <c:pt idx="9646">
                  <c:v>6.8204900000000004</c:v>
                </c:pt>
                <c:pt idx="9647">
                  <c:v>6.8204900000000004</c:v>
                </c:pt>
                <c:pt idx="9648">
                  <c:v>6.8204900000000004</c:v>
                </c:pt>
                <c:pt idx="9649">
                  <c:v>6.8204900000000004</c:v>
                </c:pt>
                <c:pt idx="9650">
                  <c:v>6.8204900000000004</c:v>
                </c:pt>
                <c:pt idx="9651">
                  <c:v>5.4563899999999999</c:v>
                </c:pt>
                <c:pt idx="9652">
                  <c:v>5.4563899999999999</c:v>
                </c:pt>
                <c:pt idx="9653">
                  <c:v>4.7743399999999996</c:v>
                </c:pt>
                <c:pt idx="9654">
                  <c:v>4.0922900000000002</c:v>
                </c:pt>
                <c:pt idx="9655">
                  <c:v>4.0922900000000002</c:v>
                </c:pt>
                <c:pt idx="9656">
                  <c:v>3.41025</c:v>
                </c:pt>
                <c:pt idx="9657">
                  <c:v>2.7282000000000002</c:v>
                </c:pt>
                <c:pt idx="9658">
                  <c:v>2.7282000000000002</c:v>
                </c:pt>
                <c:pt idx="9659">
                  <c:v>2.7282000000000002</c:v>
                </c:pt>
                <c:pt idx="9660">
                  <c:v>2.7282000000000002</c:v>
                </c:pt>
                <c:pt idx="9661">
                  <c:v>2.7282000000000002</c:v>
                </c:pt>
                <c:pt idx="9662">
                  <c:v>4.0922900000000002</c:v>
                </c:pt>
                <c:pt idx="9663">
                  <c:v>4.0922900000000002</c:v>
                </c:pt>
                <c:pt idx="9664">
                  <c:v>3.41025</c:v>
                </c:pt>
                <c:pt idx="9665">
                  <c:v>3.41025</c:v>
                </c:pt>
                <c:pt idx="9666">
                  <c:v>3.41025</c:v>
                </c:pt>
                <c:pt idx="9667">
                  <c:v>3.41025</c:v>
                </c:pt>
                <c:pt idx="9668">
                  <c:v>0</c:v>
                </c:pt>
                <c:pt idx="9669">
                  <c:v>0</c:v>
                </c:pt>
                <c:pt idx="9670">
                  <c:v>0</c:v>
                </c:pt>
                <c:pt idx="9671">
                  <c:v>0</c:v>
                </c:pt>
                <c:pt idx="9672">
                  <c:v>2.7282000000000002</c:v>
                </c:pt>
                <c:pt idx="9673">
                  <c:v>2.22166</c:v>
                </c:pt>
                <c:pt idx="9674">
                  <c:v>3.73726</c:v>
                </c:pt>
                <c:pt idx="9675">
                  <c:v>4.8486900000000004</c:v>
                </c:pt>
                <c:pt idx="9676">
                  <c:v>4.26281</c:v>
                </c:pt>
                <c:pt idx="9677">
                  <c:v>3.81033</c:v>
                </c:pt>
                <c:pt idx="9678">
                  <c:v>3.4388999999999998</c:v>
                </c:pt>
                <c:pt idx="9679">
                  <c:v>4.1843500000000002</c:v>
                </c:pt>
                <c:pt idx="9680">
                  <c:v>3.84253</c:v>
                </c:pt>
                <c:pt idx="9681">
                  <c:v>3.5569700000000002</c:v>
                </c:pt>
                <c:pt idx="9682">
                  <c:v>3.3109199999999999</c:v>
                </c:pt>
                <c:pt idx="9683">
                  <c:v>3.0931899999999999</c:v>
                </c:pt>
                <c:pt idx="9684">
                  <c:v>3.63178</c:v>
                </c:pt>
                <c:pt idx="9685">
                  <c:v>3.4205100000000002</c:v>
                </c:pt>
                <c:pt idx="9686">
                  <c:v>4.0922900000000002</c:v>
                </c:pt>
                <c:pt idx="9687">
                  <c:v>4.0922900000000002</c:v>
                </c:pt>
                <c:pt idx="9688">
                  <c:v>4.0922900000000002</c:v>
                </c:pt>
                <c:pt idx="9689">
                  <c:v>4.0922900000000002</c:v>
                </c:pt>
                <c:pt idx="9690">
                  <c:v>4.0922900000000002</c:v>
                </c:pt>
                <c:pt idx="9691">
                  <c:v>4.0922900000000002</c:v>
                </c:pt>
                <c:pt idx="9692">
                  <c:v>2.7282000000000002</c:v>
                </c:pt>
                <c:pt idx="9693">
                  <c:v>3.41025</c:v>
                </c:pt>
                <c:pt idx="9694">
                  <c:v>3.41025</c:v>
                </c:pt>
                <c:pt idx="9695">
                  <c:v>3.41025</c:v>
                </c:pt>
                <c:pt idx="9696">
                  <c:v>3.41025</c:v>
                </c:pt>
                <c:pt idx="9697">
                  <c:v>4.0922900000000002</c:v>
                </c:pt>
                <c:pt idx="9698">
                  <c:v>5.4563899999999999</c:v>
                </c:pt>
                <c:pt idx="9699">
                  <c:v>5.4563899999999999</c:v>
                </c:pt>
                <c:pt idx="9700">
                  <c:v>5.4563899999999999</c:v>
                </c:pt>
                <c:pt idx="9701">
                  <c:v>4.7743399999999996</c:v>
                </c:pt>
                <c:pt idx="9702">
                  <c:v>5.4563899999999999</c:v>
                </c:pt>
                <c:pt idx="9703">
                  <c:v>5.4563899999999999</c:v>
                </c:pt>
                <c:pt idx="9704">
                  <c:v>5.4563899999999999</c:v>
                </c:pt>
                <c:pt idx="9705">
                  <c:v>6.8204900000000004</c:v>
                </c:pt>
                <c:pt idx="9706">
                  <c:v>7.5025399999999998</c:v>
                </c:pt>
                <c:pt idx="9707">
                  <c:v>7.5025399999999998</c:v>
                </c:pt>
                <c:pt idx="9708">
                  <c:v>6.8204900000000004</c:v>
                </c:pt>
                <c:pt idx="9709">
                  <c:v>9.5486900000000006</c:v>
                </c:pt>
                <c:pt idx="9710">
                  <c:v>9.5486900000000006</c:v>
                </c:pt>
                <c:pt idx="9711">
                  <c:v>10.230700000000001</c:v>
                </c:pt>
                <c:pt idx="9712">
                  <c:v>11.594799999999999</c:v>
                </c:pt>
                <c:pt idx="9713">
                  <c:v>12.9589</c:v>
                </c:pt>
                <c:pt idx="9714">
                  <c:v>12.9589</c:v>
                </c:pt>
                <c:pt idx="9715">
                  <c:v>10.230700000000001</c:v>
                </c:pt>
                <c:pt idx="9716">
                  <c:v>10.912800000000001</c:v>
                </c:pt>
                <c:pt idx="9717">
                  <c:v>10.912800000000001</c:v>
                </c:pt>
                <c:pt idx="9718">
                  <c:v>11.594799999999999</c:v>
                </c:pt>
                <c:pt idx="9719">
                  <c:v>11.594799999999999</c:v>
                </c:pt>
                <c:pt idx="9720">
                  <c:v>10.230700000000001</c:v>
                </c:pt>
                <c:pt idx="9721">
                  <c:v>10.912800000000001</c:v>
                </c:pt>
                <c:pt idx="9722">
                  <c:v>10.230700000000001</c:v>
                </c:pt>
                <c:pt idx="9723">
                  <c:v>10.230700000000001</c:v>
                </c:pt>
                <c:pt idx="9724">
                  <c:v>10.230700000000001</c:v>
                </c:pt>
                <c:pt idx="9725">
                  <c:v>10.230700000000001</c:v>
                </c:pt>
                <c:pt idx="9726">
                  <c:v>8.8666400000000003</c:v>
                </c:pt>
                <c:pt idx="9727">
                  <c:v>7.5025399999999998</c:v>
                </c:pt>
                <c:pt idx="9728">
                  <c:v>7.5025399999999998</c:v>
                </c:pt>
                <c:pt idx="9729">
                  <c:v>6.8204900000000004</c:v>
                </c:pt>
                <c:pt idx="9730">
                  <c:v>4.7743399999999996</c:v>
                </c:pt>
                <c:pt idx="9731">
                  <c:v>5.4563899999999999</c:v>
                </c:pt>
                <c:pt idx="9732">
                  <c:v>6.1384400000000001</c:v>
                </c:pt>
                <c:pt idx="9733">
                  <c:v>6.1384400000000001</c:v>
                </c:pt>
                <c:pt idx="9734">
                  <c:v>6.8204900000000004</c:v>
                </c:pt>
                <c:pt idx="9735">
                  <c:v>6.1384400000000001</c:v>
                </c:pt>
                <c:pt idx="9736">
                  <c:v>6.1384400000000001</c:v>
                </c:pt>
                <c:pt idx="9737">
                  <c:v>6.1384400000000001</c:v>
                </c:pt>
                <c:pt idx="9738">
                  <c:v>6.1384400000000001</c:v>
                </c:pt>
                <c:pt idx="9739">
                  <c:v>6.1384400000000001</c:v>
                </c:pt>
                <c:pt idx="9740">
                  <c:v>5.4563899999999999</c:v>
                </c:pt>
                <c:pt idx="9741">
                  <c:v>4.7743399999999996</c:v>
                </c:pt>
                <c:pt idx="9742">
                  <c:v>4.7743399999999996</c:v>
                </c:pt>
                <c:pt idx="9743">
                  <c:v>6.1384400000000001</c:v>
                </c:pt>
                <c:pt idx="9744">
                  <c:v>6.1384400000000001</c:v>
                </c:pt>
                <c:pt idx="9745">
                  <c:v>5.4563899999999999</c:v>
                </c:pt>
                <c:pt idx="9746">
                  <c:v>4.7743399999999996</c:v>
                </c:pt>
                <c:pt idx="9747">
                  <c:v>5.4563899999999999</c:v>
                </c:pt>
                <c:pt idx="9748">
                  <c:v>4.7743399999999996</c:v>
                </c:pt>
                <c:pt idx="9749">
                  <c:v>4.0922900000000002</c:v>
                </c:pt>
                <c:pt idx="9750">
                  <c:v>3.41025</c:v>
                </c:pt>
                <c:pt idx="9751">
                  <c:v>2.7282000000000002</c:v>
                </c:pt>
                <c:pt idx="9752">
                  <c:v>2.7282000000000002</c:v>
                </c:pt>
                <c:pt idx="9753">
                  <c:v>3.41025</c:v>
                </c:pt>
                <c:pt idx="9754">
                  <c:v>4.0922900000000002</c:v>
                </c:pt>
                <c:pt idx="9755">
                  <c:v>4.0922900000000002</c:v>
                </c:pt>
                <c:pt idx="9756">
                  <c:v>3.41025</c:v>
                </c:pt>
                <c:pt idx="9757">
                  <c:v>3.41025</c:v>
                </c:pt>
                <c:pt idx="9758">
                  <c:v>3.41025</c:v>
                </c:pt>
                <c:pt idx="9759">
                  <c:v>3.41025</c:v>
                </c:pt>
                <c:pt idx="9760">
                  <c:v>2.7282000000000002</c:v>
                </c:pt>
                <c:pt idx="9761">
                  <c:v>2.0461499999999999</c:v>
                </c:pt>
                <c:pt idx="9762">
                  <c:v>2.7282000000000002</c:v>
                </c:pt>
                <c:pt idx="9763">
                  <c:v>3.41025</c:v>
                </c:pt>
                <c:pt idx="9764">
                  <c:v>3.41025</c:v>
                </c:pt>
                <c:pt idx="9765">
                  <c:v>3.41025</c:v>
                </c:pt>
                <c:pt idx="9766">
                  <c:v>4.0922900000000002</c:v>
                </c:pt>
                <c:pt idx="9767">
                  <c:v>4.7743399999999996</c:v>
                </c:pt>
                <c:pt idx="9768">
                  <c:v>4.7743399999999996</c:v>
                </c:pt>
                <c:pt idx="9769">
                  <c:v>5.4563899999999999</c:v>
                </c:pt>
                <c:pt idx="9770">
                  <c:v>5.4563899999999999</c:v>
                </c:pt>
                <c:pt idx="9771">
                  <c:v>4.7743399999999996</c:v>
                </c:pt>
                <c:pt idx="9772">
                  <c:v>4.7743399999999996</c:v>
                </c:pt>
                <c:pt idx="9773">
                  <c:v>4.7743399999999996</c:v>
                </c:pt>
                <c:pt idx="9774">
                  <c:v>5.4563899999999999</c:v>
                </c:pt>
                <c:pt idx="9775">
                  <c:v>5.4563899999999999</c:v>
                </c:pt>
                <c:pt idx="9776">
                  <c:v>6.1384400000000001</c:v>
                </c:pt>
                <c:pt idx="9777">
                  <c:v>6.1384400000000001</c:v>
                </c:pt>
                <c:pt idx="9778">
                  <c:v>6.1384400000000001</c:v>
                </c:pt>
                <c:pt idx="9779">
                  <c:v>8.18459</c:v>
                </c:pt>
                <c:pt idx="9780">
                  <c:v>8.18459</c:v>
                </c:pt>
                <c:pt idx="9781">
                  <c:v>8.18459</c:v>
                </c:pt>
                <c:pt idx="9782">
                  <c:v>8.18459</c:v>
                </c:pt>
                <c:pt idx="9783">
                  <c:v>7.5025399999999998</c:v>
                </c:pt>
                <c:pt idx="9784">
                  <c:v>7.5025399999999998</c:v>
                </c:pt>
                <c:pt idx="9785">
                  <c:v>7.5025399999999998</c:v>
                </c:pt>
                <c:pt idx="9786">
                  <c:v>6.8204900000000004</c:v>
                </c:pt>
                <c:pt idx="9787">
                  <c:v>6.8204900000000004</c:v>
                </c:pt>
                <c:pt idx="9788">
                  <c:v>6.1384400000000001</c:v>
                </c:pt>
                <c:pt idx="9789">
                  <c:v>6.1384400000000001</c:v>
                </c:pt>
                <c:pt idx="9790">
                  <c:v>6.8204900000000004</c:v>
                </c:pt>
                <c:pt idx="9791">
                  <c:v>6.8204900000000004</c:v>
                </c:pt>
                <c:pt idx="9792">
                  <c:v>8.18459</c:v>
                </c:pt>
                <c:pt idx="9793">
                  <c:v>7.5025399999999998</c:v>
                </c:pt>
                <c:pt idx="9794">
                  <c:v>7.5025399999999998</c:v>
                </c:pt>
                <c:pt idx="9795">
                  <c:v>7.5025399999999998</c:v>
                </c:pt>
                <c:pt idx="9796">
                  <c:v>6.8204900000000004</c:v>
                </c:pt>
                <c:pt idx="9797">
                  <c:v>6.1384400000000001</c:v>
                </c:pt>
                <c:pt idx="9798">
                  <c:v>5.4563899999999999</c:v>
                </c:pt>
                <c:pt idx="9799">
                  <c:v>5.4563899999999999</c:v>
                </c:pt>
                <c:pt idx="9800">
                  <c:v>6.1384400000000001</c:v>
                </c:pt>
                <c:pt idx="9801">
                  <c:v>4.7743399999999996</c:v>
                </c:pt>
                <c:pt idx="9802">
                  <c:v>4.7743399999999996</c:v>
                </c:pt>
                <c:pt idx="9803">
                  <c:v>5.4563899999999999</c:v>
                </c:pt>
                <c:pt idx="9804">
                  <c:v>6.1384400000000001</c:v>
                </c:pt>
                <c:pt idx="9805">
                  <c:v>6.8204900000000004</c:v>
                </c:pt>
                <c:pt idx="9806">
                  <c:v>8.18459</c:v>
                </c:pt>
                <c:pt idx="9807">
                  <c:v>8.18459</c:v>
                </c:pt>
                <c:pt idx="9808">
                  <c:v>6.8204900000000004</c:v>
                </c:pt>
                <c:pt idx="9809">
                  <c:v>7.5025399999999998</c:v>
                </c:pt>
                <c:pt idx="9810">
                  <c:v>6.8204900000000004</c:v>
                </c:pt>
                <c:pt idx="9811">
                  <c:v>6.8204900000000004</c:v>
                </c:pt>
                <c:pt idx="9812">
                  <c:v>6.8204900000000004</c:v>
                </c:pt>
                <c:pt idx="9813">
                  <c:v>5.4563899999999999</c:v>
                </c:pt>
                <c:pt idx="9814">
                  <c:v>5.4563899999999999</c:v>
                </c:pt>
                <c:pt idx="9815">
                  <c:v>5.4563899999999999</c:v>
                </c:pt>
                <c:pt idx="9816">
                  <c:v>5.4563899999999999</c:v>
                </c:pt>
                <c:pt idx="9817">
                  <c:v>4.7743399999999996</c:v>
                </c:pt>
                <c:pt idx="9818">
                  <c:v>5.4563899999999999</c:v>
                </c:pt>
                <c:pt idx="9819">
                  <c:v>6.1384400000000001</c:v>
                </c:pt>
                <c:pt idx="9820">
                  <c:v>6.8204900000000004</c:v>
                </c:pt>
                <c:pt idx="9821">
                  <c:v>6.8204900000000004</c:v>
                </c:pt>
                <c:pt idx="9822">
                  <c:v>7.5025399999999998</c:v>
                </c:pt>
                <c:pt idx="9823">
                  <c:v>7.5025399999999998</c:v>
                </c:pt>
                <c:pt idx="9824">
                  <c:v>7.5025399999999998</c:v>
                </c:pt>
                <c:pt idx="9825">
                  <c:v>7.5025399999999998</c:v>
                </c:pt>
                <c:pt idx="9826">
                  <c:v>7.5025399999999998</c:v>
                </c:pt>
                <c:pt idx="9827">
                  <c:v>8.18459</c:v>
                </c:pt>
                <c:pt idx="9828">
                  <c:v>8.18459</c:v>
                </c:pt>
                <c:pt idx="9829">
                  <c:v>8.8666400000000003</c:v>
                </c:pt>
                <c:pt idx="9830">
                  <c:v>8.8666400000000003</c:v>
                </c:pt>
                <c:pt idx="9831">
                  <c:v>8.8666400000000003</c:v>
                </c:pt>
                <c:pt idx="9832">
                  <c:v>8.8666400000000003</c:v>
                </c:pt>
                <c:pt idx="9833">
                  <c:v>10.230700000000001</c:v>
                </c:pt>
                <c:pt idx="9834">
                  <c:v>10.230700000000001</c:v>
                </c:pt>
                <c:pt idx="9835">
                  <c:v>11.594799999999999</c:v>
                </c:pt>
                <c:pt idx="9836">
                  <c:v>12.276899999999999</c:v>
                </c:pt>
                <c:pt idx="9837">
                  <c:v>11.594799999999999</c:v>
                </c:pt>
                <c:pt idx="9838">
                  <c:v>10.230700000000001</c:v>
                </c:pt>
                <c:pt idx="9839">
                  <c:v>9.5486900000000006</c:v>
                </c:pt>
                <c:pt idx="9840">
                  <c:v>8.18459</c:v>
                </c:pt>
                <c:pt idx="9841">
                  <c:v>8.18459</c:v>
                </c:pt>
                <c:pt idx="9842">
                  <c:v>34.102499999999999</c:v>
                </c:pt>
                <c:pt idx="9843">
                  <c:v>17.715599999999998</c:v>
                </c:pt>
                <c:pt idx="9844">
                  <c:v>10.1044</c:v>
                </c:pt>
                <c:pt idx="9845">
                  <c:v>10.657</c:v>
                </c:pt>
                <c:pt idx="9846">
                  <c:v>8.18459</c:v>
                </c:pt>
                <c:pt idx="9847">
                  <c:v>6.6649700000000003</c:v>
                </c:pt>
                <c:pt idx="9848">
                  <c:v>7.4745100000000004</c:v>
                </c:pt>
                <c:pt idx="9849">
                  <c:v>8.0811499999999992</c:v>
                </c:pt>
                <c:pt idx="9850">
                  <c:v>7.1046800000000001</c:v>
                </c:pt>
                <c:pt idx="9851">
                  <c:v>6.3505500000000001</c:v>
                </c:pt>
                <c:pt idx="9852">
                  <c:v>5.7314999999999996</c:v>
                </c:pt>
                <c:pt idx="9853">
                  <c:v>5.2304399999999998</c:v>
                </c:pt>
                <c:pt idx="9854">
                  <c:v>5.7637900000000002</c:v>
                </c:pt>
                <c:pt idx="9855">
                  <c:v>5.3354600000000003</c:v>
                </c:pt>
                <c:pt idx="9856">
                  <c:v>4.9603599999999997</c:v>
                </c:pt>
                <c:pt idx="9857">
                  <c:v>4.6397899999999996</c:v>
                </c:pt>
                <c:pt idx="9858">
                  <c:v>5.0790899999999999</c:v>
                </c:pt>
                <c:pt idx="9859">
                  <c:v>5.47281</c:v>
                </c:pt>
                <c:pt idx="9860">
                  <c:v>4.7743399999999996</c:v>
                </c:pt>
                <c:pt idx="9861">
                  <c:v>4.7743399999999996</c:v>
                </c:pt>
                <c:pt idx="9862">
                  <c:v>5.4563899999999999</c:v>
                </c:pt>
                <c:pt idx="9863">
                  <c:v>4.7743399999999996</c:v>
                </c:pt>
                <c:pt idx="9864">
                  <c:v>5.4563899999999999</c:v>
                </c:pt>
                <c:pt idx="9865">
                  <c:v>4.7743399999999996</c:v>
                </c:pt>
                <c:pt idx="9866">
                  <c:v>4.0922900000000002</c:v>
                </c:pt>
                <c:pt idx="9867">
                  <c:v>4.7743399999999996</c:v>
                </c:pt>
                <c:pt idx="9868">
                  <c:v>4.7743399999999996</c:v>
                </c:pt>
                <c:pt idx="9869">
                  <c:v>5.4563899999999999</c:v>
                </c:pt>
                <c:pt idx="9870">
                  <c:v>5.4563899999999999</c:v>
                </c:pt>
                <c:pt idx="9871">
                  <c:v>4.7743399999999996</c:v>
                </c:pt>
                <c:pt idx="9872">
                  <c:v>4.7743399999999996</c:v>
                </c:pt>
                <c:pt idx="9873">
                  <c:v>5.4563899999999999</c:v>
                </c:pt>
                <c:pt idx="9874">
                  <c:v>5.4563899999999999</c:v>
                </c:pt>
                <c:pt idx="9875">
                  <c:v>5.4563899999999999</c:v>
                </c:pt>
                <c:pt idx="9876">
                  <c:v>4.0922900000000002</c:v>
                </c:pt>
                <c:pt idx="9877">
                  <c:v>4.7743399999999996</c:v>
                </c:pt>
                <c:pt idx="9878">
                  <c:v>4.7743399999999996</c:v>
                </c:pt>
                <c:pt idx="9879">
                  <c:v>4.7743399999999996</c:v>
                </c:pt>
                <c:pt idx="9880">
                  <c:v>5.4563899999999999</c:v>
                </c:pt>
                <c:pt idx="9881">
                  <c:v>6.1384400000000001</c:v>
                </c:pt>
                <c:pt idx="9882">
                  <c:v>6.1384400000000001</c:v>
                </c:pt>
                <c:pt idx="9883">
                  <c:v>6.1384400000000001</c:v>
                </c:pt>
                <c:pt idx="9884">
                  <c:v>6.1384400000000001</c:v>
                </c:pt>
                <c:pt idx="9885">
                  <c:v>6.1384400000000001</c:v>
                </c:pt>
                <c:pt idx="9886">
                  <c:v>6.1384400000000001</c:v>
                </c:pt>
                <c:pt idx="9887">
                  <c:v>6.1384400000000001</c:v>
                </c:pt>
                <c:pt idx="9888">
                  <c:v>6.8204900000000004</c:v>
                </c:pt>
                <c:pt idx="9889">
                  <c:v>6.8204900000000004</c:v>
                </c:pt>
                <c:pt idx="9890">
                  <c:v>6.1384400000000001</c:v>
                </c:pt>
                <c:pt idx="9891">
                  <c:v>6.1384400000000001</c:v>
                </c:pt>
                <c:pt idx="9892">
                  <c:v>6.8204900000000004</c:v>
                </c:pt>
                <c:pt idx="9893">
                  <c:v>8.18459</c:v>
                </c:pt>
                <c:pt idx="9894">
                  <c:v>7.5025399999999998</c:v>
                </c:pt>
                <c:pt idx="9895">
                  <c:v>8.18459</c:v>
                </c:pt>
                <c:pt idx="9896">
                  <c:v>7.5025399999999998</c:v>
                </c:pt>
                <c:pt idx="9897">
                  <c:v>6.1384400000000001</c:v>
                </c:pt>
                <c:pt idx="9898">
                  <c:v>6.1384400000000001</c:v>
                </c:pt>
                <c:pt idx="9899">
                  <c:v>6.1384400000000001</c:v>
                </c:pt>
                <c:pt idx="9900">
                  <c:v>6.1384400000000001</c:v>
                </c:pt>
                <c:pt idx="9901">
                  <c:v>6.8204900000000004</c:v>
                </c:pt>
                <c:pt idx="9902">
                  <c:v>6.1384400000000001</c:v>
                </c:pt>
                <c:pt idx="9903">
                  <c:v>6.1384400000000001</c:v>
                </c:pt>
                <c:pt idx="9904">
                  <c:v>6.1384400000000001</c:v>
                </c:pt>
                <c:pt idx="9905">
                  <c:v>6.8204900000000004</c:v>
                </c:pt>
                <c:pt idx="9906">
                  <c:v>6.8204900000000004</c:v>
                </c:pt>
                <c:pt idx="9907">
                  <c:v>6.8204900000000004</c:v>
                </c:pt>
                <c:pt idx="9908">
                  <c:v>6.8204900000000004</c:v>
                </c:pt>
                <c:pt idx="9909">
                  <c:v>6.1384400000000001</c:v>
                </c:pt>
                <c:pt idx="9910">
                  <c:v>5.4563899999999999</c:v>
                </c:pt>
                <c:pt idx="9911">
                  <c:v>5.4563899999999999</c:v>
                </c:pt>
                <c:pt idx="9912">
                  <c:v>6.1384400000000001</c:v>
                </c:pt>
                <c:pt idx="9913">
                  <c:v>6.1384400000000001</c:v>
                </c:pt>
                <c:pt idx="9914">
                  <c:v>6.1384400000000001</c:v>
                </c:pt>
                <c:pt idx="9915">
                  <c:v>6.8204900000000004</c:v>
                </c:pt>
                <c:pt idx="9916">
                  <c:v>5.4563899999999999</c:v>
                </c:pt>
                <c:pt idx="9917">
                  <c:v>6.1384400000000001</c:v>
                </c:pt>
                <c:pt idx="9918">
                  <c:v>6.1384400000000001</c:v>
                </c:pt>
                <c:pt idx="9919">
                  <c:v>5.4563899999999999</c:v>
                </c:pt>
                <c:pt idx="9920">
                  <c:v>4.7743399999999996</c:v>
                </c:pt>
                <c:pt idx="9921">
                  <c:v>4.7743399999999996</c:v>
                </c:pt>
                <c:pt idx="9922">
                  <c:v>4.7743399999999996</c:v>
                </c:pt>
                <c:pt idx="9923">
                  <c:v>4.0922900000000002</c:v>
                </c:pt>
                <c:pt idx="9924">
                  <c:v>4.0922900000000002</c:v>
                </c:pt>
                <c:pt idx="9925">
                  <c:v>4.0922900000000002</c:v>
                </c:pt>
                <c:pt idx="9926">
                  <c:v>4.0922900000000002</c:v>
                </c:pt>
                <c:pt idx="9927">
                  <c:v>4.7743399999999996</c:v>
                </c:pt>
                <c:pt idx="9928">
                  <c:v>4.7743399999999996</c:v>
                </c:pt>
                <c:pt idx="9929">
                  <c:v>4.0922900000000002</c:v>
                </c:pt>
                <c:pt idx="9930">
                  <c:v>3.41025</c:v>
                </c:pt>
                <c:pt idx="9931">
                  <c:v>3.41025</c:v>
                </c:pt>
                <c:pt idx="9932">
                  <c:v>3.41025</c:v>
                </c:pt>
                <c:pt idx="9933">
                  <c:v>3.41025</c:v>
                </c:pt>
                <c:pt idx="9934">
                  <c:v>4.7743399999999996</c:v>
                </c:pt>
                <c:pt idx="9935">
                  <c:v>4.0922900000000002</c:v>
                </c:pt>
                <c:pt idx="9936">
                  <c:v>4.7743399999999996</c:v>
                </c:pt>
                <c:pt idx="9937">
                  <c:v>5.4563899999999999</c:v>
                </c:pt>
                <c:pt idx="9938">
                  <c:v>6.1384400000000001</c:v>
                </c:pt>
                <c:pt idx="9939">
                  <c:v>6.8204900000000004</c:v>
                </c:pt>
                <c:pt idx="9940">
                  <c:v>6.1384400000000001</c:v>
                </c:pt>
                <c:pt idx="9941">
                  <c:v>6.1384400000000001</c:v>
                </c:pt>
                <c:pt idx="9942">
                  <c:v>6.1384400000000001</c:v>
                </c:pt>
                <c:pt idx="9943">
                  <c:v>6.1384400000000001</c:v>
                </c:pt>
                <c:pt idx="9944">
                  <c:v>6.8204900000000004</c:v>
                </c:pt>
                <c:pt idx="9945">
                  <c:v>6.8204900000000004</c:v>
                </c:pt>
                <c:pt idx="9946">
                  <c:v>6.8204900000000004</c:v>
                </c:pt>
                <c:pt idx="9947">
                  <c:v>6.8204900000000004</c:v>
                </c:pt>
                <c:pt idx="9948">
                  <c:v>6.8204900000000004</c:v>
                </c:pt>
                <c:pt idx="9949">
                  <c:v>7.5025399999999998</c:v>
                </c:pt>
                <c:pt idx="9950">
                  <c:v>6.8204900000000004</c:v>
                </c:pt>
                <c:pt idx="9951">
                  <c:v>7.5025399999999998</c:v>
                </c:pt>
                <c:pt idx="9952">
                  <c:v>6.8204900000000004</c:v>
                </c:pt>
                <c:pt idx="9953">
                  <c:v>6.1384400000000001</c:v>
                </c:pt>
                <c:pt idx="9954">
                  <c:v>6.1384400000000001</c:v>
                </c:pt>
                <c:pt idx="9955">
                  <c:v>5.4563899999999999</c:v>
                </c:pt>
                <c:pt idx="9956">
                  <c:v>6.1384400000000001</c:v>
                </c:pt>
                <c:pt idx="9957">
                  <c:v>6.8204900000000004</c:v>
                </c:pt>
                <c:pt idx="9958">
                  <c:v>6.8204900000000004</c:v>
                </c:pt>
                <c:pt idx="9959">
                  <c:v>7.5025399999999998</c:v>
                </c:pt>
                <c:pt idx="9960">
                  <c:v>8.8666400000000003</c:v>
                </c:pt>
                <c:pt idx="9961">
                  <c:v>8.8666400000000003</c:v>
                </c:pt>
                <c:pt idx="9962">
                  <c:v>8.8666400000000003</c:v>
                </c:pt>
                <c:pt idx="9963">
                  <c:v>8.8666400000000003</c:v>
                </c:pt>
                <c:pt idx="9964">
                  <c:v>8.8666400000000003</c:v>
                </c:pt>
                <c:pt idx="9965">
                  <c:v>8.18459</c:v>
                </c:pt>
                <c:pt idx="9966">
                  <c:v>8.8666400000000003</c:v>
                </c:pt>
                <c:pt idx="9967">
                  <c:v>8.18459</c:v>
                </c:pt>
                <c:pt idx="9968">
                  <c:v>6.8204900000000004</c:v>
                </c:pt>
                <c:pt idx="9969">
                  <c:v>6.8204900000000004</c:v>
                </c:pt>
                <c:pt idx="9970">
                  <c:v>7.5025399999999998</c:v>
                </c:pt>
                <c:pt idx="9971">
                  <c:v>7.5025399999999998</c:v>
                </c:pt>
                <c:pt idx="9972">
                  <c:v>6.8204900000000004</c:v>
                </c:pt>
                <c:pt idx="9973">
                  <c:v>6.1384400000000001</c:v>
                </c:pt>
                <c:pt idx="9974">
                  <c:v>6.1384400000000001</c:v>
                </c:pt>
                <c:pt idx="9975">
                  <c:v>6.1384400000000001</c:v>
                </c:pt>
                <c:pt idx="9976">
                  <c:v>6.8204900000000004</c:v>
                </c:pt>
                <c:pt idx="9977">
                  <c:v>4.7743399999999996</c:v>
                </c:pt>
                <c:pt idx="9978">
                  <c:v>4.7743399999999996</c:v>
                </c:pt>
                <c:pt idx="9979">
                  <c:v>4.0922900000000002</c:v>
                </c:pt>
                <c:pt idx="9980">
                  <c:v>4.0922900000000002</c:v>
                </c:pt>
                <c:pt idx="9981">
                  <c:v>4.0922900000000002</c:v>
                </c:pt>
                <c:pt idx="9982">
                  <c:v>4.0922900000000002</c:v>
                </c:pt>
                <c:pt idx="9983">
                  <c:v>4.0922900000000002</c:v>
                </c:pt>
                <c:pt idx="9984">
                  <c:v>3.41025</c:v>
                </c:pt>
                <c:pt idx="9985">
                  <c:v>4.0922900000000002</c:v>
                </c:pt>
                <c:pt idx="9986">
                  <c:v>4.0922900000000002</c:v>
                </c:pt>
                <c:pt idx="9987">
                  <c:v>4.0922900000000002</c:v>
                </c:pt>
                <c:pt idx="9988">
                  <c:v>4.0922900000000002</c:v>
                </c:pt>
                <c:pt idx="9989">
                  <c:v>5.4563899999999999</c:v>
                </c:pt>
                <c:pt idx="9990">
                  <c:v>5.4563899999999999</c:v>
                </c:pt>
                <c:pt idx="9991">
                  <c:v>4.7743399999999996</c:v>
                </c:pt>
                <c:pt idx="9992">
                  <c:v>5.4563899999999999</c:v>
                </c:pt>
                <c:pt idx="9993">
                  <c:v>6.1384400000000001</c:v>
                </c:pt>
                <c:pt idx="9994">
                  <c:v>6.8204900000000004</c:v>
                </c:pt>
                <c:pt idx="9995">
                  <c:v>6.8204900000000004</c:v>
                </c:pt>
                <c:pt idx="9996">
                  <c:v>6.1384400000000001</c:v>
                </c:pt>
                <c:pt idx="9997">
                  <c:v>6.1384400000000001</c:v>
                </c:pt>
                <c:pt idx="9998">
                  <c:v>6.1384400000000001</c:v>
                </c:pt>
                <c:pt idx="9999">
                  <c:v>6.8204900000000004</c:v>
                </c:pt>
                <c:pt idx="10000">
                  <c:v>7.5025399999999998</c:v>
                </c:pt>
                <c:pt idx="10001">
                  <c:v>7.5025399999999998</c:v>
                </c:pt>
                <c:pt idx="10002">
                  <c:v>6.8204900000000004</c:v>
                </c:pt>
                <c:pt idx="10003">
                  <c:v>6.8204900000000004</c:v>
                </c:pt>
                <c:pt idx="10004">
                  <c:v>6.8204900000000004</c:v>
                </c:pt>
                <c:pt idx="10005">
                  <c:v>7.5025399999999998</c:v>
                </c:pt>
                <c:pt idx="10006">
                  <c:v>7.5025399999999998</c:v>
                </c:pt>
                <c:pt idx="10007">
                  <c:v>6.1384400000000001</c:v>
                </c:pt>
                <c:pt idx="10008">
                  <c:v>6.1384400000000001</c:v>
                </c:pt>
                <c:pt idx="10009">
                  <c:v>5.4563899999999999</c:v>
                </c:pt>
                <c:pt idx="10010">
                  <c:v>4.7743399999999996</c:v>
                </c:pt>
                <c:pt idx="10011">
                  <c:v>4.0922900000000002</c:v>
                </c:pt>
                <c:pt idx="10012">
                  <c:v>2.7282000000000002</c:v>
                </c:pt>
                <c:pt idx="10013">
                  <c:v>3.41025</c:v>
                </c:pt>
                <c:pt idx="10014">
                  <c:v>3.41025</c:v>
                </c:pt>
                <c:pt idx="10015">
                  <c:v>3.41025</c:v>
                </c:pt>
                <c:pt idx="10016">
                  <c:v>0</c:v>
                </c:pt>
                <c:pt idx="10017">
                  <c:v>17.715599999999998</c:v>
                </c:pt>
                <c:pt idx="10018">
                  <c:v>15.156599999999999</c:v>
                </c:pt>
                <c:pt idx="10019">
                  <c:v>10.657</c:v>
                </c:pt>
                <c:pt idx="10020">
                  <c:v>10.912800000000001</c:v>
                </c:pt>
                <c:pt idx="10021">
                  <c:v>8.8866300000000003</c:v>
                </c:pt>
                <c:pt idx="10022">
                  <c:v>7.4745100000000004</c:v>
                </c:pt>
                <c:pt idx="10023">
                  <c:v>6.4649200000000002</c:v>
                </c:pt>
                <c:pt idx="10024">
                  <c:v>8.5256100000000004</c:v>
                </c:pt>
                <c:pt idx="10025">
                  <c:v>8.8907699999999998</c:v>
                </c:pt>
                <c:pt idx="10026">
                  <c:v>8.0241100000000003</c:v>
                </c:pt>
                <c:pt idx="10027">
                  <c:v>8.3687000000000005</c:v>
                </c:pt>
                <c:pt idx="10028">
                  <c:v>7.68506</c:v>
                </c:pt>
                <c:pt idx="10029">
                  <c:v>8.8924299999999992</c:v>
                </c:pt>
                <c:pt idx="10030">
                  <c:v>8.2672600000000003</c:v>
                </c:pt>
                <c:pt idx="10031">
                  <c:v>7.7329800000000004</c:v>
                </c:pt>
                <c:pt idx="10032">
                  <c:v>7.9814299999999996</c:v>
                </c:pt>
                <c:pt idx="10033">
                  <c:v>8.2092200000000002</c:v>
                </c:pt>
                <c:pt idx="10034">
                  <c:v>9.5486900000000006</c:v>
                </c:pt>
                <c:pt idx="10035">
                  <c:v>8.18459</c:v>
                </c:pt>
                <c:pt idx="10036">
                  <c:v>8.18459</c:v>
                </c:pt>
                <c:pt idx="10037">
                  <c:v>7.5025399999999998</c:v>
                </c:pt>
                <c:pt idx="10038">
                  <c:v>7.5025399999999998</c:v>
                </c:pt>
                <c:pt idx="10039">
                  <c:v>7.5025399999999998</c:v>
                </c:pt>
                <c:pt idx="10040">
                  <c:v>7.5025399999999998</c:v>
                </c:pt>
                <c:pt idx="10041">
                  <c:v>6.8204900000000004</c:v>
                </c:pt>
                <c:pt idx="10042">
                  <c:v>6.1384400000000001</c:v>
                </c:pt>
                <c:pt idx="10043">
                  <c:v>6.1384400000000001</c:v>
                </c:pt>
                <c:pt idx="10044">
                  <c:v>7.5025399999999998</c:v>
                </c:pt>
                <c:pt idx="10045">
                  <c:v>8.18459</c:v>
                </c:pt>
                <c:pt idx="10046">
                  <c:v>6.8204900000000004</c:v>
                </c:pt>
                <c:pt idx="10047">
                  <c:v>6.8204900000000004</c:v>
                </c:pt>
                <c:pt idx="10048">
                  <c:v>7.5025399999999998</c:v>
                </c:pt>
                <c:pt idx="10049">
                  <c:v>7.5025399999999998</c:v>
                </c:pt>
                <c:pt idx="10050">
                  <c:v>8.18459</c:v>
                </c:pt>
                <c:pt idx="10051">
                  <c:v>7.5025399999999998</c:v>
                </c:pt>
                <c:pt idx="10052">
                  <c:v>6.8204900000000004</c:v>
                </c:pt>
                <c:pt idx="10053">
                  <c:v>6.8204900000000004</c:v>
                </c:pt>
                <c:pt idx="10054">
                  <c:v>6.8204900000000004</c:v>
                </c:pt>
                <c:pt idx="10055">
                  <c:v>6.8204900000000004</c:v>
                </c:pt>
                <c:pt idx="10056">
                  <c:v>6.8204900000000004</c:v>
                </c:pt>
                <c:pt idx="10057">
                  <c:v>7.5025399999999998</c:v>
                </c:pt>
                <c:pt idx="10058">
                  <c:v>8.18459</c:v>
                </c:pt>
                <c:pt idx="10059">
                  <c:v>7.5025399999999998</c:v>
                </c:pt>
                <c:pt idx="10060">
                  <c:v>8.18459</c:v>
                </c:pt>
                <c:pt idx="10061">
                  <c:v>7.5025399999999998</c:v>
                </c:pt>
                <c:pt idx="10062">
                  <c:v>5.4563899999999999</c:v>
                </c:pt>
                <c:pt idx="10063">
                  <c:v>5.4563899999999999</c:v>
                </c:pt>
                <c:pt idx="10064">
                  <c:v>6.1384400000000001</c:v>
                </c:pt>
                <c:pt idx="10065">
                  <c:v>6.1384400000000001</c:v>
                </c:pt>
                <c:pt idx="10066">
                  <c:v>5.4563899999999999</c:v>
                </c:pt>
                <c:pt idx="10067">
                  <c:v>4.7743399999999996</c:v>
                </c:pt>
                <c:pt idx="10068">
                  <c:v>4.7743399999999996</c:v>
                </c:pt>
                <c:pt idx="10069">
                  <c:v>6.1384400000000001</c:v>
                </c:pt>
                <c:pt idx="10070">
                  <c:v>7.5025399999999998</c:v>
                </c:pt>
                <c:pt idx="10071">
                  <c:v>8.18459</c:v>
                </c:pt>
                <c:pt idx="10072">
                  <c:v>8.18459</c:v>
                </c:pt>
                <c:pt idx="10073">
                  <c:v>8.18459</c:v>
                </c:pt>
                <c:pt idx="10074">
                  <c:v>8.18459</c:v>
                </c:pt>
                <c:pt idx="10075">
                  <c:v>6.8204900000000004</c:v>
                </c:pt>
                <c:pt idx="10076">
                  <c:v>7.5025399999999998</c:v>
                </c:pt>
                <c:pt idx="10077">
                  <c:v>6.8204900000000004</c:v>
                </c:pt>
                <c:pt idx="10078">
                  <c:v>8.18459</c:v>
                </c:pt>
                <c:pt idx="10079">
                  <c:v>8.8666400000000003</c:v>
                </c:pt>
                <c:pt idx="10080">
                  <c:v>9.5486900000000006</c:v>
                </c:pt>
                <c:pt idx="10081">
                  <c:v>8.8666400000000003</c:v>
                </c:pt>
                <c:pt idx="10082">
                  <c:v>8.8666400000000003</c:v>
                </c:pt>
                <c:pt idx="10083">
                  <c:v>8.8666400000000003</c:v>
                </c:pt>
                <c:pt idx="10084">
                  <c:v>8.8666400000000003</c:v>
                </c:pt>
                <c:pt idx="10085">
                  <c:v>8.8666400000000003</c:v>
                </c:pt>
                <c:pt idx="10086">
                  <c:v>8.18459</c:v>
                </c:pt>
                <c:pt idx="10087">
                  <c:v>8.18459</c:v>
                </c:pt>
                <c:pt idx="10088">
                  <c:v>7.5025399999999998</c:v>
                </c:pt>
                <c:pt idx="10089">
                  <c:v>6.8204900000000004</c:v>
                </c:pt>
                <c:pt idx="10090">
                  <c:v>6.8204900000000004</c:v>
                </c:pt>
                <c:pt idx="10091">
                  <c:v>6.8204900000000004</c:v>
                </c:pt>
                <c:pt idx="10092">
                  <c:v>6.8204900000000004</c:v>
                </c:pt>
                <c:pt idx="10093">
                  <c:v>6.1384400000000001</c:v>
                </c:pt>
                <c:pt idx="10094">
                  <c:v>6.1384400000000001</c:v>
                </c:pt>
                <c:pt idx="10095">
                  <c:v>6.1384400000000001</c:v>
                </c:pt>
                <c:pt idx="10096">
                  <c:v>5.4563899999999999</c:v>
                </c:pt>
                <c:pt idx="10097">
                  <c:v>6.1384400000000001</c:v>
                </c:pt>
                <c:pt idx="10098">
                  <c:v>6.8204900000000004</c:v>
                </c:pt>
                <c:pt idx="10099">
                  <c:v>6.1384400000000001</c:v>
                </c:pt>
                <c:pt idx="10100">
                  <c:v>6.1384400000000001</c:v>
                </c:pt>
                <c:pt idx="10101">
                  <c:v>6.8204900000000004</c:v>
                </c:pt>
                <c:pt idx="10102">
                  <c:v>6.8204900000000004</c:v>
                </c:pt>
                <c:pt idx="10103">
                  <c:v>7.5025399999999998</c:v>
                </c:pt>
                <c:pt idx="10104">
                  <c:v>6.1384400000000001</c:v>
                </c:pt>
                <c:pt idx="10105">
                  <c:v>4.7743399999999996</c:v>
                </c:pt>
                <c:pt idx="10106">
                  <c:v>5.4563899999999999</c:v>
                </c:pt>
                <c:pt idx="10107">
                  <c:v>8.18459</c:v>
                </c:pt>
                <c:pt idx="10108">
                  <c:v>8.8666400000000003</c:v>
                </c:pt>
                <c:pt idx="10109">
                  <c:v>9.5486900000000006</c:v>
                </c:pt>
                <c:pt idx="10110">
                  <c:v>9.5486900000000006</c:v>
                </c:pt>
                <c:pt idx="10111">
                  <c:v>10.912800000000001</c:v>
                </c:pt>
                <c:pt idx="10112">
                  <c:v>11.594799999999999</c:v>
                </c:pt>
                <c:pt idx="10113">
                  <c:v>10.912800000000001</c:v>
                </c:pt>
                <c:pt idx="10114">
                  <c:v>10.912800000000001</c:v>
                </c:pt>
                <c:pt idx="10115">
                  <c:v>9.5486900000000006</c:v>
                </c:pt>
                <c:pt idx="10116">
                  <c:v>8.8666400000000003</c:v>
                </c:pt>
                <c:pt idx="10117">
                  <c:v>8.8666400000000003</c:v>
                </c:pt>
                <c:pt idx="10118">
                  <c:v>8.8666400000000003</c:v>
                </c:pt>
                <c:pt idx="10119">
                  <c:v>8.18459</c:v>
                </c:pt>
                <c:pt idx="10120">
                  <c:v>7.5025399999999998</c:v>
                </c:pt>
                <c:pt idx="10121">
                  <c:v>8.18459</c:v>
                </c:pt>
                <c:pt idx="10122">
                  <c:v>8.18459</c:v>
                </c:pt>
                <c:pt idx="10123">
                  <c:v>7.5025399999999998</c:v>
                </c:pt>
                <c:pt idx="10124">
                  <c:v>7.5025399999999998</c:v>
                </c:pt>
                <c:pt idx="10125">
                  <c:v>4.7743399999999996</c:v>
                </c:pt>
                <c:pt idx="10126">
                  <c:v>4.0922900000000002</c:v>
                </c:pt>
                <c:pt idx="10127">
                  <c:v>4.0922900000000002</c:v>
                </c:pt>
                <c:pt idx="10128">
                  <c:v>3.41025</c:v>
                </c:pt>
                <c:pt idx="10129">
                  <c:v>3.41025</c:v>
                </c:pt>
                <c:pt idx="10130">
                  <c:v>2.7282000000000002</c:v>
                </c:pt>
                <c:pt idx="10131">
                  <c:v>2.0461499999999999</c:v>
                </c:pt>
                <c:pt idx="10132">
                  <c:v>2.0461499999999999</c:v>
                </c:pt>
                <c:pt idx="10133">
                  <c:v>2.0461499999999999</c:v>
                </c:pt>
                <c:pt idx="10134">
                  <c:v>2.0461499999999999</c:v>
                </c:pt>
                <c:pt idx="10135">
                  <c:v>2.0461499999999999</c:v>
                </c:pt>
                <c:pt idx="10136">
                  <c:v>2.7282000000000002</c:v>
                </c:pt>
                <c:pt idx="10137">
                  <c:v>3.41025</c:v>
                </c:pt>
                <c:pt idx="10138">
                  <c:v>2.7282000000000002</c:v>
                </c:pt>
                <c:pt idx="10139">
                  <c:v>2.7282000000000002</c:v>
                </c:pt>
                <c:pt idx="10140">
                  <c:v>3.41025</c:v>
                </c:pt>
                <c:pt idx="10141">
                  <c:v>3.41025</c:v>
                </c:pt>
                <c:pt idx="10142">
                  <c:v>4.0922900000000002</c:v>
                </c:pt>
                <c:pt idx="10143">
                  <c:v>4.0922900000000002</c:v>
                </c:pt>
                <c:pt idx="10144">
                  <c:v>3.41025</c:v>
                </c:pt>
                <c:pt idx="10145">
                  <c:v>3.41025</c:v>
                </c:pt>
                <c:pt idx="10146">
                  <c:v>3.41025</c:v>
                </c:pt>
                <c:pt idx="10147">
                  <c:v>3.41025</c:v>
                </c:pt>
                <c:pt idx="10148">
                  <c:v>4.0922900000000002</c:v>
                </c:pt>
                <c:pt idx="10149">
                  <c:v>4.0922900000000002</c:v>
                </c:pt>
                <c:pt idx="10150">
                  <c:v>4.7743399999999996</c:v>
                </c:pt>
                <c:pt idx="10151">
                  <c:v>4.7743399999999996</c:v>
                </c:pt>
                <c:pt idx="10152">
                  <c:v>4.7743399999999996</c:v>
                </c:pt>
                <c:pt idx="10153">
                  <c:v>4.0922900000000002</c:v>
                </c:pt>
                <c:pt idx="10154">
                  <c:v>3.41025</c:v>
                </c:pt>
                <c:pt idx="10155">
                  <c:v>3.41025</c:v>
                </c:pt>
                <c:pt idx="10156">
                  <c:v>4.0922900000000002</c:v>
                </c:pt>
                <c:pt idx="10157">
                  <c:v>4.0922900000000002</c:v>
                </c:pt>
                <c:pt idx="10158">
                  <c:v>4.0922900000000002</c:v>
                </c:pt>
                <c:pt idx="10159">
                  <c:v>4.0922900000000002</c:v>
                </c:pt>
                <c:pt idx="10160">
                  <c:v>3.41025</c:v>
                </c:pt>
                <c:pt idx="10161">
                  <c:v>4.7743399999999996</c:v>
                </c:pt>
                <c:pt idx="10162">
                  <c:v>4.7743399999999996</c:v>
                </c:pt>
                <c:pt idx="10163">
                  <c:v>4.0922900000000002</c:v>
                </c:pt>
                <c:pt idx="10164">
                  <c:v>4.0922900000000002</c:v>
                </c:pt>
                <c:pt idx="10165">
                  <c:v>4.0922900000000002</c:v>
                </c:pt>
                <c:pt idx="10166">
                  <c:v>4.0922900000000002</c:v>
                </c:pt>
                <c:pt idx="10167">
                  <c:v>4.7743399999999996</c:v>
                </c:pt>
                <c:pt idx="10168">
                  <c:v>4.0922900000000002</c:v>
                </c:pt>
                <c:pt idx="10169">
                  <c:v>4.0922900000000002</c:v>
                </c:pt>
                <c:pt idx="10170">
                  <c:v>4.7743399999999996</c:v>
                </c:pt>
                <c:pt idx="10171">
                  <c:v>4.7743399999999996</c:v>
                </c:pt>
                <c:pt idx="10172">
                  <c:v>5.4563899999999999</c:v>
                </c:pt>
                <c:pt idx="10173">
                  <c:v>5.4563899999999999</c:v>
                </c:pt>
                <c:pt idx="10174">
                  <c:v>5.4563899999999999</c:v>
                </c:pt>
                <c:pt idx="10175">
                  <c:v>4.7743399999999996</c:v>
                </c:pt>
                <c:pt idx="10176">
                  <c:v>5.4563899999999999</c:v>
                </c:pt>
                <c:pt idx="10177">
                  <c:v>5.4563899999999999</c:v>
                </c:pt>
                <c:pt idx="10178">
                  <c:v>4.0922900000000002</c:v>
                </c:pt>
                <c:pt idx="10179">
                  <c:v>5.4563899999999999</c:v>
                </c:pt>
                <c:pt idx="10180">
                  <c:v>6.1384400000000001</c:v>
                </c:pt>
                <c:pt idx="10181">
                  <c:v>6.1384400000000001</c:v>
                </c:pt>
                <c:pt idx="10182">
                  <c:v>6.1384400000000001</c:v>
                </c:pt>
                <c:pt idx="10183">
                  <c:v>5.4563899999999999</c:v>
                </c:pt>
                <c:pt idx="10184">
                  <c:v>4.7743399999999996</c:v>
                </c:pt>
                <c:pt idx="10185">
                  <c:v>6.1384400000000001</c:v>
                </c:pt>
                <c:pt idx="10186">
                  <c:v>6.1384400000000001</c:v>
                </c:pt>
                <c:pt idx="10187">
                  <c:v>5.4563899999999999</c:v>
                </c:pt>
                <c:pt idx="10188">
                  <c:v>5.4563899999999999</c:v>
                </c:pt>
                <c:pt idx="10189">
                  <c:v>4.7743399999999996</c:v>
                </c:pt>
                <c:pt idx="10190">
                  <c:v>0</c:v>
                </c:pt>
                <c:pt idx="10191">
                  <c:v>8.85778</c:v>
                </c:pt>
                <c:pt idx="10192">
                  <c:v>5.0899200000000002</c:v>
                </c:pt>
                <c:pt idx="10193">
                  <c:v>7.1046800000000001</c:v>
                </c:pt>
                <c:pt idx="10194">
                  <c:v>5.4783099999999996</c:v>
                </c:pt>
                <c:pt idx="10195">
                  <c:v>4.4433199999999999</c:v>
                </c:pt>
                <c:pt idx="10196">
                  <c:v>3.7475200000000002</c:v>
                </c:pt>
                <c:pt idx="10197">
                  <c:v>6.4649200000000002</c:v>
                </c:pt>
                <c:pt idx="10198">
                  <c:v>5.6956100000000003</c:v>
                </c:pt>
                <c:pt idx="10199">
                  <c:v>6.3505500000000001</c:v>
                </c:pt>
                <c:pt idx="10200">
                  <c:v>6.8893800000000001</c:v>
                </c:pt>
                <c:pt idx="10201">
                  <c:v>6.2765300000000002</c:v>
                </c:pt>
                <c:pt idx="10202">
                  <c:v>6.7339099999999998</c:v>
                </c:pt>
                <c:pt idx="10203">
                  <c:v>7.1232300000000004</c:v>
                </c:pt>
                <c:pt idx="10204">
                  <c:v>6.6218399999999997</c:v>
                </c:pt>
                <c:pt idx="10205">
                  <c:v>6.9675799999999999</c:v>
                </c:pt>
                <c:pt idx="10206">
                  <c:v>7.9899300000000002</c:v>
                </c:pt>
                <c:pt idx="10207">
                  <c:v>7.5326700000000004</c:v>
                </c:pt>
                <c:pt idx="10208">
                  <c:v>7.5025399999999998</c:v>
                </c:pt>
                <c:pt idx="10209">
                  <c:v>8.18459</c:v>
                </c:pt>
                <c:pt idx="10210">
                  <c:v>8.8666400000000003</c:v>
                </c:pt>
                <c:pt idx="10211">
                  <c:v>8.18459</c:v>
                </c:pt>
                <c:pt idx="10212">
                  <c:v>8.18459</c:v>
                </c:pt>
                <c:pt idx="10213">
                  <c:v>8.18459</c:v>
                </c:pt>
                <c:pt idx="10214">
                  <c:v>6.8204900000000004</c:v>
                </c:pt>
                <c:pt idx="10215">
                  <c:v>6.8204900000000004</c:v>
                </c:pt>
                <c:pt idx="10216">
                  <c:v>7.5025399999999998</c:v>
                </c:pt>
                <c:pt idx="10217">
                  <c:v>7.5025399999999998</c:v>
                </c:pt>
                <c:pt idx="10218">
                  <c:v>6.8204900000000004</c:v>
                </c:pt>
                <c:pt idx="10219">
                  <c:v>7.5025399999999998</c:v>
                </c:pt>
                <c:pt idx="10220">
                  <c:v>6.1384400000000001</c:v>
                </c:pt>
                <c:pt idx="10221">
                  <c:v>6.1384400000000001</c:v>
                </c:pt>
                <c:pt idx="10222">
                  <c:v>6.1384400000000001</c:v>
                </c:pt>
                <c:pt idx="10223">
                  <c:v>4.0922900000000002</c:v>
                </c:pt>
                <c:pt idx="10224">
                  <c:v>4.7743399999999996</c:v>
                </c:pt>
                <c:pt idx="10225">
                  <c:v>4.7743399999999996</c:v>
                </c:pt>
                <c:pt idx="10226">
                  <c:v>3.41025</c:v>
                </c:pt>
                <c:pt idx="10227">
                  <c:v>2.7282000000000002</c:v>
                </c:pt>
                <c:pt idx="10228">
                  <c:v>3.41025</c:v>
                </c:pt>
                <c:pt idx="10229">
                  <c:v>3.41025</c:v>
                </c:pt>
                <c:pt idx="10230">
                  <c:v>3.41025</c:v>
                </c:pt>
                <c:pt idx="10231">
                  <c:v>4.0922900000000002</c:v>
                </c:pt>
                <c:pt idx="10232">
                  <c:v>4.7743399999999996</c:v>
                </c:pt>
                <c:pt idx="10233">
                  <c:v>4.0922900000000002</c:v>
                </c:pt>
                <c:pt idx="10234">
                  <c:v>3.41025</c:v>
                </c:pt>
                <c:pt idx="10235">
                  <c:v>4.7743399999999996</c:v>
                </c:pt>
                <c:pt idx="10236">
                  <c:v>4.7743399999999996</c:v>
                </c:pt>
                <c:pt idx="10237">
                  <c:v>4.0922900000000002</c:v>
                </c:pt>
                <c:pt idx="10238">
                  <c:v>4.7743399999999996</c:v>
                </c:pt>
                <c:pt idx="10239">
                  <c:v>4.7743399999999996</c:v>
                </c:pt>
                <c:pt idx="10240">
                  <c:v>7.5025399999999998</c:v>
                </c:pt>
                <c:pt idx="10241">
                  <c:v>6.8204900000000004</c:v>
                </c:pt>
                <c:pt idx="10242">
                  <c:v>7.5025399999999998</c:v>
                </c:pt>
                <c:pt idx="10243">
                  <c:v>7.5025399999999998</c:v>
                </c:pt>
                <c:pt idx="10244">
                  <c:v>7.5025399999999998</c:v>
                </c:pt>
                <c:pt idx="10245">
                  <c:v>7.5025399999999998</c:v>
                </c:pt>
                <c:pt idx="10246">
                  <c:v>6.8204900000000004</c:v>
                </c:pt>
                <c:pt idx="10247">
                  <c:v>6.8204900000000004</c:v>
                </c:pt>
                <c:pt idx="10248">
                  <c:v>7.5025399999999998</c:v>
                </c:pt>
                <c:pt idx="10249">
                  <c:v>8.18459</c:v>
                </c:pt>
                <c:pt idx="10250">
                  <c:v>8.8666400000000003</c:v>
                </c:pt>
                <c:pt idx="10251">
                  <c:v>9.5486900000000006</c:v>
                </c:pt>
                <c:pt idx="10252">
                  <c:v>8.18459</c:v>
                </c:pt>
                <c:pt idx="10253">
                  <c:v>8.18459</c:v>
                </c:pt>
                <c:pt idx="10254">
                  <c:v>8.18459</c:v>
                </c:pt>
                <c:pt idx="10255">
                  <c:v>7.5025399999999998</c:v>
                </c:pt>
                <c:pt idx="10256">
                  <c:v>7.5025399999999998</c:v>
                </c:pt>
                <c:pt idx="10257">
                  <c:v>6.8204900000000004</c:v>
                </c:pt>
                <c:pt idx="10258">
                  <c:v>4.7743399999999996</c:v>
                </c:pt>
                <c:pt idx="10259">
                  <c:v>4.7743399999999996</c:v>
                </c:pt>
                <c:pt idx="10260">
                  <c:v>4.7743399999999996</c:v>
                </c:pt>
                <c:pt idx="10261">
                  <c:v>4.7743399999999996</c:v>
                </c:pt>
                <c:pt idx="10262">
                  <c:v>6.1384400000000001</c:v>
                </c:pt>
                <c:pt idx="10263">
                  <c:v>6.1384400000000001</c:v>
                </c:pt>
                <c:pt idx="10264">
                  <c:v>6.1384400000000001</c:v>
                </c:pt>
                <c:pt idx="10265">
                  <c:v>6.8204900000000004</c:v>
                </c:pt>
                <c:pt idx="10266">
                  <c:v>5.4563899999999999</c:v>
                </c:pt>
                <c:pt idx="10267">
                  <c:v>6.8204900000000004</c:v>
                </c:pt>
                <c:pt idx="10268">
                  <c:v>4.7743399999999996</c:v>
                </c:pt>
                <c:pt idx="10269">
                  <c:v>4.7743399999999996</c:v>
                </c:pt>
                <c:pt idx="10270">
                  <c:v>4.7743399999999996</c:v>
                </c:pt>
                <c:pt idx="10271">
                  <c:v>4.7743399999999996</c:v>
                </c:pt>
                <c:pt idx="10272">
                  <c:v>4.7743399999999996</c:v>
                </c:pt>
                <c:pt idx="10273">
                  <c:v>4.7743399999999996</c:v>
                </c:pt>
                <c:pt idx="10274">
                  <c:v>4.7743399999999996</c:v>
                </c:pt>
                <c:pt idx="10275">
                  <c:v>4.7743399999999996</c:v>
                </c:pt>
                <c:pt idx="10276">
                  <c:v>4.0922900000000002</c:v>
                </c:pt>
                <c:pt idx="10277">
                  <c:v>4.0922900000000002</c:v>
                </c:pt>
                <c:pt idx="10278">
                  <c:v>4.0922900000000002</c:v>
                </c:pt>
                <c:pt idx="10279">
                  <c:v>4.0922900000000002</c:v>
                </c:pt>
                <c:pt idx="10280">
                  <c:v>3.41025</c:v>
                </c:pt>
                <c:pt idx="10281">
                  <c:v>4.0922900000000002</c:v>
                </c:pt>
                <c:pt idx="10282">
                  <c:v>4.0922900000000002</c:v>
                </c:pt>
                <c:pt idx="10283">
                  <c:v>3.41025</c:v>
                </c:pt>
                <c:pt idx="10284">
                  <c:v>2.7282000000000002</c:v>
                </c:pt>
                <c:pt idx="10285">
                  <c:v>2.7282000000000002</c:v>
                </c:pt>
                <c:pt idx="10286">
                  <c:v>3.41025</c:v>
                </c:pt>
                <c:pt idx="10287">
                  <c:v>4.7743399999999996</c:v>
                </c:pt>
                <c:pt idx="10288">
                  <c:v>4.7743399999999996</c:v>
                </c:pt>
                <c:pt idx="10289">
                  <c:v>5.4563899999999999</c:v>
                </c:pt>
                <c:pt idx="10290">
                  <c:v>5.4563899999999999</c:v>
                </c:pt>
                <c:pt idx="10291">
                  <c:v>6.1384400000000001</c:v>
                </c:pt>
                <c:pt idx="10292">
                  <c:v>6.8204900000000004</c:v>
                </c:pt>
                <c:pt idx="10293">
                  <c:v>7.5025399999999998</c:v>
                </c:pt>
                <c:pt idx="10294">
                  <c:v>8.8666400000000003</c:v>
                </c:pt>
                <c:pt idx="10295">
                  <c:v>9.5486900000000006</c:v>
                </c:pt>
                <c:pt idx="10296">
                  <c:v>9.5486900000000006</c:v>
                </c:pt>
                <c:pt idx="10297">
                  <c:v>8.8666400000000003</c:v>
                </c:pt>
                <c:pt idx="10298">
                  <c:v>10.912800000000001</c:v>
                </c:pt>
                <c:pt idx="10299">
                  <c:v>10.912800000000001</c:v>
                </c:pt>
                <c:pt idx="10300">
                  <c:v>10.230700000000001</c:v>
                </c:pt>
                <c:pt idx="10301">
                  <c:v>10.230700000000001</c:v>
                </c:pt>
                <c:pt idx="10302">
                  <c:v>10.230700000000001</c:v>
                </c:pt>
                <c:pt idx="10303">
                  <c:v>9.5486900000000006</c:v>
                </c:pt>
                <c:pt idx="10304">
                  <c:v>8.18459</c:v>
                </c:pt>
                <c:pt idx="10305">
                  <c:v>10.230700000000001</c:v>
                </c:pt>
                <c:pt idx="10306">
                  <c:v>10.912800000000001</c:v>
                </c:pt>
                <c:pt idx="10307">
                  <c:v>11.594799999999999</c:v>
                </c:pt>
                <c:pt idx="10308">
                  <c:v>11.594799999999999</c:v>
                </c:pt>
                <c:pt idx="10309">
                  <c:v>10.912800000000001</c:v>
                </c:pt>
                <c:pt idx="10310">
                  <c:v>10.230700000000001</c:v>
                </c:pt>
                <c:pt idx="10311">
                  <c:v>8.18459</c:v>
                </c:pt>
                <c:pt idx="10312">
                  <c:v>8.18459</c:v>
                </c:pt>
                <c:pt idx="10313">
                  <c:v>8.18459</c:v>
                </c:pt>
                <c:pt idx="10314">
                  <c:v>8.8666400000000003</c:v>
                </c:pt>
                <c:pt idx="10315">
                  <c:v>7.5025399999999998</c:v>
                </c:pt>
                <c:pt idx="10316">
                  <c:v>6.1384400000000001</c:v>
                </c:pt>
                <c:pt idx="10317">
                  <c:v>6.1384400000000001</c:v>
                </c:pt>
                <c:pt idx="10318">
                  <c:v>6.1384400000000001</c:v>
                </c:pt>
                <c:pt idx="10319">
                  <c:v>6.8204900000000004</c:v>
                </c:pt>
                <c:pt idx="10320">
                  <c:v>6.8204900000000004</c:v>
                </c:pt>
                <c:pt idx="10321">
                  <c:v>7.5025399999999998</c:v>
                </c:pt>
                <c:pt idx="10322">
                  <c:v>6.1384400000000001</c:v>
                </c:pt>
                <c:pt idx="10323">
                  <c:v>4.7743399999999996</c:v>
                </c:pt>
                <c:pt idx="10324">
                  <c:v>4.0922900000000002</c:v>
                </c:pt>
                <c:pt idx="10325">
                  <c:v>4.0922900000000002</c:v>
                </c:pt>
                <c:pt idx="10326">
                  <c:v>4.0922900000000002</c:v>
                </c:pt>
                <c:pt idx="10327">
                  <c:v>4.0922900000000002</c:v>
                </c:pt>
                <c:pt idx="10328">
                  <c:v>4.7743399999999996</c:v>
                </c:pt>
                <c:pt idx="10329">
                  <c:v>5.4563899999999999</c:v>
                </c:pt>
                <c:pt idx="10330">
                  <c:v>5.4563899999999999</c:v>
                </c:pt>
                <c:pt idx="10331">
                  <c:v>4.0922900000000002</c:v>
                </c:pt>
                <c:pt idx="10332">
                  <c:v>5.4563899999999999</c:v>
                </c:pt>
                <c:pt idx="10333">
                  <c:v>5.4563899999999999</c:v>
                </c:pt>
                <c:pt idx="10334">
                  <c:v>6.1384400000000001</c:v>
                </c:pt>
                <c:pt idx="10335">
                  <c:v>6.8204900000000004</c:v>
                </c:pt>
                <c:pt idx="10336">
                  <c:v>6.8204900000000004</c:v>
                </c:pt>
                <c:pt idx="10337">
                  <c:v>6.8204900000000004</c:v>
                </c:pt>
                <c:pt idx="10338">
                  <c:v>7.5025399999999998</c:v>
                </c:pt>
                <c:pt idx="10339">
                  <c:v>6.8204900000000004</c:v>
                </c:pt>
                <c:pt idx="10340">
                  <c:v>6.1384400000000001</c:v>
                </c:pt>
                <c:pt idx="10341">
                  <c:v>6.1384400000000001</c:v>
                </c:pt>
                <c:pt idx="10342">
                  <c:v>6.1384400000000001</c:v>
                </c:pt>
                <c:pt idx="10343">
                  <c:v>6.1384400000000001</c:v>
                </c:pt>
                <c:pt idx="10344">
                  <c:v>6.8204900000000004</c:v>
                </c:pt>
                <c:pt idx="10345">
                  <c:v>6.8204900000000004</c:v>
                </c:pt>
                <c:pt idx="10346">
                  <c:v>6.1384400000000001</c:v>
                </c:pt>
                <c:pt idx="10347">
                  <c:v>6.1384400000000001</c:v>
                </c:pt>
                <c:pt idx="10348">
                  <c:v>6.8204900000000004</c:v>
                </c:pt>
                <c:pt idx="10349">
                  <c:v>6.1384400000000001</c:v>
                </c:pt>
                <c:pt idx="10350">
                  <c:v>6.1384400000000001</c:v>
                </c:pt>
                <c:pt idx="10351">
                  <c:v>6.8204900000000004</c:v>
                </c:pt>
                <c:pt idx="10352">
                  <c:v>6.1384400000000001</c:v>
                </c:pt>
                <c:pt idx="10353">
                  <c:v>6.1384400000000001</c:v>
                </c:pt>
                <c:pt idx="10354">
                  <c:v>5.4563899999999999</c:v>
                </c:pt>
                <c:pt idx="10355">
                  <c:v>4.7743399999999996</c:v>
                </c:pt>
                <c:pt idx="10356">
                  <c:v>4.7743399999999996</c:v>
                </c:pt>
                <c:pt idx="10357">
                  <c:v>6.1384400000000001</c:v>
                </c:pt>
                <c:pt idx="10358">
                  <c:v>6.1384400000000001</c:v>
                </c:pt>
                <c:pt idx="10359">
                  <c:v>6.8204900000000004</c:v>
                </c:pt>
                <c:pt idx="10360">
                  <c:v>7.5025399999999998</c:v>
                </c:pt>
                <c:pt idx="10361">
                  <c:v>8.18459</c:v>
                </c:pt>
                <c:pt idx="10362">
                  <c:v>7.5025399999999998</c:v>
                </c:pt>
                <c:pt idx="10363">
                  <c:v>8.8666400000000003</c:v>
                </c:pt>
                <c:pt idx="10364">
                  <c:v>37.891599999999997</c:v>
                </c:pt>
                <c:pt idx="10365">
                  <c:v>8.9743300000000001</c:v>
                </c:pt>
                <c:pt idx="10366">
                  <c:v>5.12819</c:v>
                </c:pt>
                <c:pt idx="10367">
                  <c:v>3.5709399999999998</c:v>
                </c:pt>
                <c:pt idx="10368">
                  <c:v>5.5004</c:v>
                </c:pt>
                <c:pt idx="10369">
                  <c:v>6.6867599999999996</c:v>
                </c:pt>
                <c:pt idx="10370">
                  <c:v>5.6367700000000003</c:v>
                </c:pt>
                <c:pt idx="10371">
                  <c:v>6.4802799999999996</c:v>
                </c:pt>
                <c:pt idx="10372">
                  <c:v>5.7075199999999997</c:v>
                </c:pt>
                <c:pt idx="10373">
                  <c:v>6.3624000000000001</c:v>
                </c:pt>
                <c:pt idx="10374">
                  <c:v>5.7508400000000002</c:v>
                </c:pt>
                <c:pt idx="10375">
                  <c:v>5.2384700000000004</c:v>
                </c:pt>
                <c:pt idx="10376">
                  <c:v>4.8167299999999997</c:v>
                </c:pt>
                <c:pt idx="10377">
                  <c:v>5.3424199999999997</c:v>
                </c:pt>
                <c:pt idx="10378">
                  <c:v>4.97241</c:v>
                </c:pt>
                <c:pt idx="10379">
                  <c:v>5.4192299999999998</c:v>
                </c:pt>
                <c:pt idx="10380">
                  <c:v>5.0899200000000002</c:v>
                </c:pt>
                <c:pt idx="10381">
                  <c:v>4.79352</c:v>
                </c:pt>
                <c:pt idx="10382">
                  <c:v>4.0922900000000002</c:v>
                </c:pt>
                <c:pt idx="10383">
                  <c:v>4.0922900000000002</c:v>
                </c:pt>
                <c:pt idx="10384">
                  <c:v>4.7743399999999996</c:v>
                </c:pt>
                <c:pt idx="10385">
                  <c:v>4.0922900000000002</c:v>
                </c:pt>
                <c:pt idx="10386">
                  <c:v>4.0922900000000002</c:v>
                </c:pt>
                <c:pt idx="10387">
                  <c:v>3.41025</c:v>
                </c:pt>
                <c:pt idx="10388">
                  <c:v>2.7282000000000002</c:v>
                </c:pt>
                <c:pt idx="10389">
                  <c:v>2.7282000000000002</c:v>
                </c:pt>
                <c:pt idx="10390">
                  <c:v>2.7282000000000002</c:v>
                </c:pt>
                <c:pt idx="10391">
                  <c:v>2.7282000000000002</c:v>
                </c:pt>
                <c:pt idx="10392">
                  <c:v>4.0922900000000002</c:v>
                </c:pt>
                <c:pt idx="10393">
                  <c:v>5.4563899999999999</c:v>
                </c:pt>
                <c:pt idx="10394">
                  <c:v>5.4563899999999999</c:v>
                </c:pt>
                <c:pt idx="10395">
                  <c:v>4.7743399999999996</c:v>
                </c:pt>
                <c:pt idx="10396">
                  <c:v>6.1384400000000001</c:v>
                </c:pt>
                <c:pt idx="10397">
                  <c:v>6.1384400000000001</c:v>
                </c:pt>
                <c:pt idx="10398">
                  <c:v>6.8204900000000004</c:v>
                </c:pt>
                <c:pt idx="10399">
                  <c:v>6.8204900000000004</c:v>
                </c:pt>
                <c:pt idx="10400">
                  <c:v>7.5025399999999998</c:v>
                </c:pt>
                <c:pt idx="10401">
                  <c:v>6.8204900000000004</c:v>
                </c:pt>
                <c:pt idx="10402">
                  <c:v>6.8204900000000004</c:v>
                </c:pt>
                <c:pt idx="10403">
                  <c:v>7.5025399999999998</c:v>
                </c:pt>
                <c:pt idx="10404">
                  <c:v>8.18459</c:v>
                </c:pt>
                <c:pt idx="10405">
                  <c:v>8.8666400000000003</c:v>
                </c:pt>
                <c:pt idx="10406">
                  <c:v>9.5486900000000006</c:v>
                </c:pt>
                <c:pt idx="10407">
                  <c:v>10.230700000000001</c:v>
                </c:pt>
                <c:pt idx="10408">
                  <c:v>10.912800000000001</c:v>
                </c:pt>
                <c:pt idx="10409">
                  <c:v>10.912800000000001</c:v>
                </c:pt>
                <c:pt idx="10410">
                  <c:v>10.912800000000001</c:v>
                </c:pt>
                <c:pt idx="10411">
                  <c:v>10.230700000000001</c:v>
                </c:pt>
                <c:pt idx="10412">
                  <c:v>10.912800000000001</c:v>
                </c:pt>
                <c:pt idx="10413">
                  <c:v>9.5486900000000006</c:v>
                </c:pt>
                <c:pt idx="10414">
                  <c:v>10.912800000000001</c:v>
                </c:pt>
                <c:pt idx="10415">
                  <c:v>10.230700000000001</c:v>
                </c:pt>
                <c:pt idx="10416">
                  <c:v>10.230700000000001</c:v>
                </c:pt>
                <c:pt idx="10417">
                  <c:v>9.5486900000000006</c:v>
                </c:pt>
                <c:pt idx="10418">
                  <c:v>10.230700000000001</c:v>
                </c:pt>
                <c:pt idx="10419">
                  <c:v>11.594799999999999</c:v>
                </c:pt>
                <c:pt idx="10420">
                  <c:v>10.912800000000001</c:v>
                </c:pt>
                <c:pt idx="10421">
                  <c:v>10.230700000000001</c:v>
                </c:pt>
                <c:pt idx="10422">
                  <c:v>10.912800000000001</c:v>
                </c:pt>
                <c:pt idx="10423">
                  <c:v>10.230700000000001</c:v>
                </c:pt>
                <c:pt idx="10424">
                  <c:v>8.8666400000000003</c:v>
                </c:pt>
                <c:pt idx="10425">
                  <c:v>8.18459</c:v>
                </c:pt>
                <c:pt idx="10426">
                  <c:v>6.1384400000000001</c:v>
                </c:pt>
                <c:pt idx="10427">
                  <c:v>6.1384400000000001</c:v>
                </c:pt>
                <c:pt idx="10428">
                  <c:v>6.1384400000000001</c:v>
                </c:pt>
                <c:pt idx="10429">
                  <c:v>5.4563899999999999</c:v>
                </c:pt>
                <c:pt idx="10430">
                  <c:v>5.4563899999999999</c:v>
                </c:pt>
                <c:pt idx="10431">
                  <c:v>5.4563899999999999</c:v>
                </c:pt>
                <c:pt idx="10432">
                  <c:v>4.7743399999999996</c:v>
                </c:pt>
                <c:pt idx="10433">
                  <c:v>4.7743399999999996</c:v>
                </c:pt>
                <c:pt idx="10434">
                  <c:v>4.7743399999999996</c:v>
                </c:pt>
                <c:pt idx="10435">
                  <c:v>4.0922900000000002</c:v>
                </c:pt>
                <c:pt idx="10436">
                  <c:v>3.41025</c:v>
                </c:pt>
                <c:pt idx="10437">
                  <c:v>3.41025</c:v>
                </c:pt>
                <c:pt idx="10438">
                  <c:v>4.0922900000000002</c:v>
                </c:pt>
                <c:pt idx="10439">
                  <c:v>3.41025</c:v>
                </c:pt>
                <c:pt idx="10440">
                  <c:v>4.0922900000000002</c:v>
                </c:pt>
                <c:pt idx="10441">
                  <c:v>4.0922900000000002</c:v>
                </c:pt>
                <c:pt idx="10442">
                  <c:v>4.0922900000000002</c:v>
                </c:pt>
                <c:pt idx="10443">
                  <c:v>5.4563899999999999</c:v>
                </c:pt>
                <c:pt idx="10444">
                  <c:v>6.1384400000000001</c:v>
                </c:pt>
                <c:pt idx="10445">
                  <c:v>6.1384400000000001</c:v>
                </c:pt>
                <c:pt idx="10446">
                  <c:v>6.1384400000000001</c:v>
                </c:pt>
                <c:pt idx="10447">
                  <c:v>6.1384400000000001</c:v>
                </c:pt>
                <c:pt idx="10448">
                  <c:v>6.1384400000000001</c:v>
                </c:pt>
                <c:pt idx="10449">
                  <c:v>6.1384400000000001</c:v>
                </c:pt>
                <c:pt idx="10450">
                  <c:v>7.5025399999999998</c:v>
                </c:pt>
                <c:pt idx="10451">
                  <c:v>7.5025399999999998</c:v>
                </c:pt>
                <c:pt idx="10452">
                  <c:v>8.18459</c:v>
                </c:pt>
                <c:pt idx="10453">
                  <c:v>7.5025399999999998</c:v>
                </c:pt>
                <c:pt idx="10454">
                  <c:v>7.5025399999999998</c:v>
                </c:pt>
                <c:pt idx="10455">
                  <c:v>8.18459</c:v>
                </c:pt>
                <c:pt idx="10456">
                  <c:v>8.18459</c:v>
                </c:pt>
                <c:pt idx="10457">
                  <c:v>8.18459</c:v>
                </c:pt>
                <c:pt idx="10458">
                  <c:v>8.18459</c:v>
                </c:pt>
                <c:pt idx="10459">
                  <c:v>8.8666400000000003</c:v>
                </c:pt>
                <c:pt idx="10460">
                  <c:v>8.8666400000000003</c:v>
                </c:pt>
                <c:pt idx="10461">
                  <c:v>8.18459</c:v>
                </c:pt>
                <c:pt idx="10462">
                  <c:v>8.18459</c:v>
                </c:pt>
                <c:pt idx="10463">
                  <c:v>8.18459</c:v>
                </c:pt>
                <c:pt idx="10464">
                  <c:v>8.18459</c:v>
                </c:pt>
                <c:pt idx="10465">
                  <c:v>8.18459</c:v>
                </c:pt>
                <c:pt idx="10466">
                  <c:v>8.8666400000000003</c:v>
                </c:pt>
                <c:pt idx="10467">
                  <c:v>6.8204900000000004</c:v>
                </c:pt>
                <c:pt idx="10468">
                  <c:v>6.8204900000000004</c:v>
                </c:pt>
                <c:pt idx="10469">
                  <c:v>5.4563899999999999</c:v>
                </c:pt>
                <c:pt idx="10470">
                  <c:v>5.4563899999999999</c:v>
                </c:pt>
                <c:pt idx="10471">
                  <c:v>6.1384400000000001</c:v>
                </c:pt>
                <c:pt idx="10472">
                  <c:v>5.4563899999999999</c:v>
                </c:pt>
                <c:pt idx="10473">
                  <c:v>4.7743399999999996</c:v>
                </c:pt>
                <c:pt idx="10474">
                  <c:v>4.7743399999999996</c:v>
                </c:pt>
                <c:pt idx="10475">
                  <c:v>4.7743399999999996</c:v>
                </c:pt>
                <c:pt idx="10476">
                  <c:v>5.4563899999999999</c:v>
                </c:pt>
                <c:pt idx="10477">
                  <c:v>4.0922900000000002</c:v>
                </c:pt>
                <c:pt idx="10478">
                  <c:v>4.7743399999999996</c:v>
                </c:pt>
                <c:pt idx="10479">
                  <c:v>3.41025</c:v>
                </c:pt>
                <c:pt idx="10480">
                  <c:v>4.0922900000000002</c:v>
                </c:pt>
                <c:pt idx="10481">
                  <c:v>4.7743399999999996</c:v>
                </c:pt>
                <c:pt idx="10482">
                  <c:v>5.4563899999999999</c:v>
                </c:pt>
                <c:pt idx="10483">
                  <c:v>6.1384400000000001</c:v>
                </c:pt>
                <c:pt idx="10484">
                  <c:v>6.8204900000000004</c:v>
                </c:pt>
                <c:pt idx="10485">
                  <c:v>6.8204900000000004</c:v>
                </c:pt>
                <c:pt idx="10486">
                  <c:v>7.5025399999999998</c:v>
                </c:pt>
                <c:pt idx="10487">
                  <c:v>7.5025399999999998</c:v>
                </c:pt>
                <c:pt idx="10488">
                  <c:v>7.5025399999999998</c:v>
                </c:pt>
                <c:pt idx="10489">
                  <c:v>7.5025399999999998</c:v>
                </c:pt>
                <c:pt idx="10490">
                  <c:v>7.5025399999999998</c:v>
                </c:pt>
                <c:pt idx="10491">
                  <c:v>6.8204900000000004</c:v>
                </c:pt>
                <c:pt idx="10492">
                  <c:v>6.8204900000000004</c:v>
                </c:pt>
                <c:pt idx="10493">
                  <c:v>7.5025399999999998</c:v>
                </c:pt>
                <c:pt idx="10494">
                  <c:v>6.8204900000000004</c:v>
                </c:pt>
                <c:pt idx="10495">
                  <c:v>7.5025399999999998</c:v>
                </c:pt>
                <c:pt idx="10496">
                  <c:v>6.8204900000000004</c:v>
                </c:pt>
                <c:pt idx="10497">
                  <c:v>6.8204900000000004</c:v>
                </c:pt>
                <c:pt idx="10498">
                  <c:v>6.8204900000000004</c:v>
                </c:pt>
                <c:pt idx="10499">
                  <c:v>6.1384400000000001</c:v>
                </c:pt>
                <c:pt idx="10500">
                  <c:v>5.4563899999999999</c:v>
                </c:pt>
                <c:pt idx="10501">
                  <c:v>4.7743399999999996</c:v>
                </c:pt>
                <c:pt idx="10502">
                  <c:v>4.7743399999999996</c:v>
                </c:pt>
                <c:pt idx="10503">
                  <c:v>4.7743399999999996</c:v>
                </c:pt>
                <c:pt idx="10504">
                  <c:v>4.7743399999999996</c:v>
                </c:pt>
                <c:pt idx="10505">
                  <c:v>6.1384400000000001</c:v>
                </c:pt>
                <c:pt idx="10506">
                  <c:v>5.4563899999999999</c:v>
                </c:pt>
                <c:pt idx="10507">
                  <c:v>6.1384400000000001</c:v>
                </c:pt>
                <c:pt idx="10508">
                  <c:v>6.8204900000000004</c:v>
                </c:pt>
                <c:pt idx="10509">
                  <c:v>7.5025399999999998</c:v>
                </c:pt>
                <c:pt idx="10510">
                  <c:v>7.5025399999999998</c:v>
                </c:pt>
                <c:pt idx="10511">
                  <c:v>6.8204900000000004</c:v>
                </c:pt>
                <c:pt idx="10512">
                  <c:v>6.1384400000000001</c:v>
                </c:pt>
                <c:pt idx="10513">
                  <c:v>6.1384400000000001</c:v>
                </c:pt>
                <c:pt idx="10514">
                  <c:v>6.1384400000000001</c:v>
                </c:pt>
                <c:pt idx="10515">
                  <c:v>5.4563899999999999</c:v>
                </c:pt>
                <c:pt idx="10516">
                  <c:v>6.1384400000000001</c:v>
                </c:pt>
                <c:pt idx="10517">
                  <c:v>5.4563899999999999</c:v>
                </c:pt>
                <c:pt idx="10518">
                  <c:v>6.1384400000000001</c:v>
                </c:pt>
                <c:pt idx="10519">
                  <c:v>6.8204900000000004</c:v>
                </c:pt>
                <c:pt idx="10520">
                  <c:v>6.1384400000000001</c:v>
                </c:pt>
                <c:pt idx="10521">
                  <c:v>6.1384400000000001</c:v>
                </c:pt>
                <c:pt idx="10522">
                  <c:v>4.7743399999999996</c:v>
                </c:pt>
                <c:pt idx="10523">
                  <c:v>4.7743399999999996</c:v>
                </c:pt>
                <c:pt idx="10524">
                  <c:v>4.7743399999999996</c:v>
                </c:pt>
                <c:pt idx="10525">
                  <c:v>4.0922900000000002</c:v>
                </c:pt>
                <c:pt idx="10526">
                  <c:v>3.41025</c:v>
                </c:pt>
                <c:pt idx="10527">
                  <c:v>3.41025</c:v>
                </c:pt>
                <c:pt idx="10528">
                  <c:v>3.41025</c:v>
                </c:pt>
                <c:pt idx="10529">
                  <c:v>3.41025</c:v>
                </c:pt>
                <c:pt idx="10530">
                  <c:v>4.0922900000000002</c:v>
                </c:pt>
                <c:pt idx="10531">
                  <c:v>4.0922900000000002</c:v>
                </c:pt>
                <c:pt idx="10532">
                  <c:v>4.7743399999999996</c:v>
                </c:pt>
                <c:pt idx="10533">
                  <c:v>5.4563899999999999</c:v>
                </c:pt>
                <c:pt idx="10534">
                  <c:v>4.7743399999999996</c:v>
                </c:pt>
                <c:pt idx="10535">
                  <c:v>4.7743399999999996</c:v>
                </c:pt>
                <c:pt idx="10536">
                  <c:v>6.1384400000000001</c:v>
                </c:pt>
                <c:pt idx="10537">
                  <c:v>5.4563899999999999</c:v>
                </c:pt>
                <c:pt idx="10538">
                  <c:v>0</c:v>
                </c:pt>
                <c:pt idx="10539">
                  <c:v>9.0939899999999998</c:v>
                </c:pt>
                <c:pt idx="10540">
                  <c:v>5.1670400000000001</c:v>
                </c:pt>
                <c:pt idx="10541">
                  <c:v>3.5897299999999999</c:v>
                </c:pt>
                <c:pt idx="10542">
                  <c:v>5.5226600000000001</c:v>
                </c:pt>
                <c:pt idx="10543">
                  <c:v>11.181100000000001</c:v>
                </c:pt>
                <c:pt idx="10544">
                  <c:v>9.4205699999999997</c:v>
                </c:pt>
                <c:pt idx="10545">
                  <c:v>8.1196300000000008</c:v>
                </c:pt>
                <c:pt idx="10546">
                  <c:v>8.5792300000000008</c:v>
                </c:pt>
                <c:pt idx="10547">
                  <c:v>8.9240100000000009</c:v>
                </c:pt>
                <c:pt idx="10548">
                  <c:v>8.0647699999999993</c:v>
                </c:pt>
                <c:pt idx="10549">
                  <c:v>7.3451399999999998</c:v>
                </c:pt>
                <c:pt idx="10550">
                  <c:v>6.7529599999999999</c:v>
                </c:pt>
                <c:pt idx="10551">
                  <c:v>7.1325399999999997</c:v>
                </c:pt>
                <c:pt idx="10552">
                  <c:v>6.63795</c:v>
                </c:pt>
                <c:pt idx="10553">
                  <c:v>6.20045</c:v>
                </c:pt>
                <c:pt idx="10554">
                  <c:v>6.5511600000000003</c:v>
                </c:pt>
                <c:pt idx="10555">
                  <c:v>7.5402399999999998</c:v>
                </c:pt>
                <c:pt idx="10556">
                  <c:v>7.5025399999999998</c:v>
                </c:pt>
                <c:pt idx="10557">
                  <c:v>7.5025399999999998</c:v>
                </c:pt>
                <c:pt idx="10558">
                  <c:v>8.8666400000000003</c:v>
                </c:pt>
                <c:pt idx="10559">
                  <c:v>8.18459</c:v>
                </c:pt>
                <c:pt idx="10560">
                  <c:v>7.5025399999999998</c:v>
                </c:pt>
                <c:pt idx="10561">
                  <c:v>6.1384400000000001</c:v>
                </c:pt>
                <c:pt idx="10562">
                  <c:v>7.5025399999999998</c:v>
                </c:pt>
                <c:pt idx="10563">
                  <c:v>6.8204900000000004</c:v>
                </c:pt>
                <c:pt idx="10564">
                  <c:v>6.1384400000000001</c:v>
                </c:pt>
                <c:pt idx="10565">
                  <c:v>6.1384400000000001</c:v>
                </c:pt>
                <c:pt idx="10566">
                  <c:v>7.5025399999999998</c:v>
                </c:pt>
                <c:pt idx="10567">
                  <c:v>7.5025399999999998</c:v>
                </c:pt>
                <c:pt idx="10568">
                  <c:v>7.5025399999999998</c:v>
                </c:pt>
                <c:pt idx="10569">
                  <c:v>6.8204900000000004</c:v>
                </c:pt>
                <c:pt idx="10570">
                  <c:v>7.5025399999999998</c:v>
                </c:pt>
                <c:pt idx="10571">
                  <c:v>6.8204900000000004</c:v>
                </c:pt>
                <c:pt idx="10572">
                  <c:v>6.1384400000000001</c:v>
                </c:pt>
                <c:pt idx="10573">
                  <c:v>5.4563899999999999</c:v>
                </c:pt>
                <c:pt idx="10574">
                  <c:v>4.7743399999999996</c:v>
                </c:pt>
                <c:pt idx="10575">
                  <c:v>3.41025</c:v>
                </c:pt>
                <c:pt idx="10576">
                  <c:v>3.41025</c:v>
                </c:pt>
                <c:pt idx="10577">
                  <c:v>3.41025</c:v>
                </c:pt>
                <c:pt idx="10578">
                  <c:v>3.41025</c:v>
                </c:pt>
                <c:pt idx="10579">
                  <c:v>2.7282000000000002</c:v>
                </c:pt>
                <c:pt idx="10580">
                  <c:v>2.0461499999999999</c:v>
                </c:pt>
                <c:pt idx="10581">
                  <c:v>2.0461499999999999</c:v>
                </c:pt>
                <c:pt idx="10582">
                  <c:v>2.0461499999999999</c:v>
                </c:pt>
                <c:pt idx="10583">
                  <c:v>2.0461499999999999</c:v>
                </c:pt>
                <c:pt idx="10584">
                  <c:v>1.3641000000000001</c:v>
                </c:pt>
                <c:pt idx="10585">
                  <c:v>1.3641000000000001</c:v>
                </c:pt>
                <c:pt idx="10586">
                  <c:v>1.3641000000000001</c:v>
                </c:pt>
                <c:pt idx="10587">
                  <c:v>0.68204900000000002</c:v>
                </c:pt>
                <c:pt idx="10588">
                  <c:v>1.3641000000000001</c:v>
                </c:pt>
                <c:pt idx="10589">
                  <c:v>2.0461499999999999</c:v>
                </c:pt>
                <c:pt idx="10590">
                  <c:v>2.0461499999999999</c:v>
                </c:pt>
                <c:pt idx="10591">
                  <c:v>2.0461499999999999</c:v>
                </c:pt>
                <c:pt idx="10592">
                  <c:v>2.0461499999999999</c:v>
                </c:pt>
                <c:pt idx="10593">
                  <c:v>2.0461499999999999</c:v>
                </c:pt>
                <c:pt idx="10594">
                  <c:v>2.0461499999999999</c:v>
                </c:pt>
                <c:pt idx="10595">
                  <c:v>2.0461499999999999</c:v>
                </c:pt>
                <c:pt idx="10596">
                  <c:v>2.0461499999999999</c:v>
                </c:pt>
                <c:pt idx="10597">
                  <c:v>3.41025</c:v>
                </c:pt>
                <c:pt idx="10598">
                  <c:v>3.41025</c:v>
                </c:pt>
                <c:pt idx="10599">
                  <c:v>5.4563899999999999</c:v>
                </c:pt>
                <c:pt idx="10600">
                  <c:v>6.1384400000000001</c:v>
                </c:pt>
                <c:pt idx="10601">
                  <c:v>6.1384400000000001</c:v>
                </c:pt>
                <c:pt idx="10602">
                  <c:v>5.4563899999999999</c:v>
                </c:pt>
                <c:pt idx="10603">
                  <c:v>5.4563899999999999</c:v>
                </c:pt>
                <c:pt idx="10604">
                  <c:v>5.4563899999999999</c:v>
                </c:pt>
                <c:pt idx="10605">
                  <c:v>6.1384400000000001</c:v>
                </c:pt>
                <c:pt idx="10606">
                  <c:v>5.4563899999999999</c:v>
                </c:pt>
                <c:pt idx="10607">
                  <c:v>4.7743399999999996</c:v>
                </c:pt>
                <c:pt idx="10608">
                  <c:v>5.4563899999999999</c:v>
                </c:pt>
                <c:pt idx="10609">
                  <c:v>6.8204900000000004</c:v>
                </c:pt>
                <c:pt idx="10610">
                  <c:v>6.8204900000000004</c:v>
                </c:pt>
                <c:pt idx="10611">
                  <c:v>7.5025399999999998</c:v>
                </c:pt>
                <c:pt idx="10612">
                  <c:v>7.5025399999999998</c:v>
                </c:pt>
                <c:pt idx="10613">
                  <c:v>7.5025399999999998</c:v>
                </c:pt>
                <c:pt idx="10614">
                  <c:v>6.1384400000000001</c:v>
                </c:pt>
                <c:pt idx="10615">
                  <c:v>7.5025399999999998</c:v>
                </c:pt>
                <c:pt idx="10616">
                  <c:v>7.5025399999999998</c:v>
                </c:pt>
                <c:pt idx="10617">
                  <c:v>4.7743399999999996</c:v>
                </c:pt>
                <c:pt idx="10618">
                  <c:v>4.7743399999999996</c:v>
                </c:pt>
                <c:pt idx="10619">
                  <c:v>5.4563899999999999</c:v>
                </c:pt>
                <c:pt idx="10620">
                  <c:v>6.1384400000000001</c:v>
                </c:pt>
                <c:pt idx="10621">
                  <c:v>6.1384400000000001</c:v>
                </c:pt>
                <c:pt idx="10622">
                  <c:v>6.1384400000000001</c:v>
                </c:pt>
                <c:pt idx="10623">
                  <c:v>5.4563899999999999</c:v>
                </c:pt>
                <c:pt idx="10624">
                  <c:v>5.4563899999999999</c:v>
                </c:pt>
                <c:pt idx="10625">
                  <c:v>6.8204900000000004</c:v>
                </c:pt>
                <c:pt idx="10626">
                  <c:v>5.4563899999999999</c:v>
                </c:pt>
                <c:pt idx="10627">
                  <c:v>6.1384400000000001</c:v>
                </c:pt>
                <c:pt idx="10628">
                  <c:v>6.1384400000000001</c:v>
                </c:pt>
                <c:pt idx="10629">
                  <c:v>5.4563899999999999</c:v>
                </c:pt>
                <c:pt idx="10630">
                  <c:v>6.1384400000000001</c:v>
                </c:pt>
                <c:pt idx="10631">
                  <c:v>6.8204900000000004</c:v>
                </c:pt>
                <c:pt idx="10632">
                  <c:v>6.1384400000000001</c:v>
                </c:pt>
                <c:pt idx="10633">
                  <c:v>5.4563899999999999</c:v>
                </c:pt>
                <c:pt idx="10634">
                  <c:v>6.1384400000000001</c:v>
                </c:pt>
                <c:pt idx="10635">
                  <c:v>6.1384400000000001</c:v>
                </c:pt>
                <c:pt idx="10636">
                  <c:v>6.1384400000000001</c:v>
                </c:pt>
                <c:pt idx="10637">
                  <c:v>5.4563899999999999</c:v>
                </c:pt>
                <c:pt idx="10638">
                  <c:v>5.4563899999999999</c:v>
                </c:pt>
                <c:pt idx="10639">
                  <c:v>5.4563899999999999</c:v>
                </c:pt>
                <c:pt idx="10640">
                  <c:v>6.1384400000000001</c:v>
                </c:pt>
                <c:pt idx="10641">
                  <c:v>6.1384400000000001</c:v>
                </c:pt>
                <c:pt idx="10642">
                  <c:v>4.7743399999999996</c:v>
                </c:pt>
                <c:pt idx="10643">
                  <c:v>4.7743399999999996</c:v>
                </c:pt>
                <c:pt idx="10644">
                  <c:v>4.0922900000000002</c:v>
                </c:pt>
                <c:pt idx="10645">
                  <c:v>4.7743399999999996</c:v>
                </c:pt>
                <c:pt idx="10646">
                  <c:v>6.8204900000000004</c:v>
                </c:pt>
                <c:pt idx="10647">
                  <c:v>7.5025399999999998</c:v>
                </c:pt>
                <c:pt idx="10648">
                  <c:v>6.8204900000000004</c:v>
                </c:pt>
                <c:pt idx="10649">
                  <c:v>6.8204900000000004</c:v>
                </c:pt>
                <c:pt idx="10650">
                  <c:v>6.8204900000000004</c:v>
                </c:pt>
                <c:pt idx="10651">
                  <c:v>6.8204900000000004</c:v>
                </c:pt>
                <c:pt idx="10652">
                  <c:v>6.8204900000000004</c:v>
                </c:pt>
                <c:pt idx="10653">
                  <c:v>8.8666400000000003</c:v>
                </c:pt>
                <c:pt idx="10654">
                  <c:v>8.18459</c:v>
                </c:pt>
                <c:pt idx="10655">
                  <c:v>8.8666400000000003</c:v>
                </c:pt>
                <c:pt idx="10656">
                  <c:v>9.5486900000000006</c:v>
                </c:pt>
                <c:pt idx="10657">
                  <c:v>9.5486900000000006</c:v>
                </c:pt>
                <c:pt idx="10658">
                  <c:v>8.8666400000000003</c:v>
                </c:pt>
                <c:pt idx="10659">
                  <c:v>8.8666400000000003</c:v>
                </c:pt>
                <c:pt idx="10660">
                  <c:v>8.8666400000000003</c:v>
                </c:pt>
                <c:pt idx="10661">
                  <c:v>8.8666400000000003</c:v>
                </c:pt>
                <c:pt idx="10662">
                  <c:v>8.18459</c:v>
                </c:pt>
                <c:pt idx="10663">
                  <c:v>6.1384400000000001</c:v>
                </c:pt>
                <c:pt idx="10664">
                  <c:v>6.1384400000000001</c:v>
                </c:pt>
                <c:pt idx="10665">
                  <c:v>5.4563899999999999</c:v>
                </c:pt>
                <c:pt idx="10666">
                  <c:v>6.1384400000000001</c:v>
                </c:pt>
                <c:pt idx="10667">
                  <c:v>6.8204900000000004</c:v>
                </c:pt>
                <c:pt idx="10668">
                  <c:v>6.1384400000000001</c:v>
                </c:pt>
                <c:pt idx="10669">
                  <c:v>7.5025399999999998</c:v>
                </c:pt>
                <c:pt idx="10670">
                  <c:v>6.8204900000000004</c:v>
                </c:pt>
                <c:pt idx="10671">
                  <c:v>6.8204900000000004</c:v>
                </c:pt>
                <c:pt idx="10672">
                  <c:v>6.8204900000000004</c:v>
                </c:pt>
                <c:pt idx="10673">
                  <c:v>7.5025399999999998</c:v>
                </c:pt>
                <c:pt idx="10674">
                  <c:v>6.8204900000000004</c:v>
                </c:pt>
                <c:pt idx="10675">
                  <c:v>6.8204900000000004</c:v>
                </c:pt>
                <c:pt idx="10676">
                  <c:v>6.8204900000000004</c:v>
                </c:pt>
                <c:pt idx="10677">
                  <c:v>8.18459</c:v>
                </c:pt>
                <c:pt idx="10678">
                  <c:v>7.5025399999999998</c:v>
                </c:pt>
                <c:pt idx="10679">
                  <c:v>7.5025399999999998</c:v>
                </c:pt>
                <c:pt idx="10680">
                  <c:v>7.5025399999999998</c:v>
                </c:pt>
                <c:pt idx="10681">
                  <c:v>8.18459</c:v>
                </c:pt>
                <c:pt idx="10682">
                  <c:v>8.18459</c:v>
                </c:pt>
                <c:pt idx="10683">
                  <c:v>6.8204900000000004</c:v>
                </c:pt>
                <c:pt idx="10684">
                  <c:v>6.1384400000000001</c:v>
                </c:pt>
                <c:pt idx="10685">
                  <c:v>6.1384400000000001</c:v>
                </c:pt>
                <c:pt idx="10686">
                  <c:v>5.4563899999999999</c:v>
                </c:pt>
                <c:pt idx="10687">
                  <c:v>5.4563899999999999</c:v>
                </c:pt>
                <c:pt idx="10688">
                  <c:v>4.0922900000000002</c:v>
                </c:pt>
                <c:pt idx="10689">
                  <c:v>4.0922900000000002</c:v>
                </c:pt>
                <c:pt idx="10690">
                  <c:v>2.7282000000000002</c:v>
                </c:pt>
                <c:pt idx="10691">
                  <c:v>3.41025</c:v>
                </c:pt>
                <c:pt idx="10692">
                  <c:v>4.0922900000000002</c:v>
                </c:pt>
                <c:pt idx="10693">
                  <c:v>4.0922900000000002</c:v>
                </c:pt>
                <c:pt idx="10694">
                  <c:v>2.7282000000000002</c:v>
                </c:pt>
                <c:pt idx="10695">
                  <c:v>3.41025</c:v>
                </c:pt>
                <c:pt idx="10696">
                  <c:v>4.0922900000000002</c:v>
                </c:pt>
                <c:pt idx="10697">
                  <c:v>4.7743399999999996</c:v>
                </c:pt>
                <c:pt idx="10698">
                  <c:v>6.1384400000000001</c:v>
                </c:pt>
                <c:pt idx="10699">
                  <c:v>5.4563899999999999</c:v>
                </c:pt>
                <c:pt idx="10700">
                  <c:v>6.1384400000000001</c:v>
                </c:pt>
                <c:pt idx="10701">
                  <c:v>6.1384400000000001</c:v>
                </c:pt>
                <c:pt idx="10702">
                  <c:v>6.1384400000000001</c:v>
                </c:pt>
                <c:pt idx="10703">
                  <c:v>6.8204900000000004</c:v>
                </c:pt>
                <c:pt idx="10704">
                  <c:v>6.1384400000000001</c:v>
                </c:pt>
                <c:pt idx="10705">
                  <c:v>6.1384400000000001</c:v>
                </c:pt>
                <c:pt idx="10706">
                  <c:v>6.1384400000000001</c:v>
                </c:pt>
                <c:pt idx="10707">
                  <c:v>6.8204900000000004</c:v>
                </c:pt>
                <c:pt idx="10708">
                  <c:v>6.8204900000000004</c:v>
                </c:pt>
                <c:pt idx="10709">
                  <c:v>6.1384400000000001</c:v>
                </c:pt>
                <c:pt idx="10710">
                  <c:v>6.1384400000000001</c:v>
                </c:pt>
                <c:pt idx="10711">
                  <c:v>6.8204900000000004</c:v>
                </c:pt>
                <c:pt idx="10712">
                  <c:v>0</c:v>
                </c:pt>
                <c:pt idx="10713">
                  <c:v>0</c:v>
                </c:pt>
                <c:pt idx="10714">
                  <c:v>5.1670400000000001</c:v>
                </c:pt>
                <c:pt idx="10715">
                  <c:v>7.2174500000000004</c:v>
                </c:pt>
                <c:pt idx="10716">
                  <c:v>5.5226600000000001</c:v>
                </c:pt>
                <c:pt idx="10717">
                  <c:v>4.4871600000000003</c:v>
                </c:pt>
                <c:pt idx="10718">
                  <c:v>5.6523399999999997</c:v>
                </c:pt>
                <c:pt idx="10719">
                  <c:v>8.1390100000000007</c:v>
                </c:pt>
                <c:pt idx="10720">
                  <c:v>7.1493599999999997</c:v>
                </c:pt>
                <c:pt idx="10721">
                  <c:v>6.3862300000000003</c:v>
                </c:pt>
                <c:pt idx="10722">
                  <c:v>5.7605500000000003</c:v>
                </c:pt>
                <c:pt idx="10723">
                  <c:v>5.2546200000000001</c:v>
                </c:pt>
                <c:pt idx="10724">
                  <c:v>4.8235400000000004</c:v>
                </c:pt>
                <c:pt idx="10725">
                  <c:v>4.4636699999999996</c:v>
                </c:pt>
                <c:pt idx="10726">
                  <c:v>4.14872</c:v>
                </c:pt>
                <c:pt idx="10727">
                  <c:v>4.6556199999999999</c:v>
                </c:pt>
                <c:pt idx="10728">
                  <c:v>5.0953499999999998</c:v>
                </c:pt>
                <c:pt idx="10729">
                  <c:v>4.8031600000000001</c:v>
                </c:pt>
                <c:pt idx="10730">
                  <c:v>4.7743399999999996</c:v>
                </c:pt>
                <c:pt idx="10731">
                  <c:v>4.0922900000000002</c:v>
                </c:pt>
                <c:pt idx="10732">
                  <c:v>4.0922900000000002</c:v>
                </c:pt>
                <c:pt idx="10733">
                  <c:v>4.0922900000000002</c:v>
                </c:pt>
                <c:pt idx="10734">
                  <c:v>4.0922900000000002</c:v>
                </c:pt>
                <c:pt idx="10735">
                  <c:v>4.0922900000000002</c:v>
                </c:pt>
                <c:pt idx="10736">
                  <c:v>2.7282000000000002</c:v>
                </c:pt>
                <c:pt idx="10737">
                  <c:v>2.7282000000000002</c:v>
                </c:pt>
                <c:pt idx="10738">
                  <c:v>2.7282000000000002</c:v>
                </c:pt>
                <c:pt idx="10739">
                  <c:v>2.7282000000000002</c:v>
                </c:pt>
                <c:pt idx="10740">
                  <c:v>2.7282000000000002</c:v>
                </c:pt>
                <c:pt idx="10741">
                  <c:v>4.0922900000000002</c:v>
                </c:pt>
                <c:pt idx="10742">
                  <c:v>4.0922900000000002</c:v>
                </c:pt>
                <c:pt idx="10743">
                  <c:v>4.7743399999999996</c:v>
                </c:pt>
                <c:pt idx="10744">
                  <c:v>4.7743399999999996</c:v>
                </c:pt>
                <c:pt idx="10745">
                  <c:v>4.7743399999999996</c:v>
                </c:pt>
                <c:pt idx="10746">
                  <c:v>4.7743399999999996</c:v>
                </c:pt>
                <c:pt idx="10747">
                  <c:v>4.7743399999999996</c:v>
                </c:pt>
                <c:pt idx="10748">
                  <c:v>4.7743399999999996</c:v>
                </c:pt>
                <c:pt idx="10749">
                  <c:v>4.0922900000000002</c:v>
                </c:pt>
                <c:pt idx="10750">
                  <c:v>4.0922900000000002</c:v>
                </c:pt>
                <c:pt idx="10751">
                  <c:v>4.7743399999999996</c:v>
                </c:pt>
                <c:pt idx="10752">
                  <c:v>4.7743399999999996</c:v>
                </c:pt>
                <c:pt idx="10753">
                  <c:v>6.1384400000000001</c:v>
                </c:pt>
                <c:pt idx="10754">
                  <c:v>6.1384400000000001</c:v>
                </c:pt>
                <c:pt idx="10755">
                  <c:v>5.4563899999999999</c:v>
                </c:pt>
                <c:pt idx="10756">
                  <c:v>5.4563899999999999</c:v>
                </c:pt>
                <c:pt idx="10757">
                  <c:v>5.4563899999999999</c:v>
                </c:pt>
                <c:pt idx="10758">
                  <c:v>5.4563899999999999</c:v>
                </c:pt>
                <c:pt idx="10759">
                  <c:v>5.4563899999999999</c:v>
                </c:pt>
                <c:pt idx="10760">
                  <c:v>5.4563899999999999</c:v>
                </c:pt>
                <c:pt idx="10761">
                  <c:v>6.8204900000000004</c:v>
                </c:pt>
                <c:pt idx="10762">
                  <c:v>6.8204900000000004</c:v>
                </c:pt>
                <c:pt idx="10763">
                  <c:v>6.1384400000000001</c:v>
                </c:pt>
                <c:pt idx="10764">
                  <c:v>6.8204900000000004</c:v>
                </c:pt>
                <c:pt idx="10765">
                  <c:v>6.8204900000000004</c:v>
                </c:pt>
                <c:pt idx="10766">
                  <c:v>6.8204900000000004</c:v>
                </c:pt>
                <c:pt idx="10767">
                  <c:v>8.8666400000000003</c:v>
                </c:pt>
                <c:pt idx="10768">
                  <c:v>8.8666400000000003</c:v>
                </c:pt>
                <c:pt idx="10769">
                  <c:v>8.8666400000000003</c:v>
                </c:pt>
                <c:pt idx="10770">
                  <c:v>7.5025399999999998</c:v>
                </c:pt>
                <c:pt idx="10771">
                  <c:v>7.5025399999999998</c:v>
                </c:pt>
                <c:pt idx="10772">
                  <c:v>7.5025399999999998</c:v>
                </c:pt>
                <c:pt idx="10773">
                  <c:v>8.18459</c:v>
                </c:pt>
                <c:pt idx="10774">
                  <c:v>8.18459</c:v>
                </c:pt>
                <c:pt idx="10775">
                  <c:v>8.18459</c:v>
                </c:pt>
                <c:pt idx="10776">
                  <c:v>7.5025399999999998</c:v>
                </c:pt>
                <c:pt idx="10777">
                  <c:v>6.8204900000000004</c:v>
                </c:pt>
                <c:pt idx="10778">
                  <c:v>7.5025399999999998</c:v>
                </c:pt>
                <c:pt idx="10779">
                  <c:v>5.4563899999999999</c:v>
                </c:pt>
                <c:pt idx="10780">
                  <c:v>4.7743399999999996</c:v>
                </c:pt>
                <c:pt idx="10781">
                  <c:v>5.4563899999999999</c:v>
                </c:pt>
                <c:pt idx="10782">
                  <c:v>4.7743399999999996</c:v>
                </c:pt>
                <c:pt idx="10783">
                  <c:v>4.7743399999999996</c:v>
                </c:pt>
                <c:pt idx="10784">
                  <c:v>4.0922900000000002</c:v>
                </c:pt>
                <c:pt idx="10785">
                  <c:v>4.0922900000000002</c:v>
                </c:pt>
                <c:pt idx="10786">
                  <c:v>3.41025</c:v>
                </c:pt>
                <c:pt idx="10787">
                  <c:v>3.41025</c:v>
                </c:pt>
                <c:pt idx="10788">
                  <c:v>3.41025</c:v>
                </c:pt>
                <c:pt idx="10789">
                  <c:v>4.0922900000000002</c:v>
                </c:pt>
                <c:pt idx="10790">
                  <c:v>3.41025</c:v>
                </c:pt>
                <c:pt idx="10791">
                  <c:v>4.0922900000000002</c:v>
                </c:pt>
                <c:pt idx="10792">
                  <c:v>4.0922900000000002</c:v>
                </c:pt>
                <c:pt idx="10793">
                  <c:v>4.0922900000000002</c:v>
                </c:pt>
                <c:pt idx="10794">
                  <c:v>4.7743399999999996</c:v>
                </c:pt>
                <c:pt idx="10795">
                  <c:v>4.7743399999999996</c:v>
                </c:pt>
                <c:pt idx="10796">
                  <c:v>4.7743399999999996</c:v>
                </c:pt>
                <c:pt idx="10797">
                  <c:v>4.7743399999999996</c:v>
                </c:pt>
                <c:pt idx="10798">
                  <c:v>4.0922900000000002</c:v>
                </c:pt>
                <c:pt idx="10799">
                  <c:v>5.4563899999999999</c:v>
                </c:pt>
                <c:pt idx="10800">
                  <c:v>5.4563899999999999</c:v>
                </c:pt>
                <c:pt idx="10801">
                  <c:v>4.7743399999999996</c:v>
                </c:pt>
                <c:pt idx="10802">
                  <c:v>5.4563899999999999</c:v>
                </c:pt>
                <c:pt idx="10803">
                  <c:v>5.4563899999999999</c:v>
                </c:pt>
                <c:pt idx="10804">
                  <c:v>5.4563899999999999</c:v>
                </c:pt>
                <c:pt idx="10805">
                  <c:v>5.4563899999999999</c:v>
                </c:pt>
                <c:pt idx="10806">
                  <c:v>5.4563899999999999</c:v>
                </c:pt>
                <c:pt idx="10807">
                  <c:v>4.7743399999999996</c:v>
                </c:pt>
                <c:pt idx="10808">
                  <c:v>6.8204900000000004</c:v>
                </c:pt>
                <c:pt idx="10809">
                  <c:v>6.1384400000000001</c:v>
                </c:pt>
                <c:pt idx="10810">
                  <c:v>6.1384400000000001</c:v>
                </c:pt>
                <c:pt idx="10811">
                  <c:v>5.4563899999999999</c:v>
                </c:pt>
                <c:pt idx="10812">
                  <c:v>5.4563899999999999</c:v>
                </c:pt>
                <c:pt idx="10813">
                  <c:v>6.1384400000000001</c:v>
                </c:pt>
                <c:pt idx="10814">
                  <c:v>6.1384400000000001</c:v>
                </c:pt>
                <c:pt idx="10815">
                  <c:v>6.1384400000000001</c:v>
                </c:pt>
                <c:pt idx="10816">
                  <c:v>4.7743399999999996</c:v>
                </c:pt>
                <c:pt idx="10817">
                  <c:v>5.4563899999999999</c:v>
                </c:pt>
                <c:pt idx="10818">
                  <c:v>7.5025399999999998</c:v>
                </c:pt>
                <c:pt idx="10819">
                  <c:v>6.8204900000000004</c:v>
                </c:pt>
                <c:pt idx="10820">
                  <c:v>6.1384400000000001</c:v>
                </c:pt>
                <c:pt idx="10821">
                  <c:v>6.1384400000000001</c:v>
                </c:pt>
                <c:pt idx="10822">
                  <c:v>6.8204900000000004</c:v>
                </c:pt>
                <c:pt idx="10823">
                  <c:v>8.18459</c:v>
                </c:pt>
                <c:pt idx="10824">
                  <c:v>8.18459</c:v>
                </c:pt>
                <c:pt idx="10825">
                  <c:v>7.5025399999999998</c:v>
                </c:pt>
                <c:pt idx="10826">
                  <c:v>6.8204900000000004</c:v>
                </c:pt>
                <c:pt idx="10827">
                  <c:v>6.8204900000000004</c:v>
                </c:pt>
                <c:pt idx="10828">
                  <c:v>7.5025399999999998</c:v>
                </c:pt>
                <c:pt idx="10829">
                  <c:v>8.18459</c:v>
                </c:pt>
                <c:pt idx="10830">
                  <c:v>7.5025399999999998</c:v>
                </c:pt>
                <c:pt idx="10831">
                  <c:v>6.8204900000000004</c:v>
                </c:pt>
                <c:pt idx="10832">
                  <c:v>6.8204900000000004</c:v>
                </c:pt>
                <c:pt idx="10833">
                  <c:v>6.8204900000000004</c:v>
                </c:pt>
                <c:pt idx="10834">
                  <c:v>6.8204900000000004</c:v>
                </c:pt>
                <c:pt idx="10835">
                  <c:v>4.7743399999999996</c:v>
                </c:pt>
                <c:pt idx="10836">
                  <c:v>4.7743399999999996</c:v>
                </c:pt>
                <c:pt idx="10837">
                  <c:v>6.8204900000000004</c:v>
                </c:pt>
                <c:pt idx="10838">
                  <c:v>7.5025399999999998</c:v>
                </c:pt>
                <c:pt idx="10839">
                  <c:v>6.8204900000000004</c:v>
                </c:pt>
                <c:pt idx="10840">
                  <c:v>7.5025399999999998</c:v>
                </c:pt>
                <c:pt idx="10841">
                  <c:v>6.8204900000000004</c:v>
                </c:pt>
                <c:pt idx="10842">
                  <c:v>7.5025399999999998</c:v>
                </c:pt>
                <c:pt idx="10843">
                  <c:v>6.8204900000000004</c:v>
                </c:pt>
                <c:pt idx="10844">
                  <c:v>7.5025399999999998</c:v>
                </c:pt>
                <c:pt idx="10845">
                  <c:v>8.18459</c:v>
                </c:pt>
                <c:pt idx="10846">
                  <c:v>7.5025399999999998</c:v>
                </c:pt>
                <c:pt idx="10847">
                  <c:v>7.5025399999999998</c:v>
                </c:pt>
                <c:pt idx="10848">
                  <c:v>7.5025399999999998</c:v>
                </c:pt>
                <c:pt idx="10849">
                  <c:v>7.5025399999999998</c:v>
                </c:pt>
                <c:pt idx="10850">
                  <c:v>8.18459</c:v>
                </c:pt>
                <c:pt idx="10851">
                  <c:v>8.18459</c:v>
                </c:pt>
                <c:pt idx="10852">
                  <c:v>8.8666400000000003</c:v>
                </c:pt>
                <c:pt idx="10853">
                  <c:v>8.18459</c:v>
                </c:pt>
                <c:pt idx="10854">
                  <c:v>6.1384400000000001</c:v>
                </c:pt>
                <c:pt idx="10855">
                  <c:v>6.1384400000000001</c:v>
                </c:pt>
                <c:pt idx="10856">
                  <c:v>6.1384400000000001</c:v>
                </c:pt>
                <c:pt idx="10857">
                  <c:v>5.4563899999999999</c:v>
                </c:pt>
                <c:pt idx="10858">
                  <c:v>4.7743399999999996</c:v>
                </c:pt>
                <c:pt idx="10859">
                  <c:v>4.7743399999999996</c:v>
                </c:pt>
                <c:pt idx="10860">
                  <c:v>4.7743399999999996</c:v>
                </c:pt>
                <c:pt idx="10861">
                  <c:v>4.0922900000000002</c:v>
                </c:pt>
                <c:pt idx="10862">
                  <c:v>4.7743399999999996</c:v>
                </c:pt>
                <c:pt idx="10863">
                  <c:v>4.0922900000000002</c:v>
                </c:pt>
                <c:pt idx="10864">
                  <c:v>3.41025</c:v>
                </c:pt>
                <c:pt idx="10865">
                  <c:v>3.41025</c:v>
                </c:pt>
                <c:pt idx="10866">
                  <c:v>4.0922900000000002</c:v>
                </c:pt>
                <c:pt idx="10867">
                  <c:v>4.0922900000000002</c:v>
                </c:pt>
                <c:pt idx="10868">
                  <c:v>4.0922900000000002</c:v>
                </c:pt>
                <c:pt idx="10869">
                  <c:v>4.0922900000000002</c:v>
                </c:pt>
                <c:pt idx="10870">
                  <c:v>3.41025</c:v>
                </c:pt>
                <c:pt idx="10871">
                  <c:v>4.0922900000000002</c:v>
                </c:pt>
                <c:pt idx="10872">
                  <c:v>5.4563899999999999</c:v>
                </c:pt>
                <c:pt idx="10873">
                  <c:v>4.7743399999999996</c:v>
                </c:pt>
                <c:pt idx="10874">
                  <c:v>5.4563899999999999</c:v>
                </c:pt>
                <c:pt idx="10875">
                  <c:v>6.1384400000000001</c:v>
                </c:pt>
                <c:pt idx="10876">
                  <c:v>6.1384400000000001</c:v>
                </c:pt>
                <c:pt idx="10877">
                  <c:v>5.4563899999999999</c:v>
                </c:pt>
                <c:pt idx="10878">
                  <c:v>5.4563899999999999</c:v>
                </c:pt>
                <c:pt idx="10879">
                  <c:v>5.4563899999999999</c:v>
                </c:pt>
                <c:pt idx="10880">
                  <c:v>5.4563899999999999</c:v>
                </c:pt>
                <c:pt idx="10881">
                  <c:v>6.1384400000000001</c:v>
                </c:pt>
                <c:pt idx="10882">
                  <c:v>7.5025399999999998</c:v>
                </c:pt>
                <c:pt idx="10883">
                  <c:v>8.18459</c:v>
                </c:pt>
                <c:pt idx="10884">
                  <c:v>8.18459</c:v>
                </c:pt>
                <c:pt idx="10885">
                  <c:v>7.5025399999999998</c:v>
                </c:pt>
                <c:pt idx="10886">
                  <c:v>42.628100000000003</c:v>
                </c:pt>
                <c:pt idx="10887">
                  <c:v>9.34314</c:v>
                </c:pt>
                <c:pt idx="10888">
                  <c:v>10.413</c:v>
                </c:pt>
                <c:pt idx="10889">
                  <c:v>14.511699999999999</c:v>
                </c:pt>
                <c:pt idx="10890">
                  <c:v>11.090199999999999</c:v>
                </c:pt>
                <c:pt idx="10891">
                  <c:v>9.0039499999999997</c:v>
                </c:pt>
                <c:pt idx="10892">
                  <c:v>9.4466599999999996</c:v>
                </c:pt>
                <c:pt idx="10893">
                  <c:v>9.7901799999999994</c:v>
                </c:pt>
                <c:pt idx="10894">
                  <c:v>10.030099999999999</c:v>
                </c:pt>
                <c:pt idx="10895">
                  <c:v>10.2371</c:v>
                </c:pt>
                <c:pt idx="10896">
                  <c:v>9.2324699999999993</c:v>
                </c:pt>
                <c:pt idx="10897">
                  <c:v>8.4203600000000005</c:v>
                </c:pt>
                <c:pt idx="10898">
                  <c:v>9.6607500000000002</c:v>
                </c:pt>
                <c:pt idx="10899">
                  <c:v>8.9390400000000003</c:v>
                </c:pt>
                <c:pt idx="10900">
                  <c:v>9.1382899999999996</c:v>
                </c:pt>
                <c:pt idx="10901">
                  <c:v>10.875500000000001</c:v>
                </c:pt>
                <c:pt idx="10902">
                  <c:v>10.201599999999999</c:v>
                </c:pt>
                <c:pt idx="10903">
                  <c:v>10.989699999999999</c:v>
                </c:pt>
                <c:pt idx="10904">
                  <c:v>10.230700000000001</c:v>
                </c:pt>
                <c:pt idx="10905">
                  <c:v>9.5486900000000006</c:v>
                </c:pt>
                <c:pt idx="10906">
                  <c:v>8.8666400000000003</c:v>
                </c:pt>
                <c:pt idx="10907">
                  <c:v>9.5486900000000006</c:v>
                </c:pt>
                <c:pt idx="10908">
                  <c:v>9.5486900000000006</c:v>
                </c:pt>
                <c:pt idx="10909">
                  <c:v>10.230700000000001</c:v>
                </c:pt>
                <c:pt idx="10910">
                  <c:v>10.912800000000001</c:v>
                </c:pt>
                <c:pt idx="10911">
                  <c:v>10.230700000000001</c:v>
                </c:pt>
                <c:pt idx="10912">
                  <c:v>9.5486900000000006</c:v>
                </c:pt>
                <c:pt idx="10913">
                  <c:v>9.5486900000000006</c:v>
                </c:pt>
                <c:pt idx="10914">
                  <c:v>9.5486900000000006</c:v>
                </c:pt>
                <c:pt idx="10915">
                  <c:v>8.18459</c:v>
                </c:pt>
                <c:pt idx="10916">
                  <c:v>8.8666400000000003</c:v>
                </c:pt>
                <c:pt idx="10917">
                  <c:v>8.18459</c:v>
                </c:pt>
                <c:pt idx="10918">
                  <c:v>6.8204900000000004</c:v>
                </c:pt>
                <c:pt idx="10919">
                  <c:v>6.1384400000000001</c:v>
                </c:pt>
                <c:pt idx="10920">
                  <c:v>5.4563899999999999</c:v>
                </c:pt>
                <c:pt idx="10921">
                  <c:v>4.7743399999999996</c:v>
                </c:pt>
                <c:pt idx="10922">
                  <c:v>4.7743399999999996</c:v>
                </c:pt>
                <c:pt idx="10923">
                  <c:v>4.0922900000000002</c:v>
                </c:pt>
                <c:pt idx="10924">
                  <c:v>4.0922900000000002</c:v>
                </c:pt>
                <c:pt idx="10925">
                  <c:v>4.0922900000000002</c:v>
                </c:pt>
                <c:pt idx="10926">
                  <c:v>3.41025</c:v>
                </c:pt>
                <c:pt idx="10927">
                  <c:v>4.0922900000000002</c:v>
                </c:pt>
                <c:pt idx="10928">
                  <c:v>3.41025</c:v>
                </c:pt>
                <c:pt idx="10929">
                  <c:v>3.41025</c:v>
                </c:pt>
                <c:pt idx="10930">
                  <c:v>3.41025</c:v>
                </c:pt>
                <c:pt idx="10931">
                  <c:v>4.7743399999999996</c:v>
                </c:pt>
                <c:pt idx="10932">
                  <c:v>6.1384400000000001</c:v>
                </c:pt>
                <c:pt idx="10933">
                  <c:v>6.1384400000000001</c:v>
                </c:pt>
                <c:pt idx="10934">
                  <c:v>6.1384400000000001</c:v>
                </c:pt>
                <c:pt idx="10935">
                  <c:v>7.5025399999999998</c:v>
                </c:pt>
                <c:pt idx="10936">
                  <c:v>8.18459</c:v>
                </c:pt>
                <c:pt idx="10937">
                  <c:v>8.8666400000000003</c:v>
                </c:pt>
                <c:pt idx="10938">
                  <c:v>10.230700000000001</c:v>
                </c:pt>
                <c:pt idx="10939">
                  <c:v>10.912800000000001</c:v>
                </c:pt>
                <c:pt idx="10940">
                  <c:v>10.912800000000001</c:v>
                </c:pt>
                <c:pt idx="10941">
                  <c:v>10.912800000000001</c:v>
                </c:pt>
                <c:pt idx="10942">
                  <c:v>10.912800000000001</c:v>
                </c:pt>
                <c:pt idx="10943">
                  <c:v>10.912800000000001</c:v>
                </c:pt>
                <c:pt idx="10944">
                  <c:v>10.912800000000001</c:v>
                </c:pt>
                <c:pt idx="10945">
                  <c:v>10.230700000000001</c:v>
                </c:pt>
                <c:pt idx="10946">
                  <c:v>10.230700000000001</c:v>
                </c:pt>
                <c:pt idx="10947">
                  <c:v>10.912800000000001</c:v>
                </c:pt>
                <c:pt idx="10948">
                  <c:v>11.594799999999999</c:v>
                </c:pt>
                <c:pt idx="10949">
                  <c:v>10.912800000000001</c:v>
                </c:pt>
                <c:pt idx="10950">
                  <c:v>9.5486900000000006</c:v>
                </c:pt>
                <c:pt idx="10951">
                  <c:v>9.5486900000000006</c:v>
                </c:pt>
                <c:pt idx="10952">
                  <c:v>9.5486900000000006</c:v>
                </c:pt>
                <c:pt idx="10953">
                  <c:v>8.8666400000000003</c:v>
                </c:pt>
                <c:pt idx="10954">
                  <c:v>7.5025399999999998</c:v>
                </c:pt>
                <c:pt idx="10955">
                  <c:v>7.5025399999999998</c:v>
                </c:pt>
                <c:pt idx="10956">
                  <c:v>6.8204900000000004</c:v>
                </c:pt>
                <c:pt idx="10957">
                  <c:v>8.18459</c:v>
                </c:pt>
                <c:pt idx="10958">
                  <c:v>8.8666400000000003</c:v>
                </c:pt>
                <c:pt idx="10959">
                  <c:v>9.5486900000000006</c:v>
                </c:pt>
                <c:pt idx="10960">
                  <c:v>9.5486900000000006</c:v>
                </c:pt>
                <c:pt idx="10961">
                  <c:v>9.5486900000000006</c:v>
                </c:pt>
                <c:pt idx="10962">
                  <c:v>9.5486900000000006</c:v>
                </c:pt>
                <c:pt idx="10963">
                  <c:v>9.5486900000000006</c:v>
                </c:pt>
                <c:pt idx="10964">
                  <c:v>8.8666400000000003</c:v>
                </c:pt>
                <c:pt idx="10965">
                  <c:v>7.5025399999999998</c:v>
                </c:pt>
                <c:pt idx="10966">
                  <c:v>6.8204900000000004</c:v>
                </c:pt>
                <c:pt idx="10967">
                  <c:v>6.8204900000000004</c:v>
                </c:pt>
                <c:pt idx="10968">
                  <c:v>6.8204900000000004</c:v>
                </c:pt>
                <c:pt idx="10969">
                  <c:v>6.8204900000000004</c:v>
                </c:pt>
                <c:pt idx="10970">
                  <c:v>6.8204900000000004</c:v>
                </c:pt>
                <c:pt idx="10971">
                  <c:v>6.8204900000000004</c:v>
                </c:pt>
                <c:pt idx="10972">
                  <c:v>6.8204900000000004</c:v>
                </c:pt>
                <c:pt idx="10973">
                  <c:v>6.8204900000000004</c:v>
                </c:pt>
                <c:pt idx="10974">
                  <c:v>5.4563899999999999</c:v>
                </c:pt>
                <c:pt idx="10975">
                  <c:v>4.0922900000000002</c:v>
                </c:pt>
                <c:pt idx="10976">
                  <c:v>5.4563899999999999</c:v>
                </c:pt>
                <c:pt idx="10977">
                  <c:v>7.5025399999999998</c:v>
                </c:pt>
                <c:pt idx="10978">
                  <c:v>7.5025399999999998</c:v>
                </c:pt>
                <c:pt idx="10979">
                  <c:v>6.8204900000000004</c:v>
                </c:pt>
                <c:pt idx="10980">
                  <c:v>7.5025399999999998</c:v>
                </c:pt>
                <c:pt idx="10981">
                  <c:v>7.5025399999999998</c:v>
                </c:pt>
                <c:pt idx="10982">
                  <c:v>7.5025399999999998</c:v>
                </c:pt>
                <c:pt idx="10983">
                  <c:v>8.8666400000000003</c:v>
                </c:pt>
                <c:pt idx="10984">
                  <c:v>8.8666400000000003</c:v>
                </c:pt>
                <c:pt idx="10985">
                  <c:v>8.8666400000000003</c:v>
                </c:pt>
                <c:pt idx="10986">
                  <c:v>9.5486900000000006</c:v>
                </c:pt>
                <c:pt idx="10987">
                  <c:v>11.594799999999999</c:v>
                </c:pt>
                <c:pt idx="10988">
                  <c:v>10.912800000000001</c:v>
                </c:pt>
                <c:pt idx="10989">
                  <c:v>13.641</c:v>
                </c:pt>
                <c:pt idx="10990">
                  <c:v>13.641</c:v>
                </c:pt>
                <c:pt idx="10991">
                  <c:v>12.9589</c:v>
                </c:pt>
                <c:pt idx="10992">
                  <c:v>12.9589</c:v>
                </c:pt>
                <c:pt idx="10993">
                  <c:v>12.9589</c:v>
                </c:pt>
                <c:pt idx="10994">
                  <c:v>10.230700000000001</c:v>
                </c:pt>
                <c:pt idx="10995">
                  <c:v>8.8666400000000003</c:v>
                </c:pt>
                <c:pt idx="10996">
                  <c:v>8.8666400000000003</c:v>
                </c:pt>
                <c:pt idx="10997">
                  <c:v>8.18459</c:v>
                </c:pt>
                <c:pt idx="10998">
                  <c:v>8.18459</c:v>
                </c:pt>
                <c:pt idx="10999">
                  <c:v>8.8666400000000003</c:v>
                </c:pt>
                <c:pt idx="11000">
                  <c:v>8.18459</c:v>
                </c:pt>
                <c:pt idx="11001">
                  <c:v>8.18459</c:v>
                </c:pt>
                <c:pt idx="11002">
                  <c:v>7.5025399999999998</c:v>
                </c:pt>
                <c:pt idx="11003">
                  <c:v>8.18459</c:v>
                </c:pt>
                <c:pt idx="11004">
                  <c:v>6.1384400000000001</c:v>
                </c:pt>
                <c:pt idx="11005">
                  <c:v>5.4563899999999999</c:v>
                </c:pt>
                <c:pt idx="11006">
                  <c:v>4.0922900000000002</c:v>
                </c:pt>
                <c:pt idx="11007">
                  <c:v>2.7282000000000002</c:v>
                </c:pt>
                <c:pt idx="11008">
                  <c:v>3.41025</c:v>
                </c:pt>
                <c:pt idx="11009">
                  <c:v>3.41025</c:v>
                </c:pt>
                <c:pt idx="11010">
                  <c:v>3.41025</c:v>
                </c:pt>
                <c:pt idx="11011">
                  <c:v>4.0922900000000002</c:v>
                </c:pt>
                <c:pt idx="11012">
                  <c:v>4.0922900000000002</c:v>
                </c:pt>
                <c:pt idx="11013">
                  <c:v>4.0922900000000002</c:v>
                </c:pt>
                <c:pt idx="11014">
                  <c:v>4.0922900000000002</c:v>
                </c:pt>
                <c:pt idx="11015">
                  <c:v>4.0922900000000002</c:v>
                </c:pt>
                <c:pt idx="11016">
                  <c:v>3.41025</c:v>
                </c:pt>
                <c:pt idx="11017">
                  <c:v>2.7282000000000002</c:v>
                </c:pt>
                <c:pt idx="11018">
                  <c:v>3.41025</c:v>
                </c:pt>
                <c:pt idx="11019">
                  <c:v>3.41025</c:v>
                </c:pt>
                <c:pt idx="11020">
                  <c:v>2.7282000000000002</c:v>
                </c:pt>
                <c:pt idx="11021">
                  <c:v>3.41025</c:v>
                </c:pt>
                <c:pt idx="11022">
                  <c:v>4.0922900000000002</c:v>
                </c:pt>
                <c:pt idx="11023">
                  <c:v>4.0922900000000002</c:v>
                </c:pt>
                <c:pt idx="11024">
                  <c:v>4.0922900000000002</c:v>
                </c:pt>
                <c:pt idx="11025">
                  <c:v>3.41025</c:v>
                </c:pt>
                <c:pt idx="11026">
                  <c:v>4.7743399999999996</c:v>
                </c:pt>
                <c:pt idx="11027">
                  <c:v>4.7743399999999996</c:v>
                </c:pt>
                <c:pt idx="11028">
                  <c:v>4.7743399999999996</c:v>
                </c:pt>
                <c:pt idx="11029">
                  <c:v>4.7743399999999996</c:v>
                </c:pt>
                <c:pt idx="11030">
                  <c:v>4.7743399999999996</c:v>
                </c:pt>
                <c:pt idx="11031">
                  <c:v>5.4563899999999999</c:v>
                </c:pt>
                <c:pt idx="11032">
                  <c:v>6.1384400000000001</c:v>
                </c:pt>
                <c:pt idx="11033">
                  <c:v>6.1384400000000001</c:v>
                </c:pt>
                <c:pt idx="11034">
                  <c:v>6.1384400000000001</c:v>
                </c:pt>
                <c:pt idx="11035">
                  <c:v>6.1384400000000001</c:v>
                </c:pt>
                <c:pt idx="11036">
                  <c:v>6.1384400000000001</c:v>
                </c:pt>
                <c:pt idx="11037">
                  <c:v>6.8204900000000004</c:v>
                </c:pt>
                <c:pt idx="11038">
                  <c:v>6.8204900000000004</c:v>
                </c:pt>
                <c:pt idx="11039">
                  <c:v>6.1384400000000001</c:v>
                </c:pt>
                <c:pt idx="11040">
                  <c:v>6.1384400000000001</c:v>
                </c:pt>
                <c:pt idx="11041">
                  <c:v>6.1384400000000001</c:v>
                </c:pt>
                <c:pt idx="11042">
                  <c:v>6.1384400000000001</c:v>
                </c:pt>
                <c:pt idx="11043">
                  <c:v>4.7743399999999996</c:v>
                </c:pt>
                <c:pt idx="11044">
                  <c:v>4.7743399999999996</c:v>
                </c:pt>
                <c:pt idx="11045">
                  <c:v>5.4563899999999999</c:v>
                </c:pt>
                <c:pt idx="11046">
                  <c:v>4.7743399999999996</c:v>
                </c:pt>
                <c:pt idx="11047">
                  <c:v>4.7743399999999996</c:v>
                </c:pt>
                <c:pt idx="11048">
                  <c:v>4.0922900000000002</c:v>
                </c:pt>
                <c:pt idx="11049">
                  <c:v>4.7743399999999996</c:v>
                </c:pt>
                <c:pt idx="11050">
                  <c:v>4.0922900000000002</c:v>
                </c:pt>
                <c:pt idx="11051">
                  <c:v>5.4563899999999999</c:v>
                </c:pt>
                <c:pt idx="11052">
                  <c:v>4.7743399999999996</c:v>
                </c:pt>
                <c:pt idx="11053">
                  <c:v>4.7743399999999996</c:v>
                </c:pt>
                <c:pt idx="11054">
                  <c:v>4.7743399999999996</c:v>
                </c:pt>
                <c:pt idx="11055">
                  <c:v>4.0922900000000002</c:v>
                </c:pt>
                <c:pt idx="11056">
                  <c:v>4.7743399999999996</c:v>
                </c:pt>
                <c:pt idx="11057">
                  <c:v>5.4563899999999999</c:v>
                </c:pt>
                <c:pt idx="11058">
                  <c:v>5.4563899999999999</c:v>
                </c:pt>
                <c:pt idx="11059">
                  <c:v>5.4563899999999999</c:v>
                </c:pt>
                <c:pt idx="11060">
                  <c:v>0</c:v>
                </c:pt>
                <c:pt idx="11061">
                  <c:v>0</c:v>
                </c:pt>
                <c:pt idx="11062">
                  <c:v>0</c:v>
                </c:pt>
                <c:pt idx="11063">
                  <c:v>0</c:v>
                </c:pt>
                <c:pt idx="11064">
                  <c:v>2.7838699999999998</c:v>
                </c:pt>
                <c:pt idx="11065">
                  <c:v>4.50197</c:v>
                </c:pt>
                <c:pt idx="11066">
                  <c:v>3.7891599999999999</c:v>
                </c:pt>
                <c:pt idx="11067">
                  <c:v>3.2633899999999998</c:v>
                </c:pt>
                <c:pt idx="11068">
                  <c:v>2.8717899999999998</c:v>
                </c:pt>
                <c:pt idx="11069">
                  <c:v>3.83893</c:v>
                </c:pt>
                <c:pt idx="11070">
                  <c:v>3.4680499999999999</c:v>
                </c:pt>
                <c:pt idx="11071">
                  <c:v>3.1576300000000002</c:v>
                </c:pt>
                <c:pt idx="11072">
                  <c:v>3.86978</c:v>
                </c:pt>
                <c:pt idx="11073">
                  <c:v>3.5756199999999998</c:v>
                </c:pt>
                <c:pt idx="11074">
                  <c:v>4.1588399999999996</c:v>
                </c:pt>
                <c:pt idx="11075">
                  <c:v>3.8841100000000002</c:v>
                </c:pt>
                <c:pt idx="11076">
                  <c:v>3.6473200000000001</c:v>
                </c:pt>
                <c:pt idx="11077">
                  <c:v>3.4342899999999998</c:v>
                </c:pt>
                <c:pt idx="11078">
                  <c:v>3.41025</c:v>
                </c:pt>
                <c:pt idx="11079">
                  <c:v>3.41025</c:v>
                </c:pt>
                <c:pt idx="11080">
                  <c:v>4.0922900000000002</c:v>
                </c:pt>
                <c:pt idx="11081">
                  <c:v>4.0922900000000002</c:v>
                </c:pt>
                <c:pt idx="11082">
                  <c:v>3.41025</c:v>
                </c:pt>
                <c:pt idx="11083">
                  <c:v>3.41025</c:v>
                </c:pt>
                <c:pt idx="11084">
                  <c:v>3.41025</c:v>
                </c:pt>
                <c:pt idx="11085">
                  <c:v>5.4563899999999999</c:v>
                </c:pt>
                <c:pt idx="11086">
                  <c:v>5.4563899999999999</c:v>
                </c:pt>
                <c:pt idx="11087">
                  <c:v>4.7743399999999996</c:v>
                </c:pt>
                <c:pt idx="11088">
                  <c:v>5.4563899999999999</c:v>
                </c:pt>
                <c:pt idx="11089">
                  <c:v>5.4563899999999999</c:v>
                </c:pt>
                <c:pt idx="11090">
                  <c:v>4.7743399999999996</c:v>
                </c:pt>
                <c:pt idx="11091">
                  <c:v>4.0922900000000002</c:v>
                </c:pt>
                <c:pt idx="11092">
                  <c:v>4.7743399999999996</c:v>
                </c:pt>
                <c:pt idx="11093">
                  <c:v>4.7743399999999996</c:v>
                </c:pt>
                <c:pt idx="11094">
                  <c:v>5.4563899999999999</c:v>
                </c:pt>
                <c:pt idx="11095">
                  <c:v>5.4563899999999999</c:v>
                </c:pt>
                <c:pt idx="11096">
                  <c:v>5.4563899999999999</c:v>
                </c:pt>
                <c:pt idx="11097">
                  <c:v>4.7743399999999996</c:v>
                </c:pt>
                <c:pt idx="11098">
                  <c:v>4.0922900000000002</c:v>
                </c:pt>
                <c:pt idx="11099">
                  <c:v>4.0922900000000002</c:v>
                </c:pt>
                <c:pt idx="11100">
                  <c:v>4.0922900000000002</c:v>
                </c:pt>
                <c:pt idx="11101">
                  <c:v>4.0922900000000002</c:v>
                </c:pt>
                <c:pt idx="11102">
                  <c:v>3.41025</c:v>
                </c:pt>
                <c:pt idx="11103">
                  <c:v>2.7282000000000002</c:v>
                </c:pt>
                <c:pt idx="11104">
                  <c:v>3.41025</c:v>
                </c:pt>
                <c:pt idx="11105">
                  <c:v>3.41025</c:v>
                </c:pt>
                <c:pt idx="11106">
                  <c:v>2.7282000000000002</c:v>
                </c:pt>
                <c:pt idx="11107">
                  <c:v>2.7282000000000002</c:v>
                </c:pt>
                <c:pt idx="11108">
                  <c:v>3.41025</c:v>
                </c:pt>
                <c:pt idx="11109">
                  <c:v>4.7743399999999996</c:v>
                </c:pt>
                <c:pt idx="11110">
                  <c:v>4.7743399999999996</c:v>
                </c:pt>
                <c:pt idx="11111">
                  <c:v>4.7743399999999996</c:v>
                </c:pt>
                <c:pt idx="11112">
                  <c:v>5.4563899999999999</c:v>
                </c:pt>
                <c:pt idx="11113">
                  <c:v>5.4563899999999999</c:v>
                </c:pt>
                <c:pt idx="11114">
                  <c:v>6.8204900000000004</c:v>
                </c:pt>
                <c:pt idx="11115">
                  <c:v>6.8204900000000004</c:v>
                </c:pt>
                <c:pt idx="11116">
                  <c:v>6.8204900000000004</c:v>
                </c:pt>
                <c:pt idx="11117">
                  <c:v>6.8204900000000004</c:v>
                </c:pt>
                <c:pt idx="11118">
                  <c:v>7.5025399999999998</c:v>
                </c:pt>
                <c:pt idx="11119">
                  <c:v>7.5025399999999998</c:v>
                </c:pt>
                <c:pt idx="11120">
                  <c:v>7.5025399999999998</c:v>
                </c:pt>
                <c:pt idx="11121">
                  <c:v>7.5025399999999998</c:v>
                </c:pt>
                <c:pt idx="11122">
                  <c:v>7.5025399999999998</c:v>
                </c:pt>
                <c:pt idx="11123">
                  <c:v>8.8666400000000003</c:v>
                </c:pt>
                <c:pt idx="11124">
                  <c:v>10.230700000000001</c:v>
                </c:pt>
                <c:pt idx="11125">
                  <c:v>10.912800000000001</c:v>
                </c:pt>
                <c:pt idx="11126">
                  <c:v>9.5486900000000006</c:v>
                </c:pt>
                <c:pt idx="11127">
                  <c:v>10.230700000000001</c:v>
                </c:pt>
                <c:pt idx="11128">
                  <c:v>9.5486900000000006</c:v>
                </c:pt>
                <c:pt idx="11129">
                  <c:v>8.8666400000000003</c:v>
                </c:pt>
                <c:pt idx="11130">
                  <c:v>8.8666400000000003</c:v>
                </c:pt>
                <c:pt idx="11131">
                  <c:v>8.18459</c:v>
                </c:pt>
                <c:pt idx="11132">
                  <c:v>7.5025399999999998</c:v>
                </c:pt>
                <c:pt idx="11133">
                  <c:v>8.18459</c:v>
                </c:pt>
                <c:pt idx="11134">
                  <c:v>9.5486900000000006</c:v>
                </c:pt>
                <c:pt idx="11135">
                  <c:v>9.5486900000000006</c:v>
                </c:pt>
                <c:pt idx="11136">
                  <c:v>8.8666400000000003</c:v>
                </c:pt>
                <c:pt idx="11137">
                  <c:v>8.8666400000000003</c:v>
                </c:pt>
                <c:pt idx="11138">
                  <c:v>8.8666400000000003</c:v>
                </c:pt>
                <c:pt idx="11139">
                  <c:v>8.18459</c:v>
                </c:pt>
                <c:pt idx="11140">
                  <c:v>7.5025399999999998</c:v>
                </c:pt>
                <c:pt idx="11141">
                  <c:v>5.4563899999999999</c:v>
                </c:pt>
                <c:pt idx="11142">
                  <c:v>6.8204900000000004</c:v>
                </c:pt>
                <c:pt idx="11143">
                  <c:v>5.4563899999999999</c:v>
                </c:pt>
                <c:pt idx="11144">
                  <c:v>6.1384400000000001</c:v>
                </c:pt>
                <c:pt idx="11145">
                  <c:v>6.1384400000000001</c:v>
                </c:pt>
                <c:pt idx="11146">
                  <c:v>5.4563899999999999</c:v>
                </c:pt>
                <c:pt idx="11147">
                  <c:v>5.4563899999999999</c:v>
                </c:pt>
                <c:pt idx="11148">
                  <c:v>6.1384400000000001</c:v>
                </c:pt>
                <c:pt idx="11149">
                  <c:v>6.1384400000000001</c:v>
                </c:pt>
                <c:pt idx="11150">
                  <c:v>6.8204900000000004</c:v>
                </c:pt>
                <c:pt idx="11151">
                  <c:v>6.8204900000000004</c:v>
                </c:pt>
                <c:pt idx="11152">
                  <c:v>6.1384400000000001</c:v>
                </c:pt>
                <c:pt idx="11153">
                  <c:v>6.1384400000000001</c:v>
                </c:pt>
                <c:pt idx="11154">
                  <c:v>6.1384400000000001</c:v>
                </c:pt>
                <c:pt idx="11155">
                  <c:v>6.8204900000000004</c:v>
                </c:pt>
                <c:pt idx="11156">
                  <c:v>6.8204900000000004</c:v>
                </c:pt>
                <c:pt idx="11157">
                  <c:v>6.1384400000000001</c:v>
                </c:pt>
                <c:pt idx="11158">
                  <c:v>6.1384400000000001</c:v>
                </c:pt>
                <c:pt idx="11159">
                  <c:v>4.7743399999999996</c:v>
                </c:pt>
                <c:pt idx="11160">
                  <c:v>5.4563899999999999</c:v>
                </c:pt>
                <c:pt idx="11161">
                  <c:v>5.4563899999999999</c:v>
                </c:pt>
                <c:pt idx="11162">
                  <c:v>4.7743399999999996</c:v>
                </c:pt>
                <c:pt idx="11163">
                  <c:v>5.4563899999999999</c:v>
                </c:pt>
                <c:pt idx="11164">
                  <c:v>5.4563899999999999</c:v>
                </c:pt>
                <c:pt idx="11165">
                  <c:v>5.4563899999999999</c:v>
                </c:pt>
                <c:pt idx="11166">
                  <c:v>5.4563899999999999</c:v>
                </c:pt>
                <c:pt idx="11167">
                  <c:v>4.7743399999999996</c:v>
                </c:pt>
                <c:pt idx="11168">
                  <c:v>4.0922900000000002</c:v>
                </c:pt>
                <c:pt idx="11169">
                  <c:v>3.41025</c:v>
                </c:pt>
                <c:pt idx="11170">
                  <c:v>3.41025</c:v>
                </c:pt>
                <c:pt idx="11171">
                  <c:v>4.0922900000000002</c:v>
                </c:pt>
                <c:pt idx="11172">
                  <c:v>4.7743399999999996</c:v>
                </c:pt>
                <c:pt idx="11173">
                  <c:v>4.7743399999999996</c:v>
                </c:pt>
                <c:pt idx="11174">
                  <c:v>6.1384400000000001</c:v>
                </c:pt>
                <c:pt idx="11175">
                  <c:v>6.1384400000000001</c:v>
                </c:pt>
                <c:pt idx="11176">
                  <c:v>6.1384400000000001</c:v>
                </c:pt>
                <c:pt idx="11177">
                  <c:v>6.8204900000000004</c:v>
                </c:pt>
                <c:pt idx="11178">
                  <c:v>5.4563899999999999</c:v>
                </c:pt>
                <c:pt idx="11179">
                  <c:v>6.8204900000000004</c:v>
                </c:pt>
                <c:pt idx="11180">
                  <c:v>7.5025399999999998</c:v>
                </c:pt>
                <c:pt idx="11181">
                  <c:v>6.8204900000000004</c:v>
                </c:pt>
                <c:pt idx="11182">
                  <c:v>6.8204900000000004</c:v>
                </c:pt>
                <c:pt idx="11183">
                  <c:v>6.8204900000000004</c:v>
                </c:pt>
                <c:pt idx="11184">
                  <c:v>6.8204900000000004</c:v>
                </c:pt>
                <c:pt idx="11185">
                  <c:v>7.5025399999999998</c:v>
                </c:pt>
                <c:pt idx="11186">
                  <c:v>7.5025399999999998</c:v>
                </c:pt>
                <c:pt idx="11187">
                  <c:v>7.5025399999999998</c:v>
                </c:pt>
                <c:pt idx="11188">
                  <c:v>7.5025399999999998</c:v>
                </c:pt>
                <c:pt idx="11189">
                  <c:v>6.1384400000000001</c:v>
                </c:pt>
                <c:pt idx="11190">
                  <c:v>6.1384400000000001</c:v>
                </c:pt>
                <c:pt idx="11191">
                  <c:v>5.4563899999999999</c:v>
                </c:pt>
                <c:pt idx="11192">
                  <c:v>4.7743399999999996</c:v>
                </c:pt>
                <c:pt idx="11193">
                  <c:v>4.7743399999999996</c:v>
                </c:pt>
                <c:pt idx="11194">
                  <c:v>5.4563899999999999</c:v>
                </c:pt>
                <c:pt idx="11195">
                  <c:v>4.7743399999999996</c:v>
                </c:pt>
                <c:pt idx="11196">
                  <c:v>4.0922900000000002</c:v>
                </c:pt>
                <c:pt idx="11197">
                  <c:v>4.0922900000000002</c:v>
                </c:pt>
                <c:pt idx="11198">
                  <c:v>3.41025</c:v>
                </c:pt>
                <c:pt idx="11199">
                  <c:v>3.41025</c:v>
                </c:pt>
                <c:pt idx="11200">
                  <c:v>3.41025</c:v>
                </c:pt>
                <c:pt idx="11201">
                  <c:v>2.7282000000000002</c:v>
                </c:pt>
                <c:pt idx="11202">
                  <c:v>2.7282000000000002</c:v>
                </c:pt>
                <c:pt idx="11203">
                  <c:v>2.7282000000000002</c:v>
                </c:pt>
                <c:pt idx="11204">
                  <c:v>3.41025</c:v>
                </c:pt>
                <c:pt idx="11205">
                  <c:v>4.7743399999999996</c:v>
                </c:pt>
                <c:pt idx="11206">
                  <c:v>5.4563899999999999</c:v>
                </c:pt>
                <c:pt idx="11207">
                  <c:v>5.4563899999999999</c:v>
                </c:pt>
                <c:pt idx="11208">
                  <c:v>5.4563899999999999</c:v>
                </c:pt>
                <c:pt idx="11209">
                  <c:v>5.4563899999999999</c:v>
                </c:pt>
                <c:pt idx="11210">
                  <c:v>5.4563899999999999</c:v>
                </c:pt>
                <c:pt idx="11211">
                  <c:v>4.7743399999999996</c:v>
                </c:pt>
                <c:pt idx="11212">
                  <c:v>4.7743399999999996</c:v>
                </c:pt>
                <c:pt idx="11213">
                  <c:v>5.4563899999999999</c:v>
                </c:pt>
                <c:pt idx="11214">
                  <c:v>4.7743399999999996</c:v>
                </c:pt>
                <c:pt idx="11215">
                  <c:v>5.4563899999999999</c:v>
                </c:pt>
                <c:pt idx="11216">
                  <c:v>5.4563899999999999</c:v>
                </c:pt>
                <c:pt idx="11217">
                  <c:v>6.1384400000000001</c:v>
                </c:pt>
                <c:pt idx="11218">
                  <c:v>8.8666400000000003</c:v>
                </c:pt>
                <c:pt idx="11219">
                  <c:v>8.8666400000000003</c:v>
                </c:pt>
                <c:pt idx="11220">
                  <c:v>8.18459</c:v>
                </c:pt>
                <c:pt idx="11221">
                  <c:v>8.18459</c:v>
                </c:pt>
                <c:pt idx="11222">
                  <c:v>6.8204900000000004</c:v>
                </c:pt>
                <c:pt idx="11223">
                  <c:v>7.5025399999999998</c:v>
                </c:pt>
                <c:pt idx="11224">
                  <c:v>8.18459</c:v>
                </c:pt>
                <c:pt idx="11225">
                  <c:v>8.18459</c:v>
                </c:pt>
                <c:pt idx="11226">
                  <c:v>9.5486900000000006</c:v>
                </c:pt>
                <c:pt idx="11227">
                  <c:v>10.230700000000001</c:v>
                </c:pt>
                <c:pt idx="11228">
                  <c:v>10.912800000000001</c:v>
                </c:pt>
                <c:pt idx="11229">
                  <c:v>10.912800000000001</c:v>
                </c:pt>
                <c:pt idx="11230">
                  <c:v>10.230700000000001</c:v>
                </c:pt>
                <c:pt idx="11231">
                  <c:v>10.230700000000001</c:v>
                </c:pt>
                <c:pt idx="11232">
                  <c:v>9.5486900000000006</c:v>
                </c:pt>
                <c:pt idx="11233">
                  <c:v>9.5486900000000006</c:v>
                </c:pt>
                <c:pt idx="11234">
                  <c:v>48.717799999999997</c:v>
                </c:pt>
                <c:pt idx="11235">
                  <c:v>28.418700000000001</c:v>
                </c:pt>
                <c:pt idx="11236">
                  <c:v>15.861599999999999</c:v>
                </c:pt>
                <c:pt idx="11237">
                  <c:v>10.942</c:v>
                </c:pt>
                <c:pt idx="11238">
                  <c:v>8.3858499999999996</c:v>
                </c:pt>
                <c:pt idx="11239">
                  <c:v>9.0337599999999991</c:v>
                </c:pt>
                <c:pt idx="11240">
                  <c:v>7.5994299999999999</c:v>
                </c:pt>
                <c:pt idx="11241">
                  <c:v>6.54244</c:v>
                </c:pt>
                <c:pt idx="11242">
                  <c:v>5.7556900000000004</c:v>
                </c:pt>
                <c:pt idx="11243">
                  <c:v>5.12819</c:v>
                </c:pt>
                <c:pt idx="11244">
                  <c:v>6.94787</c:v>
                </c:pt>
                <c:pt idx="11245">
                  <c:v>6.3250299999999999</c:v>
                </c:pt>
                <c:pt idx="11246">
                  <c:v>7.7505600000000001</c:v>
                </c:pt>
                <c:pt idx="11247">
                  <c:v>8.0556999999999999</c:v>
                </c:pt>
                <c:pt idx="11248">
                  <c:v>7.4950400000000004</c:v>
                </c:pt>
                <c:pt idx="11249">
                  <c:v>6.9993600000000002</c:v>
                </c:pt>
                <c:pt idx="11250">
                  <c:v>7.3024500000000003</c:v>
                </c:pt>
                <c:pt idx="11251">
                  <c:v>6.8754900000000001</c:v>
                </c:pt>
                <c:pt idx="11252">
                  <c:v>4.7743399999999996</c:v>
                </c:pt>
                <c:pt idx="11253">
                  <c:v>4.7743399999999996</c:v>
                </c:pt>
                <c:pt idx="11254">
                  <c:v>4.7743399999999996</c:v>
                </c:pt>
                <c:pt idx="11255">
                  <c:v>4.7743399999999996</c:v>
                </c:pt>
                <c:pt idx="11256">
                  <c:v>4.7743399999999996</c:v>
                </c:pt>
                <c:pt idx="11257">
                  <c:v>4.7743399999999996</c:v>
                </c:pt>
                <c:pt idx="11258">
                  <c:v>4.7743399999999996</c:v>
                </c:pt>
                <c:pt idx="11259">
                  <c:v>5.4563899999999999</c:v>
                </c:pt>
                <c:pt idx="11260">
                  <c:v>6.1384400000000001</c:v>
                </c:pt>
                <c:pt idx="11261">
                  <c:v>4.7743399999999996</c:v>
                </c:pt>
                <c:pt idx="11262">
                  <c:v>5.4563899999999999</c:v>
                </c:pt>
                <c:pt idx="11263">
                  <c:v>4.0922900000000002</c:v>
                </c:pt>
                <c:pt idx="11264">
                  <c:v>3.41025</c:v>
                </c:pt>
                <c:pt idx="11265">
                  <c:v>3.41025</c:v>
                </c:pt>
                <c:pt idx="11266">
                  <c:v>3.41025</c:v>
                </c:pt>
                <c:pt idx="11267">
                  <c:v>4.0922900000000002</c:v>
                </c:pt>
                <c:pt idx="11268">
                  <c:v>4.0922900000000002</c:v>
                </c:pt>
                <c:pt idx="11269">
                  <c:v>4.7743399999999996</c:v>
                </c:pt>
                <c:pt idx="11270">
                  <c:v>4.7743399999999996</c:v>
                </c:pt>
                <c:pt idx="11271">
                  <c:v>4.7743399999999996</c:v>
                </c:pt>
                <c:pt idx="11272">
                  <c:v>5.4563899999999999</c:v>
                </c:pt>
                <c:pt idx="11273">
                  <c:v>5.4563899999999999</c:v>
                </c:pt>
                <c:pt idx="11274">
                  <c:v>5.4563899999999999</c:v>
                </c:pt>
                <c:pt idx="11275">
                  <c:v>6.1384400000000001</c:v>
                </c:pt>
                <c:pt idx="11276">
                  <c:v>6.1384400000000001</c:v>
                </c:pt>
                <c:pt idx="11277">
                  <c:v>5.4563899999999999</c:v>
                </c:pt>
                <c:pt idx="11278">
                  <c:v>6.1384400000000001</c:v>
                </c:pt>
                <c:pt idx="11279">
                  <c:v>6.1384400000000001</c:v>
                </c:pt>
                <c:pt idx="11280">
                  <c:v>6.1384400000000001</c:v>
                </c:pt>
                <c:pt idx="11281">
                  <c:v>6.8204900000000004</c:v>
                </c:pt>
                <c:pt idx="11282">
                  <c:v>7.5025399999999998</c:v>
                </c:pt>
                <c:pt idx="11283">
                  <c:v>7.5025399999999998</c:v>
                </c:pt>
                <c:pt idx="11284">
                  <c:v>6.8204900000000004</c:v>
                </c:pt>
                <c:pt idx="11285">
                  <c:v>6.1384400000000001</c:v>
                </c:pt>
                <c:pt idx="11286">
                  <c:v>5.4563899999999999</c:v>
                </c:pt>
                <c:pt idx="11287">
                  <c:v>5.4563899999999999</c:v>
                </c:pt>
                <c:pt idx="11288">
                  <c:v>5.4563899999999999</c:v>
                </c:pt>
                <c:pt idx="11289">
                  <c:v>5.4563899999999999</c:v>
                </c:pt>
                <c:pt idx="11290">
                  <c:v>4.7743399999999996</c:v>
                </c:pt>
                <c:pt idx="11291">
                  <c:v>5.4563899999999999</c:v>
                </c:pt>
                <c:pt idx="11292">
                  <c:v>5.4563899999999999</c:v>
                </c:pt>
                <c:pt idx="11293">
                  <c:v>4.7743399999999996</c:v>
                </c:pt>
                <c:pt idx="11294">
                  <c:v>4.0922900000000002</c:v>
                </c:pt>
                <c:pt idx="11295">
                  <c:v>4.7743399999999996</c:v>
                </c:pt>
                <c:pt idx="11296">
                  <c:v>5.4563899999999999</c:v>
                </c:pt>
                <c:pt idx="11297">
                  <c:v>4.7743399999999996</c:v>
                </c:pt>
                <c:pt idx="11298">
                  <c:v>4.7743399999999996</c:v>
                </c:pt>
                <c:pt idx="11299">
                  <c:v>4.0922900000000002</c:v>
                </c:pt>
                <c:pt idx="11300">
                  <c:v>3.41025</c:v>
                </c:pt>
                <c:pt idx="11301">
                  <c:v>3.41025</c:v>
                </c:pt>
                <c:pt idx="11302">
                  <c:v>4.0922900000000002</c:v>
                </c:pt>
                <c:pt idx="11303">
                  <c:v>4.0922900000000002</c:v>
                </c:pt>
                <c:pt idx="11304">
                  <c:v>4.7743399999999996</c:v>
                </c:pt>
                <c:pt idx="11305">
                  <c:v>4.7743399999999996</c:v>
                </c:pt>
                <c:pt idx="11306">
                  <c:v>4.7743399999999996</c:v>
                </c:pt>
                <c:pt idx="11307">
                  <c:v>5.4563899999999999</c:v>
                </c:pt>
                <c:pt idx="11308">
                  <c:v>4.7743399999999996</c:v>
                </c:pt>
                <c:pt idx="11309">
                  <c:v>4.7743399999999996</c:v>
                </c:pt>
                <c:pt idx="11310">
                  <c:v>6.1384400000000001</c:v>
                </c:pt>
                <c:pt idx="11311">
                  <c:v>6.1384400000000001</c:v>
                </c:pt>
                <c:pt idx="11312">
                  <c:v>5.4563899999999999</c:v>
                </c:pt>
                <c:pt idx="11313">
                  <c:v>4.7743399999999996</c:v>
                </c:pt>
                <c:pt idx="11314">
                  <c:v>4.7743399999999996</c:v>
                </c:pt>
                <c:pt idx="11315">
                  <c:v>6.1384400000000001</c:v>
                </c:pt>
                <c:pt idx="11316">
                  <c:v>6.1384400000000001</c:v>
                </c:pt>
                <c:pt idx="11317">
                  <c:v>6.1384400000000001</c:v>
                </c:pt>
                <c:pt idx="11318">
                  <c:v>6.1384400000000001</c:v>
                </c:pt>
                <c:pt idx="11319">
                  <c:v>6.1384400000000001</c:v>
                </c:pt>
                <c:pt idx="11320">
                  <c:v>7.5025399999999998</c:v>
                </c:pt>
                <c:pt idx="11321">
                  <c:v>6.8204900000000004</c:v>
                </c:pt>
                <c:pt idx="11322">
                  <c:v>6.8204900000000004</c:v>
                </c:pt>
                <c:pt idx="11323">
                  <c:v>7.5025399999999998</c:v>
                </c:pt>
                <c:pt idx="11324">
                  <c:v>6.8204900000000004</c:v>
                </c:pt>
                <c:pt idx="11325">
                  <c:v>8.18459</c:v>
                </c:pt>
                <c:pt idx="11326">
                  <c:v>7.5025399999999998</c:v>
                </c:pt>
                <c:pt idx="11327">
                  <c:v>7.5025399999999998</c:v>
                </c:pt>
                <c:pt idx="11328">
                  <c:v>7.5025399999999998</c:v>
                </c:pt>
                <c:pt idx="11329">
                  <c:v>7.5025399999999998</c:v>
                </c:pt>
                <c:pt idx="11330">
                  <c:v>7.5025399999999998</c:v>
                </c:pt>
                <c:pt idx="11331">
                  <c:v>10.912800000000001</c:v>
                </c:pt>
                <c:pt idx="11332">
                  <c:v>9.5486900000000006</c:v>
                </c:pt>
                <c:pt idx="11333">
                  <c:v>9.5486900000000006</c:v>
                </c:pt>
                <c:pt idx="11334">
                  <c:v>9.5486900000000006</c:v>
                </c:pt>
                <c:pt idx="11335">
                  <c:v>10.912800000000001</c:v>
                </c:pt>
                <c:pt idx="11336">
                  <c:v>10.230700000000001</c:v>
                </c:pt>
                <c:pt idx="11337">
                  <c:v>9.5486900000000006</c:v>
                </c:pt>
                <c:pt idx="11338">
                  <c:v>10.230700000000001</c:v>
                </c:pt>
                <c:pt idx="11339">
                  <c:v>10.230700000000001</c:v>
                </c:pt>
                <c:pt idx="11340">
                  <c:v>9.5486900000000006</c:v>
                </c:pt>
                <c:pt idx="11341">
                  <c:v>9.5486900000000006</c:v>
                </c:pt>
                <c:pt idx="11342">
                  <c:v>8.18459</c:v>
                </c:pt>
                <c:pt idx="11343">
                  <c:v>8.18459</c:v>
                </c:pt>
                <c:pt idx="11344">
                  <c:v>8.18459</c:v>
                </c:pt>
                <c:pt idx="11345">
                  <c:v>8.8666400000000003</c:v>
                </c:pt>
                <c:pt idx="11346">
                  <c:v>8.8666400000000003</c:v>
                </c:pt>
                <c:pt idx="11347">
                  <c:v>8.8666400000000003</c:v>
                </c:pt>
                <c:pt idx="11348">
                  <c:v>6.1384400000000001</c:v>
                </c:pt>
                <c:pt idx="11349">
                  <c:v>6.1384400000000001</c:v>
                </c:pt>
                <c:pt idx="11350">
                  <c:v>7.5025399999999998</c:v>
                </c:pt>
                <c:pt idx="11351">
                  <c:v>7.5025399999999998</c:v>
                </c:pt>
                <c:pt idx="11352">
                  <c:v>6.1384400000000001</c:v>
                </c:pt>
                <c:pt idx="11353">
                  <c:v>6.1384400000000001</c:v>
                </c:pt>
                <c:pt idx="11354">
                  <c:v>6.1384400000000001</c:v>
                </c:pt>
                <c:pt idx="11355">
                  <c:v>5.4563899999999999</c:v>
                </c:pt>
                <c:pt idx="11356">
                  <c:v>5.4563899999999999</c:v>
                </c:pt>
                <c:pt idx="11357">
                  <c:v>5.4563899999999999</c:v>
                </c:pt>
                <c:pt idx="11358">
                  <c:v>5.4563899999999999</c:v>
                </c:pt>
                <c:pt idx="11359">
                  <c:v>5.4563899999999999</c:v>
                </c:pt>
                <c:pt idx="11360">
                  <c:v>5.4563899999999999</c:v>
                </c:pt>
                <c:pt idx="11361">
                  <c:v>4.7743399999999996</c:v>
                </c:pt>
                <c:pt idx="11362">
                  <c:v>4.0922900000000002</c:v>
                </c:pt>
                <c:pt idx="11363">
                  <c:v>3.41025</c:v>
                </c:pt>
                <c:pt idx="11364">
                  <c:v>3.41025</c:v>
                </c:pt>
                <c:pt idx="11365">
                  <c:v>4.7743399999999996</c:v>
                </c:pt>
                <c:pt idx="11366">
                  <c:v>5.4563899999999999</c:v>
                </c:pt>
                <c:pt idx="11367">
                  <c:v>4.7743399999999996</c:v>
                </c:pt>
                <c:pt idx="11368">
                  <c:v>3.41025</c:v>
                </c:pt>
                <c:pt idx="11369">
                  <c:v>4.0922900000000002</c:v>
                </c:pt>
                <c:pt idx="11370">
                  <c:v>4.0922900000000002</c:v>
                </c:pt>
                <c:pt idx="11371">
                  <c:v>4.0922900000000002</c:v>
                </c:pt>
                <c:pt idx="11372">
                  <c:v>4.0922900000000002</c:v>
                </c:pt>
                <c:pt idx="11373">
                  <c:v>4.0922900000000002</c:v>
                </c:pt>
                <c:pt idx="11374">
                  <c:v>4.0922900000000002</c:v>
                </c:pt>
                <c:pt idx="11375">
                  <c:v>4.0922900000000002</c:v>
                </c:pt>
                <c:pt idx="11376">
                  <c:v>4.0922900000000002</c:v>
                </c:pt>
                <c:pt idx="11377">
                  <c:v>4.7743399999999996</c:v>
                </c:pt>
                <c:pt idx="11378">
                  <c:v>5.4563899999999999</c:v>
                </c:pt>
                <c:pt idx="11379">
                  <c:v>5.4563899999999999</c:v>
                </c:pt>
                <c:pt idx="11380">
                  <c:v>5.4563899999999999</c:v>
                </c:pt>
                <c:pt idx="11381">
                  <c:v>5.4563899999999999</c:v>
                </c:pt>
                <c:pt idx="11382">
                  <c:v>5.4563899999999999</c:v>
                </c:pt>
                <c:pt idx="11383">
                  <c:v>4.0922900000000002</c:v>
                </c:pt>
                <c:pt idx="11384">
                  <c:v>4.0922900000000002</c:v>
                </c:pt>
                <c:pt idx="11385">
                  <c:v>4.7743399999999996</c:v>
                </c:pt>
                <c:pt idx="11386">
                  <c:v>4.7743399999999996</c:v>
                </c:pt>
                <c:pt idx="11387">
                  <c:v>4.0922900000000002</c:v>
                </c:pt>
                <c:pt idx="11388">
                  <c:v>4.0922900000000002</c:v>
                </c:pt>
                <c:pt idx="11389">
                  <c:v>4.0922900000000002</c:v>
                </c:pt>
                <c:pt idx="11390">
                  <c:v>3.41025</c:v>
                </c:pt>
                <c:pt idx="11391">
                  <c:v>3.41025</c:v>
                </c:pt>
                <c:pt idx="11392">
                  <c:v>3.41025</c:v>
                </c:pt>
                <c:pt idx="11393">
                  <c:v>3.41025</c:v>
                </c:pt>
                <c:pt idx="11394">
                  <c:v>4.7743399999999996</c:v>
                </c:pt>
                <c:pt idx="11395">
                  <c:v>4.0922900000000002</c:v>
                </c:pt>
                <c:pt idx="11396">
                  <c:v>4.0922900000000002</c:v>
                </c:pt>
                <c:pt idx="11397">
                  <c:v>4.0922900000000002</c:v>
                </c:pt>
                <c:pt idx="11398">
                  <c:v>4.0922900000000002</c:v>
                </c:pt>
                <c:pt idx="11399">
                  <c:v>4.0922900000000002</c:v>
                </c:pt>
                <c:pt idx="11400">
                  <c:v>2.7282000000000002</c:v>
                </c:pt>
                <c:pt idx="11401">
                  <c:v>4.0922900000000002</c:v>
                </c:pt>
                <c:pt idx="11402">
                  <c:v>4.7743399999999996</c:v>
                </c:pt>
                <c:pt idx="11403">
                  <c:v>4.7743399999999996</c:v>
                </c:pt>
                <c:pt idx="11404">
                  <c:v>4.7743399999999996</c:v>
                </c:pt>
                <c:pt idx="11405">
                  <c:v>4.7743399999999996</c:v>
                </c:pt>
                <c:pt idx="11406">
                  <c:v>4.7743399999999996</c:v>
                </c:pt>
                <c:pt idx="11407">
                  <c:v>5.4563899999999999</c:v>
                </c:pt>
                <c:pt idx="11408">
                  <c:v>0</c:v>
                </c:pt>
                <c:pt idx="11409">
                  <c:v>0</c:v>
                </c:pt>
                <c:pt idx="11410">
                  <c:v>0</c:v>
                </c:pt>
                <c:pt idx="11411">
                  <c:v>0</c:v>
                </c:pt>
                <c:pt idx="11412">
                  <c:v>0</c:v>
                </c:pt>
                <c:pt idx="11413">
                  <c:v>2.2584399999999998</c:v>
                </c:pt>
                <c:pt idx="11414">
                  <c:v>1.8998600000000001</c:v>
                </c:pt>
                <c:pt idx="11415">
                  <c:v>1.63561</c:v>
                </c:pt>
                <c:pt idx="11416">
                  <c:v>4.31677</c:v>
                </c:pt>
                <c:pt idx="11417">
                  <c:v>3.8461400000000001</c:v>
                </c:pt>
                <c:pt idx="11418">
                  <c:v>3.4739300000000002</c:v>
                </c:pt>
                <c:pt idx="11419">
                  <c:v>3.1625100000000002</c:v>
                </c:pt>
                <c:pt idx="11420">
                  <c:v>2.90646</c:v>
                </c:pt>
                <c:pt idx="11421">
                  <c:v>3.5803099999999999</c:v>
                </c:pt>
                <c:pt idx="11422">
                  <c:v>4.1639099999999996</c:v>
                </c:pt>
                <c:pt idx="11423">
                  <c:v>4.6662400000000002</c:v>
                </c:pt>
                <c:pt idx="11424">
                  <c:v>4.3814700000000002</c:v>
                </c:pt>
                <c:pt idx="11425">
                  <c:v>4.1253000000000002</c:v>
                </c:pt>
                <c:pt idx="11426">
                  <c:v>5.4563899999999999</c:v>
                </c:pt>
                <c:pt idx="11427">
                  <c:v>5.4563899999999999</c:v>
                </c:pt>
                <c:pt idx="11428">
                  <c:v>5.4563899999999999</c:v>
                </c:pt>
                <c:pt idx="11429">
                  <c:v>5.4563899999999999</c:v>
                </c:pt>
                <c:pt idx="11430">
                  <c:v>5.4563899999999999</c:v>
                </c:pt>
                <c:pt idx="11431">
                  <c:v>5.4563899999999999</c:v>
                </c:pt>
                <c:pt idx="11432">
                  <c:v>5.4563899999999999</c:v>
                </c:pt>
                <c:pt idx="11433">
                  <c:v>4.7743399999999996</c:v>
                </c:pt>
                <c:pt idx="11434">
                  <c:v>4.0922900000000002</c:v>
                </c:pt>
                <c:pt idx="11435">
                  <c:v>5.4563899999999999</c:v>
                </c:pt>
                <c:pt idx="11436">
                  <c:v>6.1384400000000001</c:v>
                </c:pt>
                <c:pt idx="11437">
                  <c:v>6.1384400000000001</c:v>
                </c:pt>
                <c:pt idx="11438">
                  <c:v>6.8204900000000004</c:v>
                </c:pt>
                <c:pt idx="11439">
                  <c:v>6.1384400000000001</c:v>
                </c:pt>
                <c:pt idx="11440">
                  <c:v>6.8204900000000004</c:v>
                </c:pt>
                <c:pt idx="11441">
                  <c:v>6.8204900000000004</c:v>
                </c:pt>
                <c:pt idx="11442">
                  <c:v>6.8204900000000004</c:v>
                </c:pt>
                <c:pt idx="11443">
                  <c:v>8.18459</c:v>
                </c:pt>
                <c:pt idx="11444">
                  <c:v>7.5025399999999998</c:v>
                </c:pt>
                <c:pt idx="11445">
                  <c:v>7.5025399999999998</c:v>
                </c:pt>
                <c:pt idx="11446">
                  <c:v>7.5025399999999998</c:v>
                </c:pt>
                <c:pt idx="11447">
                  <c:v>7.5025399999999998</c:v>
                </c:pt>
                <c:pt idx="11448">
                  <c:v>8.8666400000000003</c:v>
                </c:pt>
                <c:pt idx="11449">
                  <c:v>8.8666400000000003</c:v>
                </c:pt>
                <c:pt idx="11450">
                  <c:v>8.8666400000000003</c:v>
                </c:pt>
                <c:pt idx="11451">
                  <c:v>8.8666400000000003</c:v>
                </c:pt>
                <c:pt idx="11452">
                  <c:v>8.8666400000000003</c:v>
                </c:pt>
                <c:pt idx="11453">
                  <c:v>10.230700000000001</c:v>
                </c:pt>
                <c:pt idx="11454">
                  <c:v>10.230700000000001</c:v>
                </c:pt>
                <c:pt idx="11455">
                  <c:v>10.912800000000001</c:v>
                </c:pt>
                <c:pt idx="11456">
                  <c:v>10.230700000000001</c:v>
                </c:pt>
                <c:pt idx="11457">
                  <c:v>9.5486900000000006</c:v>
                </c:pt>
                <c:pt idx="11458">
                  <c:v>8.8666400000000003</c:v>
                </c:pt>
                <c:pt idx="11459">
                  <c:v>8.8666400000000003</c:v>
                </c:pt>
                <c:pt idx="11460">
                  <c:v>8.18459</c:v>
                </c:pt>
                <c:pt idx="11461">
                  <c:v>7.5025399999999998</c:v>
                </c:pt>
                <c:pt idx="11462">
                  <c:v>7.5025399999999998</c:v>
                </c:pt>
                <c:pt idx="11463">
                  <c:v>7.5025399999999998</c:v>
                </c:pt>
                <c:pt idx="11464">
                  <c:v>8.8666400000000003</c:v>
                </c:pt>
                <c:pt idx="11465">
                  <c:v>7.5025399999999998</c:v>
                </c:pt>
                <c:pt idx="11466">
                  <c:v>7.5025399999999998</c:v>
                </c:pt>
                <c:pt idx="11467">
                  <c:v>6.8204900000000004</c:v>
                </c:pt>
                <c:pt idx="11468">
                  <c:v>7.5025399999999998</c:v>
                </c:pt>
                <c:pt idx="11469">
                  <c:v>6.1384400000000001</c:v>
                </c:pt>
                <c:pt idx="11470">
                  <c:v>4.7743399999999996</c:v>
                </c:pt>
                <c:pt idx="11471">
                  <c:v>4.0922900000000002</c:v>
                </c:pt>
                <c:pt idx="11472">
                  <c:v>3.41025</c:v>
                </c:pt>
                <c:pt idx="11473">
                  <c:v>3.41025</c:v>
                </c:pt>
                <c:pt idx="11474">
                  <c:v>4.7743399999999996</c:v>
                </c:pt>
                <c:pt idx="11475">
                  <c:v>4.7743399999999996</c:v>
                </c:pt>
                <c:pt idx="11476">
                  <c:v>6.1384400000000001</c:v>
                </c:pt>
                <c:pt idx="11477">
                  <c:v>6.8204900000000004</c:v>
                </c:pt>
                <c:pt idx="11478">
                  <c:v>6.8204900000000004</c:v>
                </c:pt>
                <c:pt idx="11479">
                  <c:v>6.8204900000000004</c:v>
                </c:pt>
                <c:pt idx="11480">
                  <c:v>6.8204900000000004</c:v>
                </c:pt>
                <c:pt idx="11481">
                  <c:v>6.8204900000000004</c:v>
                </c:pt>
                <c:pt idx="11482">
                  <c:v>7.5025399999999998</c:v>
                </c:pt>
                <c:pt idx="11483">
                  <c:v>8.18459</c:v>
                </c:pt>
                <c:pt idx="11484">
                  <c:v>8.18459</c:v>
                </c:pt>
                <c:pt idx="11485">
                  <c:v>8.8666400000000003</c:v>
                </c:pt>
                <c:pt idx="11486">
                  <c:v>8.8666400000000003</c:v>
                </c:pt>
                <c:pt idx="11487">
                  <c:v>8.8666400000000003</c:v>
                </c:pt>
                <c:pt idx="11488">
                  <c:v>8.8666400000000003</c:v>
                </c:pt>
                <c:pt idx="11489">
                  <c:v>8.8666400000000003</c:v>
                </c:pt>
                <c:pt idx="11490">
                  <c:v>9.5486900000000006</c:v>
                </c:pt>
                <c:pt idx="11491">
                  <c:v>7.5025399999999998</c:v>
                </c:pt>
                <c:pt idx="11492">
                  <c:v>7.5025399999999998</c:v>
                </c:pt>
                <c:pt idx="11493">
                  <c:v>8.8666400000000003</c:v>
                </c:pt>
                <c:pt idx="11494">
                  <c:v>8.18459</c:v>
                </c:pt>
                <c:pt idx="11495">
                  <c:v>8.18459</c:v>
                </c:pt>
                <c:pt idx="11496">
                  <c:v>8.18459</c:v>
                </c:pt>
                <c:pt idx="11497">
                  <c:v>8.8666400000000003</c:v>
                </c:pt>
                <c:pt idx="11498">
                  <c:v>8.18459</c:v>
                </c:pt>
                <c:pt idx="11499">
                  <c:v>8.18459</c:v>
                </c:pt>
                <c:pt idx="11500">
                  <c:v>7.5025399999999998</c:v>
                </c:pt>
                <c:pt idx="11501">
                  <c:v>6.8204900000000004</c:v>
                </c:pt>
                <c:pt idx="11502">
                  <c:v>7.5025399999999998</c:v>
                </c:pt>
                <c:pt idx="11503">
                  <c:v>8.18459</c:v>
                </c:pt>
                <c:pt idx="11504">
                  <c:v>8.8666400000000003</c:v>
                </c:pt>
                <c:pt idx="11505">
                  <c:v>8.8666400000000003</c:v>
                </c:pt>
                <c:pt idx="11506">
                  <c:v>8.8666400000000003</c:v>
                </c:pt>
                <c:pt idx="11507">
                  <c:v>8.18459</c:v>
                </c:pt>
                <c:pt idx="11508">
                  <c:v>8.18459</c:v>
                </c:pt>
                <c:pt idx="11509">
                  <c:v>10.230700000000001</c:v>
                </c:pt>
                <c:pt idx="11510">
                  <c:v>9.5486900000000006</c:v>
                </c:pt>
                <c:pt idx="11511">
                  <c:v>8.18459</c:v>
                </c:pt>
                <c:pt idx="11512">
                  <c:v>8.18459</c:v>
                </c:pt>
                <c:pt idx="11513">
                  <c:v>7.5025399999999998</c:v>
                </c:pt>
                <c:pt idx="11514">
                  <c:v>7.5025399999999998</c:v>
                </c:pt>
                <c:pt idx="11515">
                  <c:v>7.5025399999999998</c:v>
                </c:pt>
                <c:pt idx="11516">
                  <c:v>7.5025399999999998</c:v>
                </c:pt>
                <c:pt idx="11517">
                  <c:v>8.18459</c:v>
                </c:pt>
                <c:pt idx="11518">
                  <c:v>8.18459</c:v>
                </c:pt>
                <c:pt idx="11519">
                  <c:v>7.5025399999999998</c:v>
                </c:pt>
                <c:pt idx="11520">
                  <c:v>6.1384400000000001</c:v>
                </c:pt>
                <c:pt idx="11521">
                  <c:v>4.7743399999999996</c:v>
                </c:pt>
                <c:pt idx="11522">
                  <c:v>4.7743399999999996</c:v>
                </c:pt>
                <c:pt idx="11523">
                  <c:v>4.7743399999999996</c:v>
                </c:pt>
                <c:pt idx="11524">
                  <c:v>6.1384400000000001</c:v>
                </c:pt>
                <c:pt idx="11525">
                  <c:v>6.1384400000000001</c:v>
                </c:pt>
                <c:pt idx="11526">
                  <c:v>6.1384400000000001</c:v>
                </c:pt>
                <c:pt idx="11527">
                  <c:v>4.7743399999999996</c:v>
                </c:pt>
                <c:pt idx="11528">
                  <c:v>4.0922900000000002</c:v>
                </c:pt>
                <c:pt idx="11529">
                  <c:v>4.7743399999999996</c:v>
                </c:pt>
                <c:pt idx="11530">
                  <c:v>4.7743399999999996</c:v>
                </c:pt>
                <c:pt idx="11531">
                  <c:v>4.0922900000000002</c:v>
                </c:pt>
                <c:pt idx="11532">
                  <c:v>4.0922900000000002</c:v>
                </c:pt>
                <c:pt idx="11533">
                  <c:v>4.0922900000000002</c:v>
                </c:pt>
                <c:pt idx="11534">
                  <c:v>2.7282000000000002</c:v>
                </c:pt>
                <c:pt idx="11535">
                  <c:v>4.0922900000000002</c:v>
                </c:pt>
                <c:pt idx="11536">
                  <c:v>4.0922900000000002</c:v>
                </c:pt>
                <c:pt idx="11537">
                  <c:v>6.1384400000000001</c:v>
                </c:pt>
                <c:pt idx="11538">
                  <c:v>6.1384400000000001</c:v>
                </c:pt>
                <c:pt idx="11539">
                  <c:v>6.1384400000000001</c:v>
                </c:pt>
                <c:pt idx="11540">
                  <c:v>6.1384400000000001</c:v>
                </c:pt>
                <c:pt idx="11541">
                  <c:v>5.4563899999999999</c:v>
                </c:pt>
                <c:pt idx="11542">
                  <c:v>4.7743399999999996</c:v>
                </c:pt>
                <c:pt idx="11543">
                  <c:v>4.0922900000000002</c:v>
                </c:pt>
                <c:pt idx="11544">
                  <c:v>4.0922900000000002</c:v>
                </c:pt>
                <c:pt idx="11545">
                  <c:v>4.7743399999999996</c:v>
                </c:pt>
                <c:pt idx="11546">
                  <c:v>4.7743399999999996</c:v>
                </c:pt>
                <c:pt idx="11547">
                  <c:v>4.0922900000000002</c:v>
                </c:pt>
                <c:pt idx="11548">
                  <c:v>4.0922900000000002</c:v>
                </c:pt>
                <c:pt idx="11549">
                  <c:v>4.0922900000000002</c:v>
                </c:pt>
                <c:pt idx="11550">
                  <c:v>4.7743399999999996</c:v>
                </c:pt>
                <c:pt idx="11551">
                  <c:v>4.7743399999999996</c:v>
                </c:pt>
                <c:pt idx="11552">
                  <c:v>4.7743399999999996</c:v>
                </c:pt>
                <c:pt idx="11553">
                  <c:v>4.7743399999999996</c:v>
                </c:pt>
                <c:pt idx="11554">
                  <c:v>4.0922900000000002</c:v>
                </c:pt>
                <c:pt idx="11555">
                  <c:v>4.0922900000000002</c:v>
                </c:pt>
                <c:pt idx="11556">
                  <c:v>5.4563899999999999</c:v>
                </c:pt>
                <c:pt idx="11557">
                  <c:v>5.4563899999999999</c:v>
                </c:pt>
                <c:pt idx="11558">
                  <c:v>6.1384400000000001</c:v>
                </c:pt>
                <c:pt idx="11559">
                  <c:v>6.1384400000000001</c:v>
                </c:pt>
                <c:pt idx="11560">
                  <c:v>6.1384400000000001</c:v>
                </c:pt>
                <c:pt idx="11561">
                  <c:v>6.1384400000000001</c:v>
                </c:pt>
                <c:pt idx="11562">
                  <c:v>6.1384400000000001</c:v>
                </c:pt>
                <c:pt idx="11563">
                  <c:v>6.1384400000000001</c:v>
                </c:pt>
                <c:pt idx="11564">
                  <c:v>6.1384400000000001</c:v>
                </c:pt>
                <c:pt idx="11565">
                  <c:v>6.1384400000000001</c:v>
                </c:pt>
                <c:pt idx="11566">
                  <c:v>7.5025399999999998</c:v>
                </c:pt>
                <c:pt idx="11567">
                  <c:v>8.18459</c:v>
                </c:pt>
                <c:pt idx="11568">
                  <c:v>8.8666400000000003</c:v>
                </c:pt>
                <c:pt idx="11569">
                  <c:v>8.8666400000000003</c:v>
                </c:pt>
                <c:pt idx="11570">
                  <c:v>8.18459</c:v>
                </c:pt>
                <c:pt idx="11571">
                  <c:v>7.5025399999999998</c:v>
                </c:pt>
                <c:pt idx="11572">
                  <c:v>7.5025399999999998</c:v>
                </c:pt>
                <c:pt idx="11573">
                  <c:v>6.8204900000000004</c:v>
                </c:pt>
                <c:pt idx="11574">
                  <c:v>6.8204900000000004</c:v>
                </c:pt>
                <c:pt idx="11575">
                  <c:v>7.5025399999999998</c:v>
                </c:pt>
                <c:pt idx="11576">
                  <c:v>6.8204900000000004</c:v>
                </c:pt>
                <c:pt idx="11577">
                  <c:v>6.8204900000000004</c:v>
                </c:pt>
                <c:pt idx="11578">
                  <c:v>6.8204900000000004</c:v>
                </c:pt>
                <c:pt idx="11579">
                  <c:v>6.8204900000000004</c:v>
                </c:pt>
                <c:pt idx="11580">
                  <c:v>6.1384400000000001</c:v>
                </c:pt>
                <c:pt idx="11581">
                  <c:v>6.1384400000000001</c:v>
                </c:pt>
                <c:pt idx="11582">
                  <c:v>0</c:v>
                </c:pt>
                <c:pt idx="11583">
                  <c:v>0</c:v>
                </c:pt>
                <c:pt idx="11584">
                  <c:v>0</c:v>
                </c:pt>
                <c:pt idx="11585">
                  <c:v>0</c:v>
                </c:pt>
                <c:pt idx="11586">
                  <c:v>0</c:v>
                </c:pt>
                <c:pt idx="11587">
                  <c:v>0</c:v>
                </c:pt>
                <c:pt idx="11588">
                  <c:v>0</c:v>
                </c:pt>
                <c:pt idx="11589">
                  <c:v>0</c:v>
                </c:pt>
                <c:pt idx="11590">
                  <c:v>1.43892</c:v>
                </c:pt>
                <c:pt idx="11591">
                  <c:v>1.2844599999999999</c:v>
                </c:pt>
                <c:pt idx="11592">
                  <c:v>2.31596</c:v>
                </c:pt>
                <c:pt idx="11593">
                  <c:v>3.1625100000000002</c:v>
                </c:pt>
                <c:pt idx="11594">
                  <c:v>2.90646</c:v>
                </c:pt>
                <c:pt idx="11595">
                  <c:v>2.6852299999999998</c:v>
                </c:pt>
                <c:pt idx="11596">
                  <c:v>3.3311299999999999</c:v>
                </c:pt>
                <c:pt idx="11597">
                  <c:v>3.11083</c:v>
                </c:pt>
                <c:pt idx="11598">
                  <c:v>2.9209800000000001</c:v>
                </c:pt>
                <c:pt idx="11599">
                  <c:v>2.7529699999999999</c:v>
                </c:pt>
                <c:pt idx="11600">
                  <c:v>3.41025</c:v>
                </c:pt>
                <c:pt idx="11601">
                  <c:v>3.41025</c:v>
                </c:pt>
                <c:pt idx="11602">
                  <c:v>3.41025</c:v>
                </c:pt>
                <c:pt idx="11603">
                  <c:v>4.0922900000000002</c:v>
                </c:pt>
                <c:pt idx="11604">
                  <c:v>4.0922900000000002</c:v>
                </c:pt>
                <c:pt idx="11605">
                  <c:v>4.7743399999999996</c:v>
                </c:pt>
                <c:pt idx="11606">
                  <c:v>4.7743399999999996</c:v>
                </c:pt>
                <c:pt idx="11607">
                  <c:v>5.4563899999999999</c:v>
                </c:pt>
                <c:pt idx="11608">
                  <c:v>6.1384400000000001</c:v>
                </c:pt>
                <c:pt idx="11609">
                  <c:v>5.4563899999999999</c:v>
                </c:pt>
                <c:pt idx="11610">
                  <c:v>6.1384400000000001</c:v>
                </c:pt>
                <c:pt idx="11611">
                  <c:v>5.4563899999999999</c:v>
                </c:pt>
                <c:pt idx="11612">
                  <c:v>6.1384400000000001</c:v>
                </c:pt>
                <c:pt idx="11613">
                  <c:v>6.1384400000000001</c:v>
                </c:pt>
                <c:pt idx="11614">
                  <c:v>6.1384400000000001</c:v>
                </c:pt>
                <c:pt idx="11615">
                  <c:v>6.1384400000000001</c:v>
                </c:pt>
                <c:pt idx="11616">
                  <c:v>6.1384400000000001</c:v>
                </c:pt>
                <c:pt idx="11617">
                  <c:v>6.1384400000000001</c:v>
                </c:pt>
                <c:pt idx="11618">
                  <c:v>6.1384400000000001</c:v>
                </c:pt>
                <c:pt idx="11619">
                  <c:v>6.1384400000000001</c:v>
                </c:pt>
                <c:pt idx="11620">
                  <c:v>5.4563899999999999</c:v>
                </c:pt>
                <c:pt idx="11621">
                  <c:v>7.5025399999999998</c:v>
                </c:pt>
                <c:pt idx="11622">
                  <c:v>6.8204900000000004</c:v>
                </c:pt>
                <c:pt idx="11623">
                  <c:v>6.8204900000000004</c:v>
                </c:pt>
                <c:pt idx="11624">
                  <c:v>6.1384400000000001</c:v>
                </c:pt>
                <c:pt idx="11625">
                  <c:v>5.4563899999999999</c:v>
                </c:pt>
                <c:pt idx="11626">
                  <c:v>5.4563899999999999</c:v>
                </c:pt>
                <c:pt idx="11627">
                  <c:v>6.1384400000000001</c:v>
                </c:pt>
                <c:pt idx="11628">
                  <c:v>6.1384400000000001</c:v>
                </c:pt>
                <c:pt idx="11629">
                  <c:v>6.8204900000000004</c:v>
                </c:pt>
                <c:pt idx="11630">
                  <c:v>7.5025399999999998</c:v>
                </c:pt>
                <c:pt idx="11631">
                  <c:v>8.18459</c:v>
                </c:pt>
                <c:pt idx="11632">
                  <c:v>8.18459</c:v>
                </c:pt>
                <c:pt idx="11633">
                  <c:v>8.8666400000000003</c:v>
                </c:pt>
                <c:pt idx="11634">
                  <c:v>8.8666400000000003</c:v>
                </c:pt>
                <c:pt idx="11635">
                  <c:v>8.18459</c:v>
                </c:pt>
                <c:pt idx="11636">
                  <c:v>8.18459</c:v>
                </c:pt>
                <c:pt idx="11637">
                  <c:v>8.18459</c:v>
                </c:pt>
                <c:pt idx="11638">
                  <c:v>8.8666400000000003</c:v>
                </c:pt>
                <c:pt idx="11639">
                  <c:v>8.18459</c:v>
                </c:pt>
                <c:pt idx="11640">
                  <c:v>8.8666400000000003</c:v>
                </c:pt>
                <c:pt idx="11641">
                  <c:v>8.8666400000000003</c:v>
                </c:pt>
                <c:pt idx="11642">
                  <c:v>8.8666400000000003</c:v>
                </c:pt>
                <c:pt idx="11643">
                  <c:v>8.18459</c:v>
                </c:pt>
                <c:pt idx="11644">
                  <c:v>7.5025399999999998</c:v>
                </c:pt>
                <c:pt idx="11645">
                  <c:v>8.18459</c:v>
                </c:pt>
                <c:pt idx="11646">
                  <c:v>7.5025399999999998</c:v>
                </c:pt>
                <c:pt idx="11647">
                  <c:v>6.8204900000000004</c:v>
                </c:pt>
                <c:pt idx="11648">
                  <c:v>5.4563899999999999</c:v>
                </c:pt>
                <c:pt idx="11649">
                  <c:v>4.7743399999999996</c:v>
                </c:pt>
                <c:pt idx="11650">
                  <c:v>4.7743399999999996</c:v>
                </c:pt>
                <c:pt idx="11651">
                  <c:v>4.7743399999999996</c:v>
                </c:pt>
                <c:pt idx="11652">
                  <c:v>4.7743399999999996</c:v>
                </c:pt>
                <c:pt idx="11653">
                  <c:v>4.7743399999999996</c:v>
                </c:pt>
                <c:pt idx="11654">
                  <c:v>5.4563899999999999</c:v>
                </c:pt>
                <c:pt idx="11655">
                  <c:v>5.4563899999999999</c:v>
                </c:pt>
                <c:pt idx="11656">
                  <c:v>4.0922900000000002</c:v>
                </c:pt>
                <c:pt idx="11657">
                  <c:v>3.41025</c:v>
                </c:pt>
                <c:pt idx="11658">
                  <c:v>2.7282000000000002</c:v>
                </c:pt>
                <c:pt idx="11659">
                  <c:v>2.7282000000000002</c:v>
                </c:pt>
                <c:pt idx="11660">
                  <c:v>2.7282000000000002</c:v>
                </c:pt>
                <c:pt idx="11661">
                  <c:v>2.7282000000000002</c:v>
                </c:pt>
                <c:pt idx="11662">
                  <c:v>2.7282000000000002</c:v>
                </c:pt>
                <c:pt idx="11663">
                  <c:v>3.41025</c:v>
                </c:pt>
                <c:pt idx="11664">
                  <c:v>3.41025</c:v>
                </c:pt>
                <c:pt idx="11665">
                  <c:v>2.7282000000000002</c:v>
                </c:pt>
                <c:pt idx="11666">
                  <c:v>2.7282000000000002</c:v>
                </c:pt>
                <c:pt idx="11667">
                  <c:v>2.7282000000000002</c:v>
                </c:pt>
                <c:pt idx="11668">
                  <c:v>2.0461499999999999</c:v>
                </c:pt>
                <c:pt idx="11669">
                  <c:v>2.7282000000000002</c:v>
                </c:pt>
                <c:pt idx="11670">
                  <c:v>2.7282000000000002</c:v>
                </c:pt>
                <c:pt idx="11671">
                  <c:v>2.0461499999999999</c:v>
                </c:pt>
                <c:pt idx="11672">
                  <c:v>2.0461499999999999</c:v>
                </c:pt>
                <c:pt idx="11673">
                  <c:v>2.0461499999999999</c:v>
                </c:pt>
                <c:pt idx="11674">
                  <c:v>2.7282000000000002</c:v>
                </c:pt>
                <c:pt idx="11675">
                  <c:v>2.7282000000000002</c:v>
                </c:pt>
                <c:pt idx="11676">
                  <c:v>3.41025</c:v>
                </c:pt>
                <c:pt idx="11677">
                  <c:v>3.41025</c:v>
                </c:pt>
                <c:pt idx="11678">
                  <c:v>3.41025</c:v>
                </c:pt>
                <c:pt idx="11679">
                  <c:v>2.7282000000000002</c:v>
                </c:pt>
                <c:pt idx="11680">
                  <c:v>3.41025</c:v>
                </c:pt>
                <c:pt idx="11681">
                  <c:v>2.7282000000000002</c:v>
                </c:pt>
                <c:pt idx="11682">
                  <c:v>2.7282000000000002</c:v>
                </c:pt>
                <c:pt idx="11683">
                  <c:v>3.41025</c:v>
                </c:pt>
                <c:pt idx="11684">
                  <c:v>4.0922900000000002</c:v>
                </c:pt>
                <c:pt idx="11685">
                  <c:v>4.0922900000000002</c:v>
                </c:pt>
                <c:pt idx="11686">
                  <c:v>4.0922900000000002</c:v>
                </c:pt>
                <c:pt idx="11687">
                  <c:v>4.7743399999999996</c:v>
                </c:pt>
                <c:pt idx="11688">
                  <c:v>5.4563899999999999</c:v>
                </c:pt>
                <c:pt idx="11689">
                  <c:v>5.4563899999999999</c:v>
                </c:pt>
                <c:pt idx="11690">
                  <c:v>6.1384400000000001</c:v>
                </c:pt>
                <c:pt idx="11691">
                  <c:v>5.4563899999999999</c:v>
                </c:pt>
                <c:pt idx="11692">
                  <c:v>5.4563899999999999</c:v>
                </c:pt>
                <c:pt idx="11693">
                  <c:v>4.7743399999999996</c:v>
                </c:pt>
                <c:pt idx="11694">
                  <c:v>4.7743399999999996</c:v>
                </c:pt>
                <c:pt idx="11695">
                  <c:v>4.7743399999999996</c:v>
                </c:pt>
                <c:pt idx="11696">
                  <c:v>4.7743399999999996</c:v>
                </c:pt>
                <c:pt idx="11697">
                  <c:v>4.7743399999999996</c:v>
                </c:pt>
                <c:pt idx="11698">
                  <c:v>4.7743399999999996</c:v>
                </c:pt>
                <c:pt idx="11699">
                  <c:v>4.7743399999999996</c:v>
                </c:pt>
                <c:pt idx="11700">
                  <c:v>5.4563899999999999</c:v>
                </c:pt>
                <c:pt idx="11701">
                  <c:v>4.7743399999999996</c:v>
                </c:pt>
                <c:pt idx="11702">
                  <c:v>4.7743399999999996</c:v>
                </c:pt>
                <c:pt idx="11703">
                  <c:v>4.7743399999999996</c:v>
                </c:pt>
                <c:pt idx="11704">
                  <c:v>4.7743399999999996</c:v>
                </c:pt>
                <c:pt idx="11705">
                  <c:v>3.41025</c:v>
                </c:pt>
                <c:pt idx="11706">
                  <c:v>3.41025</c:v>
                </c:pt>
                <c:pt idx="11707">
                  <c:v>3.41025</c:v>
                </c:pt>
                <c:pt idx="11708">
                  <c:v>3.41025</c:v>
                </c:pt>
                <c:pt idx="11709">
                  <c:v>3.41025</c:v>
                </c:pt>
                <c:pt idx="11710">
                  <c:v>3.41025</c:v>
                </c:pt>
                <c:pt idx="11711">
                  <c:v>3.41025</c:v>
                </c:pt>
                <c:pt idx="11712">
                  <c:v>3.41025</c:v>
                </c:pt>
                <c:pt idx="11713">
                  <c:v>3.41025</c:v>
                </c:pt>
                <c:pt idx="11714">
                  <c:v>3.41025</c:v>
                </c:pt>
                <c:pt idx="11715">
                  <c:v>3.41025</c:v>
                </c:pt>
                <c:pt idx="11716">
                  <c:v>4.0922900000000002</c:v>
                </c:pt>
                <c:pt idx="11717">
                  <c:v>4.0922900000000002</c:v>
                </c:pt>
                <c:pt idx="11718">
                  <c:v>4.0922900000000002</c:v>
                </c:pt>
                <c:pt idx="11719">
                  <c:v>3.41025</c:v>
                </c:pt>
                <c:pt idx="11720">
                  <c:v>4.7743399999999996</c:v>
                </c:pt>
                <c:pt idx="11721">
                  <c:v>4.0922900000000002</c:v>
                </c:pt>
                <c:pt idx="11722">
                  <c:v>4.7743399999999996</c:v>
                </c:pt>
                <c:pt idx="11723">
                  <c:v>4.7743399999999996</c:v>
                </c:pt>
                <c:pt idx="11724">
                  <c:v>4.0922900000000002</c:v>
                </c:pt>
                <c:pt idx="11725">
                  <c:v>4.0922900000000002</c:v>
                </c:pt>
                <c:pt idx="11726">
                  <c:v>4.0922900000000002</c:v>
                </c:pt>
                <c:pt idx="11727">
                  <c:v>4.0922900000000002</c:v>
                </c:pt>
                <c:pt idx="11728">
                  <c:v>4.0922900000000002</c:v>
                </c:pt>
                <c:pt idx="11729">
                  <c:v>4.0922900000000002</c:v>
                </c:pt>
                <c:pt idx="11730">
                  <c:v>4.7743399999999996</c:v>
                </c:pt>
                <c:pt idx="11731">
                  <c:v>4.7743399999999996</c:v>
                </c:pt>
                <c:pt idx="11732">
                  <c:v>4.7743399999999996</c:v>
                </c:pt>
                <c:pt idx="11733">
                  <c:v>4.0922900000000002</c:v>
                </c:pt>
                <c:pt idx="11734">
                  <c:v>4.0922900000000002</c:v>
                </c:pt>
                <c:pt idx="11735">
                  <c:v>4.0922900000000002</c:v>
                </c:pt>
                <c:pt idx="11736">
                  <c:v>3.41025</c:v>
                </c:pt>
                <c:pt idx="11737">
                  <c:v>2.0461499999999999</c:v>
                </c:pt>
                <c:pt idx="11738">
                  <c:v>2.0461499999999999</c:v>
                </c:pt>
                <c:pt idx="11739">
                  <c:v>1.3641000000000001</c:v>
                </c:pt>
                <c:pt idx="11740">
                  <c:v>1.3641000000000001</c:v>
                </c:pt>
                <c:pt idx="11741">
                  <c:v>1.3641000000000001</c:v>
                </c:pt>
                <c:pt idx="11742">
                  <c:v>1.3641000000000001</c:v>
                </c:pt>
                <c:pt idx="11743">
                  <c:v>1.3641000000000001</c:v>
                </c:pt>
                <c:pt idx="11744">
                  <c:v>1.3641000000000001</c:v>
                </c:pt>
                <c:pt idx="11745">
                  <c:v>1.3641000000000001</c:v>
                </c:pt>
                <c:pt idx="11746">
                  <c:v>1.3641000000000001</c:v>
                </c:pt>
                <c:pt idx="11747">
                  <c:v>0.68204900000000002</c:v>
                </c:pt>
                <c:pt idx="11748">
                  <c:v>0.68204900000000002</c:v>
                </c:pt>
                <c:pt idx="11749">
                  <c:v>0.68204900000000002</c:v>
                </c:pt>
                <c:pt idx="11750">
                  <c:v>0</c:v>
                </c:pt>
                <c:pt idx="11751">
                  <c:v>0</c:v>
                </c:pt>
                <c:pt idx="11752">
                  <c:v>0.68204900000000002</c:v>
                </c:pt>
                <c:pt idx="11753">
                  <c:v>1.3641000000000001</c:v>
                </c:pt>
                <c:pt idx="11754">
                  <c:v>1.3641000000000001</c:v>
                </c:pt>
                <c:pt idx="11755">
                  <c:v>1.3641000000000001</c:v>
                </c:pt>
                <c:pt idx="11756">
                  <c:v>0</c:v>
                </c:pt>
                <c:pt idx="11757">
                  <c:v>0</c:v>
                </c:pt>
                <c:pt idx="11758">
                  <c:v>5.3285099999999996</c:v>
                </c:pt>
                <c:pt idx="11759">
                  <c:v>7.3734999999999999</c:v>
                </c:pt>
                <c:pt idx="11760">
                  <c:v>5.6135700000000002</c:v>
                </c:pt>
                <c:pt idx="11761">
                  <c:v>6.8204900000000004</c:v>
                </c:pt>
                <c:pt idx="11762">
                  <c:v>9.5258199999999995</c:v>
                </c:pt>
                <c:pt idx="11763">
                  <c:v>8.2174600000000009</c:v>
                </c:pt>
                <c:pt idx="11764">
                  <c:v>11.5357</c:v>
                </c:pt>
                <c:pt idx="11765">
                  <c:v>10.2951</c:v>
                </c:pt>
                <c:pt idx="11766">
                  <c:v>11.599500000000001</c:v>
                </c:pt>
                <c:pt idx="11767">
                  <c:v>10.574400000000001</c:v>
                </c:pt>
                <c:pt idx="11768">
                  <c:v>9.7019800000000007</c:v>
                </c:pt>
                <c:pt idx="11769">
                  <c:v>8.9743300000000001</c:v>
                </c:pt>
                <c:pt idx="11770">
                  <c:v>9.1718100000000007</c:v>
                </c:pt>
                <c:pt idx="11771">
                  <c:v>9.3538200000000007</c:v>
                </c:pt>
                <c:pt idx="11772">
                  <c:v>9.5033600000000007</c:v>
                </c:pt>
                <c:pt idx="11773">
                  <c:v>9.6451399999999996</c:v>
                </c:pt>
                <c:pt idx="11774">
                  <c:v>9.5486900000000006</c:v>
                </c:pt>
                <c:pt idx="11775">
                  <c:v>9.5486900000000006</c:v>
                </c:pt>
                <c:pt idx="11776">
                  <c:v>8.8666400000000003</c:v>
                </c:pt>
                <c:pt idx="11777">
                  <c:v>8.18459</c:v>
                </c:pt>
                <c:pt idx="11778">
                  <c:v>8.8666400000000003</c:v>
                </c:pt>
                <c:pt idx="11779">
                  <c:v>8.18459</c:v>
                </c:pt>
                <c:pt idx="11780">
                  <c:v>7.5025399999999998</c:v>
                </c:pt>
                <c:pt idx="11781">
                  <c:v>6.1384400000000001</c:v>
                </c:pt>
                <c:pt idx="11782">
                  <c:v>5.4563899999999999</c:v>
                </c:pt>
                <c:pt idx="11783">
                  <c:v>4.7743399999999996</c:v>
                </c:pt>
                <c:pt idx="11784">
                  <c:v>4.7743399999999996</c:v>
                </c:pt>
                <c:pt idx="11785">
                  <c:v>5.4563899999999999</c:v>
                </c:pt>
                <c:pt idx="11786">
                  <c:v>5.4563899999999999</c:v>
                </c:pt>
                <c:pt idx="11787">
                  <c:v>6.1384400000000001</c:v>
                </c:pt>
                <c:pt idx="11788">
                  <c:v>5.4563899999999999</c:v>
                </c:pt>
                <c:pt idx="11789">
                  <c:v>4.0922900000000002</c:v>
                </c:pt>
                <c:pt idx="11790">
                  <c:v>4.0922900000000002</c:v>
                </c:pt>
                <c:pt idx="11791">
                  <c:v>4.7743399999999996</c:v>
                </c:pt>
                <c:pt idx="11792">
                  <c:v>4.7743399999999996</c:v>
                </c:pt>
                <c:pt idx="11793">
                  <c:v>6.1384400000000001</c:v>
                </c:pt>
                <c:pt idx="11794">
                  <c:v>6.1384400000000001</c:v>
                </c:pt>
                <c:pt idx="11795">
                  <c:v>6.1384400000000001</c:v>
                </c:pt>
                <c:pt idx="11796">
                  <c:v>4.7743399999999996</c:v>
                </c:pt>
                <c:pt idx="11797">
                  <c:v>6.1384400000000001</c:v>
                </c:pt>
                <c:pt idx="11798">
                  <c:v>6.8204900000000004</c:v>
                </c:pt>
                <c:pt idx="11799">
                  <c:v>6.8204900000000004</c:v>
                </c:pt>
                <c:pt idx="11800">
                  <c:v>6.1384400000000001</c:v>
                </c:pt>
                <c:pt idx="11801">
                  <c:v>7.5025399999999998</c:v>
                </c:pt>
                <c:pt idx="11802">
                  <c:v>7.5025399999999998</c:v>
                </c:pt>
                <c:pt idx="11803">
                  <c:v>8.8666400000000003</c:v>
                </c:pt>
                <c:pt idx="11804">
                  <c:v>9.5486900000000006</c:v>
                </c:pt>
                <c:pt idx="11805">
                  <c:v>8.8666400000000003</c:v>
                </c:pt>
                <c:pt idx="11806">
                  <c:v>8.8666400000000003</c:v>
                </c:pt>
                <c:pt idx="11807">
                  <c:v>8.8666400000000003</c:v>
                </c:pt>
                <c:pt idx="11808">
                  <c:v>8.18459</c:v>
                </c:pt>
                <c:pt idx="11809">
                  <c:v>7.5025399999999998</c:v>
                </c:pt>
                <c:pt idx="11810">
                  <c:v>6.8204900000000004</c:v>
                </c:pt>
                <c:pt idx="11811">
                  <c:v>6.8204900000000004</c:v>
                </c:pt>
                <c:pt idx="11812">
                  <c:v>6.8204900000000004</c:v>
                </c:pt>
                <c:pt idx="11813">
                  <c:v>6.8204900000000004</c:v>
                </c:pt>
                <c:pt idx="11814">
                  <c:v>5.4563899999999999</c:v>
                </c:pt>
                <c:pt idx="11815">
                  <c:v>4.7743399999999996</c:v>
                </c:pt>
                <c:pt idx="11816">
                  <c:v>4.7743399999999996</c:v>
                </c:pt>
                <c:pt idx="11817">
                  <c:v>4.7743399999999996</c:v>
                </c:pt>
                <c:pt idx="11818">
                  <c:v>4.7743399999999996</c:v>
                </c:pt>
                <c:pt idx="11819">
                  <c:v>4.0922900000000002</c:v>
                </c:pt>
                <c:pt idx="11820">
                  <c:v>3.41025</c:v>
                </c:pt>
                <c:pt idx="11821">
                  <c:v>2.0461499999999999</c:v>
                </c:pt>
                <c:pt idx="11822">
                  <c:v>2.7282000000000002</c:v>
                </c:pt>
                <c:pt idx="11823">
                  <c:v>2.7282000000000002</c:v>
                </c:pt>
                <c:pt idx="11824">
                  <c:v>3.41025</c:v>
                </c:pt>
                <c:pt idx="11825">
                  <c:v>3.41025</c:v>
                </c:pt>
                <c:pt idx="11826">
                  <c:v>4.0922900000000002</c:v>
                </c:pt>
                <c:pt idx="11827">
                  <c:v>4.0922900000000002</c:v>
                </c:pt>
                <c:pt idx="11828">
                  <c:v>5.4563899999999999</c:v>
                </c:pt>
                <c:pt idx="11829">
                  <c:v>6.1384400000000001</c:v>
                </c:pt>
                <c:pt idx="11830">
                  <c:v>6.8204900000000004</c:v>
                </c:pt>
                <c:pt idx="11831">
                  <c:v>6.8204900000000004</c:v>
                </c:pt>
                <c:pt idx="11832">
                  <c:v>7.5025399999999998</c:v>
                </c:pt>
                <c:pt idx="11833">
                  <c:v>8.18459</c:v>
                </c:pt>
                <c:pt idx="11834">
                  <c:v>8.18459</c:v>
                </c:pt>
                <c:pt idx="11835">
                  <c:v>8.8666400000000003</c:v>
                </c:pt>
                <c:pt idx="11836">
                  <c:v>8.8666400000000003</c:v>
                </c:pt>
                <c:pt idx="11837">
                  <c:v>10.230700000000001</c:v>
                </c:pt>
                <c:pt idx="11838">
                  <c:v>9.5486900000000006</c:v>
                </c:pt>
                <c:pt idx="11839">
                  <c:v>8.8666400000000003</c:v>
                </c:pt>
                <c:pt idx="11840">
                  <c:v>8.8666400000000003</c:v>
                </c:pt>
                <c:pt idx="11841">
                  <c:v>8.8666400000000003</c:v>
                </c:pt>
                <c:pt idx="11842">
                  <c:v>8.8666400000000003</c:v>
                </c:pt>
                <c:pt idx="11843">
                  <c:v>8.18459</c:v>
                </c:pt>
                <c:pt idx="11844">
                  <c:v>8.18459</c:v>
                </c:pt>
                <c:pt idx="11845">
                  <c:v>8.18459</c:v>
                </c:pt>
                <c:pt idx="11846">
                  <c:v>6.8204900000000004</c:v>
                </c:pt>
                <c:pt idx="11847">
                  <c:v>6.1384400000000001</c:v>
                </c:pt>
                <c:pt idx="11848">
                  <c:v>6.1384400000000001</c:v>
                </c:pt>
                <c:pt idx="11849">
                  <c:v>6.1384400000000001</c:v>
                </c:pt>
                <c:pt idx="11850">
                  <c:v>5.4563899999999999</c:v>
                </c:pt>
                <c:pt idx="11851">
                  <c:v>6.8204900000000004</c:v>
                </c:pt>
                <c:pt idx="11852">
                  <c:v>7.5025399999999998</c:v>
                </c:pt>
                <c:pt idx="11853">
                  <c:v>6.1384400000000001</c:v>
                </c:pt>
                <c:pt idx="11854">
                  <c:v>5.4563899999999999</c:v>
                </c:pt>
                <c:pt idx="11855">
                  <c:v>5.4563899999999999</c:v>
                </c:pt>
                <c:pt idx="11856">
                  <c:v>6.1384400000000001</c:v>
                </c:pt>
                <c:pt idx="11857">
                  <c:v>7.5025399999999998</c:v>
                </c:pt>
                <c:pt idx="11858">
                  <c:v>6.8204900000000004</c:v>
                </c:pt>
                <c:pt idx="11859">
                  <c:v>7.5025399999999998</c:v>
                </c:pt>
                <c:pt idx="11860">
                  <c:v>8.8666400000000003</c:v>
                </c:pt>
                <c:pt idx="11861">
                  <c:v>8.8666400000000003</c:v>
                </c:pt>
                <c:pt idx="11862">
                  <c:v>8.8666400000000003</c:v>
                </c:pt>
                <c:pt idx="11863">
                  <c:v>8.18459</c:v>
                </c:pt>
                <c:pt idx="11864">
                  <c:v>8.18459</c:v>
                </c:pt>
                <c:pt idx="11865">
                  <c:v>8.8666400000000003</c:v>
                </c:pt>
                <c:pt idx="11866">
                  <c:v>9.5486900000000006</c:v>
                </c:pt>
                <c:pt idx="11867">
                  <c:v>9.5486900000000006</c:v>
                </c:pt>
                <c:pt idx="11868">
                  <c:v>10.230700000000001</c:v>
                </c:pt>
                <c:pt idx="11869">
                  <c:v>8.8666400000000003</c:v>
                </c:pt>
                <c:pt idx="11870">
                  <c:v>8.8666400000000003</c:v>
                </c:pt>
                <c:pt idx="11871">
                  <c:v>8.8666400000000003</c:v>
                </c:pt>
                <c:pt idx="11872">
                  <c:v>8.18459</c:v>
                </c:pt>
                <c:pt idx="11873">
                  <c:v>8.8666400000000003</c:v>
                </c:pt>
                <c:pt idx="11874">
                  <c:v>8.18459</c:v>
                </c:pt>
                <c:pt idx="11875">
                  <c:v>6.8204900000000004</c:v>
                </c:pt>
                <c:pt idx="11876">
                  <c:v>6.8204900000000004</c:v>
                </c:pt>
                <c:pt idx="11877">
                  <c:v>5.4563899999999999</c:v>
                </c:pt>
                <c:pt idx="11878">
                  <c:v>6.1384400000000001</c:v>
                </c:pt>
                <c:pt idx="11879">
                  <c:v>6.8204900000000004</c:v>
                </c:pt>
                <c:pt idx="11880">
                  <c:v>6.8204900000000004</c:v>
                </c:pt>
                <c:pt idx="11881">
                  <c:v>6.1384400000000001</c:v>
                </c:pt>
                <c:pt idx="11882">
                  <c:v>5.4563899999999999</c:v>
                </c:pt>
                <c:pt idx="11883">
                  <c:v>4.7743399999999996</c:v>
                </c:pt>
                <c:pt idx="11884">
                  <c:v>4.7743399999999996</c:v>
                </c:pt>
                <c:pt idx="11885">
                  <c:v>5.4563899999999999</c:v>
                </c:pt>
                <c:pt idx="11886">
                  <c:v>6.1384400000000001</c:v>
                </c:pt>
                <c:pt idx="11887">
                  <c:v>5.4563899999999999</c:v>
                </c:pt>
                <c:pt idx="11888">
                  <c:v>6.1384400000000001</c:v>
                </c:pt>
                <c:pt idx="11889">
                  <c:v>7.5025399999999998</c:v>
                </c:pt>
                <c:pt idx="11890">
                  <c:v>6.8204900000000004</c:v>
                </c:pt>
                <c:pt idx="11891">
                  <c:v>10.230700000000001</c:v>
                </c:pt>
                <c:pt idx="11892">
                  <c:v>10.230700000000001</c:v>
                </c:pt>
                <c:pt idx="11893">
                  <c:v>10.230700000000001</c:v>
                </c:pt>
                <c:pt idx="11894">
                  <c:v>10.912800000000001</c:v>
                </c:pt>
                <c:pt idx="11895">
                  <c:v>10.230700000000001</c:v>
                </c:pt>
                <c:pt idx="11896">
                  <c:v>9.5486900000000006</c:v>
                </c:pt>
                <c:pt idx="11897">
                  <c:v>9.5486900000000006</c:v>
                </c:pt>
                <c:pt idx="11898">
                  <c:v>10.912800000000001</c:v>
                </c:pt>
                <c:pt idx="11899">
                  <c:v>10.912800000000001</c:v>
                </c:pt>
                <c:pt idx="11900">
                  <c:v>10.912800000000001</c:v>
                </c:pt>
                <c:pt idx="11901">
                  <c:v>10.230700000000001</c:v>
                </c:pt>
                <c:pt idx="11902">
                  <c:v>10.230700000000001</c:v>
                </c:pt>
                <c:pt idx="11903">
                  <c:v>9.5486900000000006</c:v>
                </c:pt>
                <c:pt idx="11904">
                  <c:v>8.8666400000000003</c:v>
                </c:pt>
                <c:pt idx="11905">
                  <c:v>8.8666400000000003</c:v>
                </c:pt>
                <c:pt idx="11906">
                  <c:v>8.8666400000000003</c:v>
                </c:pt>
                <c:pt idx="11907">
                  <c:v>8.8666400000000003</c:v>
                </c:pt>
                <c:pt idx="11908">
                  <c:v>8.8666400000000003</c:v>
                </c:pt>
                <c:pt idx="11909">
                  <c:v>6.8204900000000004</c:v>
                </c:pt>
                <c:pt idx="11910">
                  <c:v>7.5025399999999998</c:v>
                </c:pt>
                <c:pt idx="11911">
                  <c:v>6.8204900000000004</c:v>
                </c:pt>
                <c:pt idx="11912">
                  <c:v>6.8204900000000004</c:v>
                </c:pt>
                <c:pt idx="11913">
                  <c:v>6.8204900000000004</c:v>
                </c:pt>
                <c:pt idx="11914">
                  <c:v>7.5025399999999998</c:v>
                </c:pt>
                <c:pt idx="11915">
                  <c:v>8.18459</c:v>
                </c:pt>
                <c:pt idx="11916">
                  <c:v>7.5025399999999998</c:v>
                </c:pt>
                <c:pt idx="11917">
                  <c:v>8.8666400000000003</c:v>
                </c:pt>
                <c:pt idx="11918">
                  <c:v>10.230700000000001</c:v>
                </c:pt>
                <c:pt idx="11919">
                  <c:v>10.230700000000001</c:v>
                </c:pt>
                <c:pt idx="11920">
                  <c:v>10.230700000000001</c:v>
                </c:pt>
                <c:pt idx="11921">
                  <c:v>10.912800000000001</c:v>
                </c:pt>
                <c:pt idx="11922">
                  <c:v>10.912800000000001</c:v>
                </c:pt>
                <c:pt idx="11923">
                  <c:v>10.912800000000001</c:v>
                </c:pt>
                <c:pt idx="11924">
                  <c:v>10.912800000000001</c:v>
                </c:pt>
                <c:pt idx="11925">
                  <c:v>10.230700000000001</c:v>
                </c:pt>
                <c:pt idx="11926">
                  <c:v>9.5486900000000006</c:v>
                </c:pt>
                <c:pt idx="11927">
                  <c:v>10.230700000000001</c:v>
                </c:pt>
                <c:pt idx="11928">
                  <c:v>10.230700000000001</c:v>
                </c:pt>
                <c:pt idx="11929">
                  <c:v>10.230700000000001</c:v>
                </c:pt>
                <c:pt idx="11930">
                  <c:v>0</c:v>
                </c:pt>
                <c:pt idx="11931">
                  <c:v>9.7435600000000004</c:v>
                </c:pt>
                <c:pt idx="11932">
                  <c:v>5.3285099999999996</c:v>
                </c:pt>
                <c:pt idx="11933">
                  <c:v>3.68675</c:v>
                </c:pt>
                <c:pt idx="11934">
                  <c:v>5.6135700000000002</c:v>
                </c:pt>
                <c:pt idx="11935">
                  <c:v>4.5469900000000001</c:v>
                </c:pt>
                <c:pt idx="11936">
                  <c:v>3.81033</c:v>
                </c:pt>
                <c:pt idx="11937">
                  <c:v>6.5739700000000001</c:v>
                </c:pt>
                <c:pt idx="11938">
                  <c:v>5.7678599999999998</c:v>
                </c:pt>
                <c:pt idx="11939">
                  <c:v>7.7213099999999999</c:v>
                </c:pt>
                <c:pt idx="11940">
                  <c:v>6.9596799999999996</c:v>
                </c:pt>
                <c:pt idx="11941">
                  <c:v>6.3446400000000001</c:v>
                </c:pt>
                <c:pt idx="11942">
                  <c:v>5.8211899999999996</c:v>
                </c:pt>
                <c:pt idx="11943">
                  <c:v>6.2820299999999998</c:v>
                </c:pt>
                <c:pt idx="11944">
                  <c:v>6.6704100000000004</c:v>
                </c:pt>
                <c:pt idx="11945">
                  <c:v>6.2358799999999999</c:v>
                </c:pt>
                <c:pt idx="11946">
                  <c:v>6.57925</c:v>
                </c:pt>
                <c:pt idx="11947">
                  <c:v>6.20045</c:v>
                </c:pt>
                <c:pt idx="11948">
                  <c:v>7.5025399999999998</c:v>
                </c:pt>
                <c:pt idx="11949">
                  <c:v>7.5025399999999998</c:v>
                </c:pt>
                <c:pt idx="11950">
                  <c:v>8.18459</c:v>
                </c:pt>
                <c:pt idx="11951">
                  <c:v>7.5025399999999998</c:v>
                </c:pt>
                <c:pt idx="11952">
                  <c:v>7.5025399999999998</c:v>
                </c:pt>
                <c:pt idx="11953">
                  <c:v>7.5025399999999998</c:v>
                </c:pt>
                <c:pt idx="11954">
                  <c:v>6.8204900000000004</c:v>
                </c:pt>
                <c:pt idx="11955">
                  <c:v>6.1384400000000001</c:v>
                </c:pt>
                <c:pt idx="11956">
                  <c:v>6.1384400000000001</c:v>
                </c:pt>
                <c:pt idx="11957">
                  <c:v>7.5025399999999998</c:v>
                </c:pt>
                <c:pt idx="11958">
                  <c:v>7.5025399999999998</c:v>
                </c:pt>
                <c:pt idx="11959">
                  <c:v>8.18459</c:v>
                </c:pt>
                <c:pt idx="11960">
                  <c:v>8.18459</c:v>
                </c:pt>
                <c:pt idx="11961">
                  <c:v>7.5025399999999998</c:v>
                </c:pt>
                <c:pt idx="11962">
                  <c:v>6.8204900000000004</c:v>
                </c:pt>
                <c:pt idx="11963">
                  <c:v>6.1384400000000001</c:v>
                </c:pt>
                <c:pt idx="11964">
                  <c:v>6.1384400000000001</c:v>
                </c:pt>
                <c:pt idx="11965">
                  <c:v>5.4563899999999999</c:v>
                </c:pt>
                <c:pt idx="11966">
                  <c:v>4.7743399999999996</c:v>
                </c:pt>
                <c:pt idx="11967">
                  <c:v>4.7743399999999996</c:v>
                </c:pt>
                <c:pt idx="11968">
                  <c:v>4.7743399999999996</c:v>
                </c:pt>
                <c:pt idx="11969">
                  <c:v>4.7743399999999996</c:v>
                </c:pt>
                <c:pt idx="11970">
                  <c:v>4.7743399999999996</c:v>
                </c:pt>
                <c:pt idx="11971">
                  <c:v>4.7743399999999996</c:v>
                </c:pt>
                <c:pt idx="11972">
                  <c:v>5.4563899999999999</c:v>
                </c:pt>
                <c:pt idx="11973">
                  <c:v>5.4563899999999999</c:v>
                </c:pt>
                <c:pt idx="11974">
                  <c:v>3.41025</c:v>
                </c:pt>
                <c:pt idx="11975">
                  <c:v>4.0922900000000002</c:v>
                </c:pt>
                <c:pt idx="11976">
                  <c:v>3.41025</c:v>
                </c:pt>
                <c:pt idx="11977">
                  <c:v>4.0922900000000002</c:v>
                </c:pt>
                <c:pt idx="11978">
                  <c:v>4.0922900000000002</c:v>
                </c:pt>
                <c:pt idx="11979">
                  <c:v>4.0922900000000002</c:v>
                </c:pt>
                <c:pt idx="11980">
                  <c:v>4.0922900000000002</c:v>
                </c:pt>
                <c:pt idx="11981">
                  <c:v>4.0922900000000002</c:v>
                </c:pt>
                <c:pt idx="11982">
                  <c:v>4.7743399999999996</c:v>
                </c:pt>
                <c:pt idx="11983">
                  <c:v>4.0922900000000002</c:v>
                </c:pt>
                <c:pt idx="11984">
                  <c:v>4.0922900000000002</c:v>
                </c:pt>
                <c:pt idx="11985">
                  <c:v>4.0922900000000002</c:v>
                </c:pt>
                <c:pt idx="11986">
                  <c:v>4.0922900000000002</c:v>
                </c:pt>
                <c:pt idx="11987">
                  <c:v>4.0922900000000002</c:v>
                </c:pt>
                <c:pt idx="11988">
                  <c:v>4.7743399999999996</c:v>
                </c:pt>
                <c:pt idx="11989">
                  <c:v>4.7743399999999996</c:v>
                </c:pt>
                <c:pt idx="11990">
                  <c:v>4.0922900000000002</c:v>
                </c:pt>
                <c:pt idx="11991">
                  <c:v>4.7743399999999996</c:v>
                </c:pt>
                <c:pt idx="11992">
                  <c:v>4.0922900000000002</c:v>
                </c:pt>
                <c:pt idx="11993">
                  <c:v>4.7743399999999996</c:v>
                </c:pt>
                <c:pt idx="11994">
                  <c:v>5.4563899999999999</c:v>
                </c:pt>
                <c:pt idx="11995">
                  <c:v>4.7743399999999996</c:v>
                </c:pt>
                <c:pt idx="11996">
                  <c:v>5.4563899999999999</c:v>
                </c:pt>
                <c:pt idx="11997">
                  <c:v>6.1384400000000001</c:v>
                </c:pt>
                <c:pt idx="11998">
                  <c:v>7.5025399999999998</c:v>
                </c:pt>
                <c:pt idx="11999">
                  <c:v>7.5025399999999998</c:v>
                </c:pt>
                <c:pt idx="12000">
                  <c:v>7.5025399999999998</c:v>
                </c:pt>
                <c:pt idx="12001">
                  <c:v>6.8204900000000004</c:v>
                </c:pt>
                <c:pt idx="12002">
                  <c:v>6.8204900000000004</c:v>
                </c:pt>
                <c:pt idx="12003">
                  <c:v>8.18459</c:v>
                </c:pt>
                <c:pt idx="12004">
                  <c:v>8.18459</c:v>
                </c:pt>
                <c:pt idx="12005">
                  <c:v>8.8666400000000003</c:v>
                </c:pt>
                <c:pt idx="12006">
                  <c:v>8.18459</c:v>
                </c:pt>
                <c:pt idx="12007">
                  <c:v>8.8666400000000003</c:v>
                </c:pt>
                <c:pt idx="12008">
                  <c:v>8.18459</c:v>
                </c:pt>
                <c:pt idx="12009">
                  <c:v>7.5025399999999998</c:v>
                </c:pt>
                <c:pt idx="12010">
                  <c:v>6.8204900000000004</c:v>
                </c:pt>
                <c:pt idx="12011">
                  <c:v>6.8204900000000004</c:v>
                </c:pt>
                <c:pt idx="12012">
                  <c:v>6.8204900000000004</c:v>
                </c:pt>
                <c:pt idx="12013">
                  <c:v>6.8204900000000004</c:v>
                </c:pt>
                <c:pt idx="12014">
                  <c:v>8.18459</c:v>
                </c:pt>
                <c:pt idx="12015">
                  <c:v>7.5025399999999998</c:v>
                </c:pt>
                <c:pt idx="12016">
                  <c:v>6.1384400000000001</c:v>
                </c:pt>
                <c:pt idx="12017">
                  <c:v>6.1384400000000001</c:v>
                </c:pt>
                <c:pt idx="12018">
                  <c:v>6.1384400000000001</c:v>
                </c:pt>
                <c:pt idx="12019">
                  <c:v>6.1384400000000001</c:v>
                </c:pt>
                <c:pt idx="12020">
                  <c:v>5.4563899999999999</c:v>
                </c:pt>
                <c:pt idx="12021">
                  <c:v>5.4563899999999999</c:v>
                </c:pt>
                <c:pt idx="12022">
                  <c:v>5.4563899999999999</c:v>
                </c:pt>
                <c:pt idx="12023">
                  <c:v>5.4563899999999999</c:v>
                </c:pt>
                <c:pt idx="12024">
                  <c:v>4.7743399999999996</c:v>
                </c:pt>
                <c:pt idx="12025">
                  <c:v>4.7743399999999996</c:v>
                </c:pt>
                <c:pt idx="12026">
                  <c:v>5.4563899999999999</c:v>
                </c:pt>
                <c:pt idx="12027">
                  <c:v>6.1384400000000001</c:v>
                </c:pt>
                <c:pt idx="12028">
                  <c:v>6.8204900000000004</c:v>
                </c:pt>
                <c:pt idx="12029">
                  <c:v>6.8204900000000004</c:v>
                </c:pt>
                <c:pt idx="12030">
                  <c:v>7.5025399999999998</c:v>
                </c:pt>
                <c:pt idx="12031">
                  <c:v>8.18459</c:v>
                </c:pt>
                <c:pt idx="12032">
                  <c:v>8.18459</c:v>
                </c:pt>
                <c:pt idx="12033">
                  <c:v>8.18459</c:v>
                </c:pt>
                <c:pt idx="12034">
                  <c:v>8.8666400000000003</c:v>
                </c:pt>
                <c:pt idx="12035">
                  <c:v>8.8666400000000003</c:v>
                </c:pt>
                <c:pt idx="12036">
                  <c:v>9.5486900000000006</c:v>
                </c:pt>
                <c:pt idx="12037">
                  <c:v>10.230700000000001</c:v>
                </c:pt>
                <c:pt idx="12038">
                  <c:v>10.912800000000001</c:v>
                </c:pt>
                <c:pt idx="12039">
                  <c:v>12.276899999999999</c:v>
                </c:pt>
                <c:pt idx="12040">
                  <c:v>12.276899999999999</c:v>
                </c:pt>
                <c:pt idx="12041">
                  <c:v>12.276899999999999</c:v>
                </c:pt>
                <c:pt idx="12042">
                  <c:v>12.276899999999999</c:v>
                </c:pt>
                <c:pt idx="12043">
                  <c:v>12.276899999999999</c:v>
                </c:pt>
                <c:pt idx="12044">
                  <c:v>12.276899999999999</c:v>
                </c:pt>
                <c:pt idx="12045">
                  <c:v>12.276899999999999</c:v>
                </c:pt>
                <c:pt idx="12046">
                  <c:v>12.276899999999999</c:v>
                </c:pt>
                <c:pt idx="12047">
                  <c:v>11.594799999999999</c:v>
                </c:pt>
                <c:pt idx="12048">
                  <c:v>10.912800000000001</c:v>
                </c:pt>
                <c:pt idx="12049">
                  <c:v>10.230700000000001</c:v>
                </c:pt>
                <c:pt idx="12050">
                  <c:v>9.5486900000000006</c:v>
                </c:pt>
                <c:pt idx="12051">
                  <c:v>10.230700000000001</c:v>
                </c:pt>
                <c:pt idx="12052">
                  <c:v>9.5486900000000006</c:v>
                </c:pt>
                <c:pt idx="12053">
                  <c:v>9.5486900000000006</c:v>
                </c:pt>
                <c:pt idx="12054">
                  <c:v>8.18459</c:v>
                </c:pt>
                <c:pt idx="12055">
                  <c:v>7.5025399999999998</c:v>
                </c:pt>
                <c:pt idx="12056">
                  <c:v>7.5025399999999998</c:v>
                </c:pt>
                <c:pt idx="12057">
                  <c:v>6.1384400000000001</c:v>
                </c:pt>
                <c:pt idx="12058">
                  <c:v>6.1384400000000001</c:v>
                </c:pt>
                <c:pt idx="12059">
                  <c:v>6.8204900000000004</c:v>
                </c:pt>
                <c:pt idx="12060">
                  <c:v>6.1384400000000001</c:v>
                </c:pt>
                <c:pt idx="12061">
                  <c:v>5.4563899999999999</c:v>
                </c:pt>
                <c:pt idx="12062">
                  <c:v>4.7743399999999996</c:v>
                </c:pt>
                <c:pt idx="12063">
                  <c:v>4.7743399999999996</c:v>
                </c:pt>
                <c:pt idx="12064">
                  <c:v>4.0922900000000002</c:v>
                </c:pt>
                <c:pt idx="12065">
                  <c:v>4.7743399999999996</c:v>
                </c:pt>
                <c:pt idx="12066">
                  <c:v>4.7743399999999996</c:v>
                </c:pt>
                <c:pt idx="12067">
                  <c:v>4.7743399999999996</c:v>
                </c:pt>
                <c:pt idx="12068">
                  <c:v>4.7743399999999996</c:v>
                </c:pt>
                <c:pt idx="12069">
                  <c:v>4.0922900000000002</c:v>
                </c:pt>
                <c:pt idx="12070">
                  <c:v>4.0922900000000002</c:v>
                </c:pt>
                <c:pt idx="12071">
                  <c:v>4.0922900000000002</c:v>
                </c:pt>
                <c:pt idx="12072">
                  <c:v>4.0922900000000002</c:v>
                </c:pt>
                <c:pt idx="12073">
                  <c:v>3.41025</c:v>
                </c:pt>
                <c:pt idx="12074">
                  <c:v>2.7282000000000002</c:v>
                </c:pt>
                <c:pt idx="12075">
                  <c:v>2.7282000000000002</c:v>
                </c:pt>
                <c:pt idx="12076">
                  <c:v>2.0461499999999999</c:v>
                </c:pt>
                <c:pt idx="12077">
                  <c:v>2.0461499999999999</c:v>
                </c:pt>
                <c:pt idx="12078">
                  <c:v>2.7282000000000002</c:v>
                </c:pt>
                <c:pt idx="12079">
                  <c:v>3.41025</c:v>
                </c:pt>
                <c:pt idx="12080">
                  <c:v>3.41025</c:v>
                </c:pt>
                <c:pt idx="12081">
                  <c:v>4.0922900000000002</c:v>
                </c:pt>
                <c:pt idx="12082">
                  <c:v>4.0922900000000002</c:v>
                </c:pt>
                <c:pt idx="12083">
                  <c:v>4.0922900000000002</c:v>
                </c:pt>
                <c:pt idx="12084">
                  <c:v>4.0922900000000002</c:v>
                </c:pt>
                <c:pt idx="12085">
                  <c:v>4.0922900000000002</c:v>
                </c:pt>
                <c:pt idx="12086">
                  <c:v>4.0922900000000002</c:v>
                </c:pt>
                <c:pt idx="12087">
                  <c:v>4.7743399999999996</c:v>
                </c:pt>
                <c:pt idx="12088">
                  <c:v>4.7743399999999996</c:v>
                </c:pt>
                <c:pt idx="12089">
                  <c:v>5.4563899999999999</c:v>
                </c:pt>
                <c:pt idx="12090">
                  <c:v>5.4563899999999999</c:v>
                </c:pt>
                <c:pt idx="12091">
                  <c:v>5.4563899999999999</c:v>
                </c:pt>
                <c:pt idx="12092">
                  <c:v>5.4563899999999999</c:v>
                </c:pt>
                <c:pt idx="12093">
                  <c:v>5.4563899999999999</c:v>
                </c:pt>
                <c:pt idx="12094">
                  <c:v>6.8204900000000004</c:v>
                </c:pt>
                <c:pt idx="12095">
                  <c:v>7.5025399999999998</c:v>
                </c:pt>
                <c:pt idx="12096">
                  <c:v>6.1384400000000001</c:v>
                </c:pt>
                <c:pt idx="12097">
                  <c:v>7.5025399999999998</c:v>
                </c:pt>
                <c:pt idx="12098">
                  <c:v>8.18459</c:v>
                </c:pt>
                <c:pt idx="12099">
                  <c:v>8.18459</c:v>
                </c:pt>
                <c:pt idx="12100">
                  <c:v>7.5025399999999998</c:v>
                </c:pt>
                <c:pt idx="12101">
                  <c:v>7.5025399999999998</c:v>
                </c:pt>
                <c:pt idx="12102">
                  <c:v>8.18459</c:v>
                </c:pt>
                <c:pt idx="12103">
                  <c:v>8.8666400000000003</c:v>
                </c:pt>
                <c:pt idx="12104">
                  <c:v>0</c:v>
                </c:pt>
                <c:pt idx="12105">
                  <c:v>10.030099999999999</c:v>
                </c:pt>
                <c:pt idx="12106">
                  <c:v>10.8262</c:v>
                </c:pt>
                <c:pt idx="12107">
                  <c:v>7.4540899999999999</c:v>
                </c:pt>
                <c:pt idx="12108">
                  <c:v>5.6601600000000003</c:v>
                </c:pt>
                <c:pt idx="12109">
                  <c:v>4.5775100000000002</c:v>
                </c:pt>
                <c:pt idx="12110">
                  <c:v>3.8317399999999999</c:v>
                </c:pt>
                <c:pt idx="12111">
                  <c:v>4.9543499999999998</c:v>
                </c:pt>
                <c:pt idx="12112">
                  <c:v>4.3442600000000002</c:v>
                </c:pt>
                <c:pt idx="12113">
                  <c:v>3.8752800000000001</c:v>
                </c:pt>
                <c:pt idx="12114">
                  <c:v>3.4917199999999999</c:v>
                </c:pt>
                <c:pt idx="12115">
                  <c:v>3.1821899999999999</c:v>
                </c:pt>
                <c:pt idx="12116">
                  <c:v>4.8648300000000004</c:v>
                </c:pt>
                <c:pt idx="12117">
                  <c:v>4.4989999999999997</c:v>
                </c:pt>
                <c:pt idx="12118">
                  <c:v>5.0212199999999996</c:v>
                </c:pt>
                <c:pt idx="12119">
                  <c:v>4.6876199999999999</c:v>
                </c:pt>
                <c:pt idx="12120">
                  <c:v>4.4003199999999998</c:v>
                </c:pt>
                <c:pt idx="12121">
                  <c:v>4.8323299999999998</c:v>
                </c:pt>
                <c:pt idx="12122">
                  <c:v>6.1384400000000001</c:v>
                </c:pt>
                <c:pt idx="12123">
                  <c:v>6.1384400000000001</c:v>
                </c:pt>
                <c:pt idx="12124">
                  <c:v>6.1384400000000001</c:v>
                </c:pt>
                <c:pt idx="12125">
                  <c:v>6.8204900000000004</c:v>
                </c:pt>
                <c:pt idx="12126">
                  <c:v>7.5025399999999998</c:v>
                </c:pt>
                <c:pt idx="12127">
                  <c:v>7.5025399999999998</c:v>
                </c:pt>
                <c:pt idx="12128">
                  <c:v>7.5025399999999998</c:v>
                </c:pt>
                <c:pt idx="12129">
                  <c:v>6.8204900000000004</c:v>
                </c:pt>
                <c:pt idx="12130">
                  <c:v>7.5025399999999998</c:v>
                </c:pt>
                <c:pt idx="12131">
                  <c:v>7.5025399999999998</c:v>
                </c:pt>
                <c:pt idx="12132">
                  <c:v>8.18459</c:v>
                </c:pt>
                <c:pt idx="12133">
                  <c:v>7.5025399999999998</c:v>
                </c:pt>
                <c:pt idx="12134">
                  <c:v>6.8204900000000004</c:v>
                </c:pt>
                <c:pt idx="12135">
                  <c:v>6.8204900000000004</c:v>
                </c:pt>
                <c:pt idx="12136">
                  <c:v>7.5025399999999998</c:v>
                </c:pt>
                <c:pt idx="12137">
                  <c:v>7.5025399999999998</c:v>
                </c:pt>
                <c:pt idx="12138">
                  <c:v>6.8204900000000004</c:v>
                </c:pt>
                <c:pt idx="12139">
                  <c:v>6.1384400000000001</c:v>
                </c:pt>
                <c:pt idx="12140">
                  <c:v>4.7743399999999996</c:v>
                </c:pt>
                <c:pt idx="12141">
                  <c:v>4.7743399999999996</c:v>
                </c:pt>
                <c:pt idx="12142">
                  <c:v>4.7743399999999996</c:v>
                </c:pt>
                <c:pt idx="12143">
                  <c:v>4.0922900000000002</c:v>
                </c:pt>
                <c:pt idx="12144">
                  <c:v>3.41025</c:v>
                </c:pt>
                <c:pt idx="12145">
                  <c:v>3.41025</c:v>
                </c:pt>
                <c:pt idx="12146">
                  <c:v>3.41025</c:v>
                </c:pt>
                <c:pt idx="12147">
                  <c:v>3.41025</c:v>
                </c:pt>
                <c:pt idx="12148">
                  <c:v>3.41025</c:v>
                </c:pt>
                <c:pt idx="12149">
                  <c:v>4.0922900000000002</c:v>
                </c:pt>
                <c:pt idx="12150">
                  <c:v>4.7743399999999996</c:v>
                </c:pt>
                <c:pt idx="12151">
                  <c:v>4.7743399999999996</c:v>
                </c:pt>
                <c:pt idx="12152">
                  <c:v>5.4563899999999999</c:v>
                </c:pt>
                <c:pt idx="12153">
                  <c:v>5.4563899999999999</c:v>
                </c:pt>
                <c:pt idx="12154">
                  <c:v>4.7743399999999996</c:v>
                </c:pt>
                <c:pt idx="12155">
                  <c:v>4.7743399999999996</c:v>
                </c:pt>
                <c:pt idx="12156">
                  <c:v>6.1384400000000001</c:v>
                </c:pt>
                <c:pt idx="12157">
                  <c:v>6.1384400000000001</c:v>
                </c:pt>
                <c:pt idx="12158">
                  <c:v>6.1384400000000001</c:v>
                </c:pt>
                <c:pt idx="12159">
                  <c:v>6.8204900000000004</c:v>
                </c:pt>
                <c:pt idx="12160">
                  <c:v>7.5025399999999998</c:v>
                </c:pt>
                <c:pt idx="12161">
                  <c:v>7.5025399999999998</c:v>
                </c:pt>
                <c:pt idx="12162">
                  <c:v>7.5025399999999998</c:v>
                </c:pt>
                <c:pt idx="12163">
                  <c:v>8.18459</c:v>
                </c:pt>
                <c:pt idx="12164">
                  <c:v>8.18459</c:v>
                </c:pt>
                <c:pt idx="12165">
                  <c:v>8.18459</c:v>
                </c:pt>
                <c:pt idx="12166">
                  <c:v>8.18459</c:v>
                </c:pt>
                <c:pt idx="12167">
                  <c:v>6.8204900000000004</c:v>
                </c:pt>
                <c:pt idx="12168">
                  <c:v>6.8204900000000004</c:v>
                </c:pt>
                <c:pt idx="12169">
                  <c:v>7.5025399999999998</c:v>
                </c:pt>
                <c:pt idx="12170">
                  <c:v>6.1384400000000001</c:v>
                </c:pt>
                <c:pt idx="12171">
                  <c:v>6.1384400000000001</c:v>
                </c:pt>
                <c:pt idx="12172">
                  <c:v>6.1384400000000001</c:v>
                </c:pt>
                <c:pt idx="12173">
                  <c:v>6.1384400000000001</c:v>
                </c:pt>
                <c:pt idx="12174">
                  <c:v>4.7743399999999996</c:v>
                </c:pt>
                <c:pt idx="12175">
                  <c:v>4.0922900000000002</c:v>
                </c:pt>
                <c:pt idx="12176">
                  <c:v>4.0922900000000002</c:v>
                </c:pt>
                <c:pt idx="12177">
                  <c:v>2.7282000000000002</c:v>
                </c:pt>
                <c:pt idx="12178">
                  <c:v>2.7282000000000002</c:v>
                </c:pt>
                <c:pt idx="12179">
                  <c:v>3.41025</c:v>
                </c:pt>
                <c:pt idx="12180">
                  <c:v>2.7282000000000002</c:v>
                </c:pt>
                <c:pt idx="12181">
                  <c:v>3.41025</c:v>
                </c:pt>
                <c:pt idx="12182">
                  <c:v>2.7282000000000002</c:v>
                </c:pt>
                <c:pt idx="12183">
                  <c:v>2.7282000000000002</c:v>
                </c:pt>
                <c:pt idx="12184">
                  <c:v>2.7282000000000002</c:v>
                </c:pt>
                <c:pt idx="12185">
                  <c:v>2.7282000000000002</c:v>
                </c:pt>
                <c:pt idx="12186">
                  <c:v>2.0461499999999999</c:v>
                </c:pt>
                <c:pt idx="12187">
                  <c:v>2.0461499999999999</c:v>
                </c:pt>
                <c:pt idx="12188">
                  <c:v>2.7282000000000002</c:v>
                </c:pt>
                <c:pt idx="12189">
                  <c:v>3.41025</c:v>
                </c:pt>
                <c:pt idx="12190">
                  <c:v>4.0922900000000002</c:v>
                </c:pt>
                <c:pt idx="12191">
                  <c:v>4.0922900000000002</c:v>
                </c:pt>
                <c:pt idx="12192">
                  <c:v>4.0922900000000002</c:v>
                </c:pt>
                <c:pt idx="12193">
                  <c:v>4.0922900000000002</c:v>
                </c:pt>
                <c:pt idx="12194">
                  <c:v>4.0922900000000002</c:v>
                </c:pt>
                <c:pt idx="12195">
                  <c:v>4.0922900000000002</c:v>
                </c:pt>
                <c:pt idx="12196">
                  <c:v>3.41025</c:v>
                </c:pt>
                <c:pt idx="12197">
                  <c:v>3.41025</c:v>
                </c:pt>
                <c:pt idx="12198">
                  <c:v>2.7282000000000002</c:v>
                </c:pt>
                <c:pt idx="12199">
                  <c:v>2.7282000000000002</c:v>
                </c:pt>
                <c:pt idx="12200">
                  <c:v>2.7282000000000002</c:v>
                </c:pt>
                <c:pt idx="12201">
                  <c:v>4.0922900000000002</c:v>
                </c:pt>
                <c:pt idx="12202">
                  <c:v>4.0922900000000002</c:v>
                </c:pt>
                <c:pt idx="12203">
                  <c:v>6.1384400000000001</c:v>
                </c:pt>
                <c:pt idx="12204">
                  <c:v>5.4563899999999999</c:v>
                </c:pt>
                <c:pt idx="12205">
                  <c:v>6.1384400000000001</c:v>
                </c:pt>
                <c:pt idx="12206">
                  <c:v>4.7743399999999996</c:v>
                </c:pt>
                <c:pt idx="12207">
                  <c:v>4.0922900000000002</c:v>
                </c:pt>
                <c:pt idx="12208">
                  <c:v>4.0922900000000002</c:v>
                </c:pt>
                <c:pt idx="12209">
                  <c:v>4.0922900000000002</c:v>
                </c:pt>
                <c:pt idx="12210">
                  <c:v>4.0922900000000002</c:v>
                </c:pt>
                <c:pt idx="12211">
                  <c:v>4.0922900000000002</c:v>
                </c:pt>
                <c:pt idx="12212">
                  <c:v>4.0922900000000002</c:v>
                </c:pt>
                <c:pt idx="12213">
                  <c:v>4.0922900000000002</c:v>
                </c:pt>
                <c:pt idx="12214">
                  <c:v>4.7743399999999996</c:v>
                </c:pt>
                <c:pt idx="12215">
                  <c:v>4.7743399999999996</c:v>
                </c:pt>
                <c:pt idx="12216">
                  <c:v>4.7743399999999996</c:v>
                </c:pt>
                <c:pt idx="12217">
                  <c:v>5.4563899999999999</c:v>
                </c:pt>
                <c:pt idx="12218">
                  <c:v>7.5025399999999998</c:v>
                </c:pt>
                <c:pt idx="12219">
                  <c:v>6.8204900000000004</c:v>
                </c:pt>
                <c:pt idx="12220">
                  <c:v>4.7743399999999996</c:v>
                </c:pt>
                <c:pt idx="12221">
                  <c:v>5.4563899999999999</c:v>
                </c:pt>
                <c:pt idx="12222">
                  <c:v>4.7743399999999996</c:v>
                </c:pt>
                <c:pt idx="12223">
                  <c:v>4.7743399999999996</c:v>
                </c:pt>
                <c:pt idx="12224">
                  <c:v>4.7743399999999996</c:v>
                </c:pt>
                <c:pt idx="12225">
                  <c:v>4.7743399999999996</c:v>
                </c:pt>
                <c:pt idx="12226">
                  <c:v>5.4563899999999999</c:v>
                </c:pt>
                <c:pt idx="12227">
                  <c:v>5.4563899999999999</c:v>
                </c:pt>
                <c:pt idx="12228">
                  <c:v>5.4563899999999999</c:v>
                </c:pt>
                <c:pt idx="12229">
                  <c:v>6.1384400000000001</c:v>
                </c:pt>
                <c:pt idx="12230">
                  <c:v>7.5025399999999998</c:v>
                </c:pt>
                <c:pt idx="12231">
                  <c:v>8.18459</c:v>
                </c:pt>
                <c:pt idx="12232">
                  <c:v>7.5025399999999998</c:v>
                </c:pt>
                <c:pt idx="12233">
                  <c:v>7.5025399999999998</c:v>
                </c:pt>
                <c:pt idx="12234">
                  <c:v>6.8204900000000004</c:v>
                </c:pt>
                <c:pt idx="12235">
                  <c:v>6.1384400000000001</c:v>
                </c:pt>
                <c:pt idx="12236">
                  <c:v>4.7743399999999996</c:v>
                </c:pt>
                <c:pt idx="12237">
                  <c:v>4.7743399999999996</c:v>
                </c:pt>
                <c:pt idx="12238">
                  <c:v>5.4563899999999999</c:v>
                </c:pt>
                <c:pt idx="12239">
                  <c:v>4.7743399999999996</c:v>
                </c:pt>
                <c:pt idx="12240">
                  <c:v>5.4563899999999999</c:v>
                </c:pt>
                <c:pt idx="12241">
                  <c:v>5.4563899999999999</c:v>
                </c:pt>
                <c:pt idx="12242">
                  <c:v>5.4563899999999999</c:v>
                </c:pt>
                <c:pt idx="12243">
                  <c:v>4.7743399999999996</c:v>
                </c:pt>
                <c:pt idx="12244">
                  <c:v>5.4563899999999999</c:v>
                </c:pt>
                <c:pt idx="12245">
                  <c:v>5.4563899999999999</c:v>
                </c:pt>
                <c:pt idx="12246">
                  <c:v>4.7743399999999996</c:v>
                </c:pt>
                <c:pt idx="12247">
                  <c:v>4.0922900000000002</c:v>
                </c:pt>
                <c:pt idx="12248">
                  <c:v>3.41025</c:v>
                </c:pt>
                <c:pt idx="12249">
                  <c:v>3.41025</c:v>
                </c:pt>
                <c:pt idx="12250">
                  <c:v>3.41025</c:v>
                </c:pt>
                <c:pt idx="12251">
                  <c:v>4.0922900000000002</c:v>
                </c:pt>
                <c:pt idx="12252">
                  <c:v>4.0922900000000002</c:v>
                </c:pt>
                <c:pt idx="12253">
                  <c:v>4.7743399999999996</c:v>
                </c:pt>
                <c:pt idx="12254">
                  <c:v>4.0922900000000002</c:v>
                </c:pt>
                <c:pt idx="12255">
                  <c:v>4.7743399999999996</c:v>
                </c:pt>
                <c:pt idx="12256">
                  <c:v>4.7743399999999996</c:v>
                </c:pt>
                <c:pt idx="12257">
                  <c:v>6.1384400000000001</c:v>
                </c:pt>
                <c:pt idx="12258">
                  <c:v>5.4563899999999999</c:v>
                </c:pt>
                <c:pt idx="12259">
                  <c:v>5.4563899999999999</c:v>
                </c:pt>
                <c:pt idx="12260">
                  <c:v>6.1384400000000001</c:v>
                </c:pt>
                <c:pt idx="12261">
                  <c:v>5.4563899999999999</c:v>
                </c:pt>
                <c:pt idx="12262">
                  <c:v>5.4563899999999999</c:v>
                </c:pt>
                <c:pt idx="12263">
                  <c:v>5.4563899999999999</c:v>
                </c:pt>
                <c:pt idx="12264">
                  <c:v>5.4563899999999999</c:v>
                </c:pt>
                <c:pt idx="12265">
                  <c:v>6.8204900000000004</c:v>
                </c:pt>
                <c:pt idx="12266">
                  <c:v>6.1384400000000001</c:v>
                </c:pt>
                <c:pt idx="12267">
                  <c:v>6.1384400000000001</c:v>
                </c:pt>
                <c:pt idx="12268">
                  <c:v>6.1384400000000001</c:v>
                </c:pt>
                <c:pt idx="12269">
                  <c:v>5.4563899999999999</c:v>
                </c:pt>
                <c:pt idx="12270">
                  <c:v>6.1384400000000001</c:v>
                </c:pt>
                <c:pt idx="12271">
                  <c:v>6.1384400000000001</c:v>
                </c:pt>
                <c:pt idx="12272">
                  <c:v>5.4563899999999999</c:v>
                </c:pt>
                <c:pt idx="12273">
                  <c:v>4.7743399999999996</c:v>
                </c:pt>
                <c:pt idx="12274">
                  <c:v>3.41025</c:v>
                </c:pt>
                <c:pt idx="12275">
                  <c:v>3.41025</c:v>
                </c:pt>
                <c:pt idx="12276">
                  <c:v>3.41025</c:v>
                </c:pt>
                <c:pt idx="12277">
                  <c:v>2.7282000000000002</c:v>
                </c:pt>
                <c:pt idx="12278">
                  <c:v>0</c:v>
                </c:pt>
                <c:pt idx="12279">
                  <c:v>10.1798</c:v>
                </c:pt>
                <c:pt idx="12280">
                  <c:v>16.501200000000001</c:v>
                </c:pt>
                <c:pt idx="12281">
                  <c:v>18.7376</c:v>
                </c:pt>
                <c:pt idx="12282">
                  <c:v>14.268800000000001</c:v>
                </c:pt>
                <c:pt idx="12283">
                  <c:v>11.4823</c:v>
                </c:pt>
                <c:pt idx="12284">
                  <c:v>9.6334599999999995</c:v>
                </c:pt>
                <c:pt idx="12285">
                  <c:v>9.9327500000000004</c:v>
                </c:pt>
                <c:pt idx="12286">
                  <c:v>10.1798</c:v>
                </c:pt>
                <c:pt idx="12287">
                  <c:v>11.6479</c:v>
                </c:pt>
                <c:pt idx="12288">
                  <c:v>10.510999999999999</c:v>
                </c:pt>
                <c:pt idx="12289">
                  <c:v>10.623799999999999</c:v>
                </c:pt>
                <c:pt idx="12290">
                  <c:v>10.7332</c:v>
                </c:pt>
                <c:pt idx="12291">
                  <c:v>10.8119</c:v>
                </c:pt>
                <c:pt idx="12292">
                  <c:v>10.0548</c:v>
                </c:pt>
                <c:pt idx="12293">
                  <c:v>9.3859999999999992</c:v>
                </c:pt>
                <c:pt idx="12294">
                  <c:v>9.5442800000000005</c:v>
                </c:pt>
                <c:pt idx="12295">
                  <c:v>10.365500000000001</c:v>
                </c:pt>
                <c:pt idx="12296">
                  <c:v>9.5486900000000006</c:v>
                </c:pt>
                <c:pt idx="12297">
                  <c:v>9.5486900000000006</c:v>
                </c:pt>
                <c:pt idx="12298">
                  <c:v>8.8666400000000003</c:v>
                </c:pt>
                <c:pt idx="12299">
                  <c:v>8.18459</c:v>
                </c:pt>
                <c:pt idx="12300">
                  <c:v>8.18459</c:v>
                </c:pt>
                <c:pt idx="12301">
                  <c:v>8.18459</c:v>
                </c:pt>
                <c:pt idx="12302">
                  <c:v>8.18459</c:v>
                </c:pt>
                <c:pt idx="12303">
                  <c:v>8.18459</c:v>
                </c:pt>
                <c:pt idx="12304">
                  <c:v>8.18459</c:v>
                </c:pt>
                <c:pt idx="12305">
                  <c:v>6.8204900000000004</c:v>
                </c:pt>
                <c:pt idx="12306">
                  <c:v>6.1384400000000001</c:v>
                </c:pt>
                <c:pt idx="12307">
                  <c:v>5.4563899999999999</c:v>
                </c:pt>
                <c:pt idx="12308">
                  <c:v>5.4563899999999999</c:v>
                </c:pt>
                <c:pt idx="12309">
                  <c:v>6.1384400000000001</c:v>
                </c:pt>
                <c:pt idx="12310">
                  <c:v>6.1384400000000001</c:v>
                </c:pt>
                <c:pt idx="12311">
                  <c:v>6.8204900000000004</c:v>
                </c:pt>
                <c:pt idx="12312">
                  <c:v>5.4563899999999999</c:v>
                </c:pt>
                <c:pt idx="12313">
                  <c:v>4.7743399999999996</c:v>
                </c:pt>
                <c:pt idx="12314">
                  <c:v>5.4563899999999999</c:v>
                </c:pt>
                <c:pt idx="12315">
                  <c:v>4.0922900000000002</c:v>
                </c:pt>
                <c:pt idx="12316">
                  <c:v>5.4563899999999999</c:v>
                </c:pt>
                <c:pt idx="12317">
                  <c:v>5.4563899999999999</c:v>
                </c:pt>
                <c:pt idx="12318">
                  <c:v>5.4563899999999999</c:v>
                </c:pt>
                <c:pt idx="12319">
                  <c:v>6.8204900000000004</c:v>
                </c:pt>
                <c:pt idx="12320">
                  <c:v>6.1384400000000001</c:v>
                </c:pt>
                <c:pt idx="12321">
                  <c:v>6.8204900000000004</c:v>
                </c:pt>
                <c:pt idx="12322">
                  <c:v>8.18459</c:v>
                </c:pt>
                <c:pt idx="12323">
                  <c:v>8.8666400000000003</c:v>
                </c:pt>
                <c:pt idx="12324">
                  <c:v>8.8666400000000003</c:v>
                </c:pt>
                <c:pt idx="12325">
                  <c:v>9.5486900000000006</c:v>
                </c:pt>
                <c:pt idx="12326">
                  <c:v>9.5486900000000006</c:v>
                </c:pt>
                <c:pt idx="12327">
                  <c:v>9.5486900000000006</c:v>
                </c:pt>
                <c:pt idx="12328">
                  <c:v>8.8666400000000003</c:v>
                </c:pt>
                <c:pt idx="12329">
                  <c:v>9.5486900000000006</c:v>
                </c:pt>
                <c:pt idx="12330">
                  <c:v>9.5486900000000006</c:v>
                </c:pt>
                <c:pt idx="12331">
                  <c:v>9.5486900000000006</c:v>
                </c:pt>
                <c:pt idx="12332">
                  <c:v>8.8666400000000003</c:v>
                </c:pt>
                <c:pt idx="12333">
                  <c:v>7.5025399999999998</c:v>
                </c:pt>
                <c:pt idx="12334">
                  <c:v>7.5025399999999998</c:v>
                </c:pt>
                <c:pt idx="12335">
                  <c:v>7.5025399999999998</c:v>
                </c:pt>
                <c:pt idx="12336">
                  <c:v>6.1384400000000001</c:v>
                </c:pt>
                <c:pt idx="12337">
                  <c:v>6.1384400000000001</c:v>
                </c:pt>
                <c:pt idx="12338">
                  <c:v>5.4563899999999999</c:v>
                </c:pt>
                <c:pt idx="12339">
                  <c:v>4.7743399999999996</c:v>
                </c:pt>
                <c:pt idx="12340">
                  <c:v>3.41025</c:v>
                </c:pt>
                <c:pt idx="12341">
                  <c:v>4.0922900000000002</c:v>
                </c:pt>
                <c:pt idx="12342">
                  <c:v>4.7743399999999996</c:v>
                </c:pt>
                <c:pt idx="12343">
                  <c:v>4.7743399999999996</c:v>
                </c:pt>
                <c:pt idx="12344">
                  <c:v>4.0922900000000002</c:v>
                </c:pt>
                <c:pt idx="12345">
                  <c:v>4.0922900000000002</c:v>
                </c:pt>
                <c:pt idx="12346">
                  <c:v>4.0922900000000002</c:v>
                </c:pt>
                <c:pt idx="12347">
                  <c:v>4.7743399999999996</c:v>
                </c:pt>
                <c:pt idx="12348">
                  <c:v>5.4563899999999999</c:v>
                </c:pt>
                <c:pt idx="12349">
                  <c:v>5.4563899999999999</c:v>
                </c:pt>
                <c:pt idx="12350">
                  <c:v>5.4563899999999999</c:v>
                </c:pt>
                <c:pt idx="12351">
                  <c:v>5.4563899999999999</c:v>
                </c:pt>
                <c:pt idx="12352">
                  <c:v>5.4563899999999999</c:v>
                </c:pt>
                <c:pt idx="12353">
                  <c:v>5.4563899999999999</c:v>
                </c:pt>
                <c:pt idx="12354">
                  <c:v>5.4563899999999999</c:v>
                </c:pt>
                <c:pt idx="12355">
                  <c:v>4.7743399999999996</c:v>
                </c:pt>
                <c:pt idx="12356">
                  <c:v>4.7743399999999996</c:v>
                </c:pt>
                <c:pt idx="12357">
                  <c:v>5.4563899999999999</c:v>
                </c:pt>
                <c:pt idx="12358">
                  <c:v>5.4563899999999999</c:v>
                </c:pt>
                <c:pt idx="12359">
                  <c:v>4.7743399999999996</c:v>
                </c:pt>
                <c:pt idx="12360">
                  <c:v>5.4563899999999999</c:v>
                </c:pt>
                <c:pt idx="12361">
                  <c:v>4.7743399999999996</c:v>
                </c:pt>
                <c:pt idx="12362">
                  <c:v>5.4563899999999999</c:v>
                </c:pt>
                <c:pt idx="12363">
                  <c:v>4.7743399999999996</c:v>
                </c:pt>
                <c:pt idx="12364">
                  <c:v>5.4563899999999999</c:v>
                </c:pt>
                <c:pt idx="12365">
                  <c:v>4.7743399999999996</c:v>
                </c:pt>
                <c:pt idx="12366">
                  <c:v>4.7743399999999996</c:v>
                </c:pt>
                <c:pt idx="12367">
                  <c:v>5.4563899999999999</c:v>
                </c:pt>
                <c:pt idx="12368">
                  <c:v>5.4563899999999999</c:v>
                </c:pt>
                <c:pt idx="12369">
                  <c:v>5.4563899999999999</c:v>
                </c:pt>
                <c:pt idx="12370">
                  <c:v>5.4563899999999999</c:v>
                </c:pt>
                <c:pt idx="12371">
                  <c:v>5.4563899999999999</c:v>
                </c:pt>
                <c:pt idx="12372">
                  <c:v>5.4563899999999999</c:v>
                </c:pt>
                <c:pt idx="12373">
                  <c:v>5.4563899999999999</c:v>
                </c:pt>
                <c:pt idx="12374">
                  <c:v>5.4563899999999999</c:v>
                </c:pt>
                <c:pt idx="12375">
                  <c:v>5.4563899999999999</c:v>
                </c:pt>
                <c:pt idx="12376">
                  <c:v>4.7743399999999996</c:v>
                </c:pt>
                <c:pt idx="12377">
                  <c:v>4.0922900000000002</c:v>
                </c:pt>
                <c:pt idx="12378">
                  <c:v>4.7743399999999996</c:v>
                </c:pt>
                <c:pt idx="12379">
                  <c:v>4.7743399999999996</c:v>
                </c:pt>
                <c:pt idx="12380">
                  <c:v>4.7743399999999996</c:v>
                </c:pt>
                <c:pt idx="12381">
                  <c:v>4.0922900000000002</c:v>
                </c:pt>
                <c:pt idx="12382">
                  <c:v>4.0922900000000002</c:v>
                </c:pt>
                <c:pt idx="12383">
                  <c:v>3.41025</c:v>
                </c:pt>
                <c:pt idx="12384">
                  <c:v>2.7282000000000002</c:v>
                </c:pt>
                <c:pt idx="12385">
                  <c:v>4.0922900000000002</c:v>
                </c:pt>
                <c:pt idx="12386">
                  <c:v>4.7743399999999996</c:v>
                </c:pt>
                <c:pt idx="12387">
                  <c:v>4.7743399999999996</c:v>
                </c:pt>
                <c:pt idx="12388">
                  <c:v>5.4563899999999999</c:v>
                </c:pt>
                <c:pt idx="12389">
                  <c:v>5.4563899999999999</c:v>
                </c:pt>
                <c:pt idx="12390">
                  <c:v>6.1384400000000001</c:v>
                </c:pt>
                <c:pt idx="12391">
                  <c:v>5.4563899999999999</c:v>
                </c:pt>
                <c:pt idx="12392">
                  <c:v>6.8204900000000004</c:v>
                </c:pt>
                <c:pt idx="12393">
                  <c:v>7.5025399999999998</c:v>
                </c:pt>
                <c:pt idx="12394">
                  <c:v>8.18459</c:v>
                </c:pt>
                <c:pt idx="12395">
                  <c:v>7.5025399999999998</c:v>
                </c:pt>
                <c:pt idx="12396">
                  <c:v>8.18459</c:v>
                </c:pt>
                <c:pt idx="12397">
                  <c:v>7.5025399999999998</c:v>
                </c:pt>
                <c:pt idx="12398">
                  <c:v>7.5025399999999998</c:v>
                </c:pt>
                <c:pt idx="12399">
                  <c:v>7.5025399999999998</c:v>
                </c:pt>
                <c:pt idx="12400">
                  <c:v>6.8204900000000004</c:v>
                </c:pt>
                <c:pt idx="12401">
                  <c:v>6.8204900000000004</c:v>
                </c:pt>
                <c:pt idx="12402">
                  <c:v>5.4563899999999999</c:v>
                </c:pt>
                <c:pt idx="12403">
                  <c:v>4.7743399999999996</c:v>
                </c:pt>
                <c:pt idx="12404">
                  <c:v>4.7743399999999996</c:v>
                </c:pt>
                <c:pt idx="12405">
                  <c:v>4.0922900000000002</c:v>
                </c:pt>
                <c:pt idx="12406">
                  <c:v>4.7743399999999996</c:v>
                </c:pt>
                <c:pt idx="12407">
                  <c:v>4.0922900000000002</c:v>
                </c:pt>
                <c:pt idx="12408">
                  <c:v>4.0922900000000002</c:v>
                </c:pt>
                <c:pt idx="12409">
                  <c:v>4.0922900000000002</c:v>
                </c:pt>
                <c:pt idx="12410">
                  <c:v>2.0461499999999999</c:v>
                </c:pt>
                <c:pt idx="12411">
                  <c:v>1.3641000000000001</c:v>
                </c:pt>
                <c:pt idx="12412">
                  <c:v>2.7282000000000002</c:v>
                </c:pt>
                <c:pt idx="12413">
                  <c:v>3.41025</c:v>
                </c:pt>
                <c:pt idx="12414">
                  <c:v>3.41025</c:v>
                </c:pt>
                <c:pt idx="12415">
                  <c:v>4.0922900000000002</c:v>
                </c:pt>
                <c:pt idx="12416">
                  <c:v>4.0922900000000002</c:v>
                </c:pt>
                <c:pt idx="12417">
                  <c:v>4.0922900000000002</c:v>
                </c:pt>
                <c:pt idx="12418">
                  <c:v>4.7743399999999996</c:v>
                </c:pt>
                <c:pt idx="12419">
                  <c:v>5.4563899999999999</c:v>
                </c:pt>
                <c:pt idx="12420">
                  <c:v>5.4563899999999999</c:v>
                </c:pt>
                <c:pt idx="12421">
                  <c:v>5.4563899999999999</c:v>
                </c:pt>
                <c:pt idx="12422">
                  <c:v>5.4563899999999999</c:v>
                </c:pt>
                <c:pt idx="12423">
                  <c:v>4.7743399999999996</c:v>
                </c:pt>
                <c:pt idx="12424">
                  <c:v>5.4563899999999999</c:v>
                </c:pt>
                <c:pt idx="12425">
                  <c:v>5.4563899999999999</c:v>
                </c:pt>
                <c:pt idx="12426">
                  <c:v>6.1384400000000001</c:v>
                </c:pt>
                <c:pt idx="12427">
                  <c:v>7.5025399999999998</c:v>
                </c:pt>
                <c:pt idx="12428">
                  <c:v>7.5025399999999998</c:v>
                </c:pt>
                <c:pt idx="12429">
                  <c:v>7.5025399999999998</c:v>
                </c:pt>
                <c:pt idx="12430">
                  <c:v>6.8204900000000004</c:v>
                </c:pt>
                <c:pt idx="12431">
                  <c:v>5.4563899999999999</c:v>
                </c:pt>
                <c:pt idx="12432">
                  <c:v>5.4563899999999999</c:v>
                </c:pt>
                <c:pt idx="12433">
                  <c:v>5.4563899999999999</c:v>
                </c:pt>
                <c:pt idx="12434">
                  <c:v>5.4563899999999999</c:v>
                </c:pt>
                <c:pt idx="12435">
                  <c:v>4.7743399999999996</c:v>
                </c:pt>
                <c:pt idx="12436">
                  <c:v>4.7743399999999996</c:v>
                </c:pt>
                <c:pt idx="12437">
                  <c:v>4.0922900000000002</c:v>
                </c:pt>
                <c:pt idx="12438">
                  <c:v>4.0922900000000002</c:v>
                </c:pt>
                <c:pt idx="12439">
                  <c:v>4.0922900000000002</c:v>
                </c:pt>
                <c:pt idx="12440">
                  <c:v>4.7743399999999996</c:v>
                </c:pt>
                <c:pt idx="12441">
                  <c:v>4.0922900000000002</c:v>
                </c:pt>
                <c:pt idx="12442">
                  <c:v>4.0922900000000002</c:v>
                </c:pt>
                <c:pt idx="12443">
                  <c:v>3.41025</c:v>
                </c:pt>
                <c:pt idx="12444">
                  <c:v>2.7282000000000002</c:v>
                </c:pt>
                <c:pt idx="12445">
                  <c:v>3.41025</c:v>
                </c:pt>
                <c:pt idx="12446">
                  <c:v>3.41025</c:v>
                </c:pt>
                <c:pt idx="12447">
                  <c:v>3.41025</c:v>
                </c:pt>
                <c:pt idx="12448">
                  <c:v>4.0922900000000002</c:v>
                </c:pt>
                <c:pt idx="12449">
                  <c:v>4.0922900000000002</c:v>
                </c:pt>
                <c:pt idx="12450">
                  <c:v>4.0922900000000002</c:v>
                </c:pt>
                <c:pt idx="12451">
                  <c:v>4.0922900000000002</c:v>
                </c:pt>
                <c:pt idx="12452">
                  <c:v>0</c:v>
                </c:pt>
                <c:pt idx="12453">
                  <c:v>0</c:v>
                </c:pt>
                <c:pt idx="12454">
                  <c:v>0</c:v>
                </c:pt>
                <c:pt idx="12455">
                  <c:v>3.7891599999999999</c:v>
                </c:pt>
                <c:pt idx="12456">
                  <c:v>2.8657499999999998</c:v>
                </c:pt>
                <c:pt idx="12457">
                  <c:v>2.31203</c:v>
                </c:pt>
                <c:pt idx="12458">
                  <c:v>1.93215</c:v>
                </c:pt>
                <c:pt idx="12459">
                  <c:v>4.9905999999999997</c:v>
                </c:pt>
                <c:pt idx="12460">
                  <c:v>5.8294800000000002</c:v>
                </c:pt>
                <c:pt idx="12461">
                  <c:v>5.1965599999999998</c:v>
                </c:pt>
                <c:pt idx="12462">
                  <c:v>4.6795799999999996</c:v>
                </c:pt>
                <c:pt idx="12463">
                  <c:v>4.26281</c:v>
                </c:pt>
                <c:pt idx="12464">
                  <c:v>3.9085899999999998</c:v>
                </c:pt>
                <c:pt idx="12465">
                  <c:v>4.5168799999999996</c:v>
                </c:pt>
                <c:pt idx="12466">
                  <c:v>4.1946399999999997</c:v>
                </c:pt>
                <c:pt idx="12467">
                  <c:v>3.9198200000000001</c:v>
                </c:pt>
                <c:pt idx="12468">
                  <c:v>3.67483</c:v>
                </c:pt>
                <c:pt idx="12469">
                  <c:v>3.46218</c:v>
                </c:pt>
                <c:pt idx="12470">
                  <c:v>3.41025</c:v>
                </c:pt>
                <c:pt idx="12471">
                  <c:v>3.41025</c:v>
                </c:pt>
                <c:pt idx="12472">
                  <c:v>2.7282000000000002</c:v>
                </c:pt>
                <c:pt idx="12473">
                  <c:v>2.7282000000000002</c:v>
                </c:pt>
                <c:pt idx="12474">
                  <c:v>2.7282000000000002</c:v>
                </c:pt>
                <c:pt idx="12475">
                  <c:v>2.7282000000000002</c:v>
                </c:pt>
                <c:pt idx="12476">
                  <c:v>2.7282000000000002</c:v>
                </c:pt>
                <c:pt idx="12477">
                  <c:v>2.0461499999999999</c:v>
                </c:pt>
                <c:pt idx="12478">
                  <c:v>2.7282000000000002</c:v>
                </c:pt>
                <c:pt idx="12479">
                  <c:v>2.7282000000000002</c:v>
                </c:pt>
                <c:pt idx="12480">
                  <c:v>2.7282000000000002</c:v>
                </c:pt>
                <c:pt idx="12481">
                  <c:v>2.7282000000000002</c:v>
                </c:pt>
                <c:pt idx="12482">
                  <c:v>2.7282000000000002</c:v>
                </c:pt>
                <c:pt idx="12483">
                  <c:v>2.7282000000000002</c:v>
                </c:pt>
                <c:pt idx="12484">
                  <c:v>2.7282000000000002</c:v>
                </c:pt>
                <c:pt idx="12485">
                  <c:v>4.0922900000000002</c:v>
                </c:pt>
                <c:pt idx="12486">
                  <c:v>4.0922900000000002</c:v>
                </c:pt>
                <c:pt idx="12487">
                  <c:v>4.0922900000000002</c:v>
                </c:pt>
                <c:pt idx="12488">
                  <c:v>4.0922900000000002</c:v>
                </c:pt>
                <c:pt idx="12489">
                  <c:v>4.7743399999999996</c:v>
                </c:pt>
                <c:pt idx="12490">
                  <c:v>4.7743399999999996</c:v>
                </c:pt>
                <c:pt idx="12491">
                  <c:v>4.7743399999999996</c:v>
                </c:pt>
                <c:pt idx="12492">
                  <c:v>4.7743399999999996</c:v>
                </c:pt>
                <c:pt idx="12493">
                  <c:v>4.7743399999999996</c:v>
                </c:pt>
                <c:pt idx="12494">
                  <c:v>4.0922900000000002</c:v>
                </c:pt>
                <c:pt idx="12495">
                  <c:v>4.0922900000000002</c:v>
                </c:pt>
                <c:pt idx="12496">
                  <c:v>3.41025</c:v>
                </c:pt>
                <c:pt idx="12497">
                  <c:v>4.0922900000000002</c:v>
                </c:pt>
                <c:pt idx="12498">
                  <c:v>4.0922900000000002</c:v>
                </c:pt>
                <c:pt idx="12499">
                  <c:v>4.7743399999999996</c:v>
                </c:pt>
                <c:pt idx="12500">
                  <c:v>4.0922900000000002</c:v>
                </c:pt>
                <c:pt idx="12501">
                  <c:v>4.7743399999999996</c:v>
                </c:pt>
                <c:pt idx="12502">
                  <c:v>4.0922900000000002</c:v>
                </c:pt>
                <c:pt idx="12503">
                  <c:v>4.0922900000000002</c:v>
                </c:pt>
                <c:pt idx="12504">
                  <c:v>4.0922900000000002</c:v>
                </c:pt>
                <c:pt idx="12505">
                  <c:v>4.0922900000000002</c:v>
                </c:pt>
                <c:pt idx="12506">
                  <c:v>3.41025</c:v>
                </c:pt>
                <c:pt idx="12507">
                  <c:v>3.41025</c:v>
                </c:pt>
                <c:pt idx="12508">
                  <c:v>3.41025</c:v>
                </c:pt>
                <c:pt idx="12509">
                  <c:v>4.0922900000000002</c:v>
                </c:pt>
                <c:pt idx="12510">
                  <c:v>3.41025</c:v>
                </c:pt>
                <c:pt idx="12511">
                  <c:v>3.41025</c:v>
                </c:pt>
                <c:pt idx="12512">
                  <c:v>3.41025</c:v>
                </c:pt>
                <c:pt idx="12513">
                  <c:v>3.41025</c:v>
                </c:pt>
                <c:pt idx="12514">
                  <c:v>2.7282000000000002</c:v>
                </c:pt>
                <c:pt idx="12515">
                  <c:v>2.7282000000000002</c:v>
                </c:pt>
                <c:pt idx="12516">
                  <c:v>2.7282000000000002</c:v>
                </c:pt>
                <c:pt idx="12517">
                  <c:v>3.41025</c:v>
                </c:pt>
                <c:pt idx="12518">
                  <c:v>3.41025</c:v>
                </c:pt>
                <c:pt idx="12519">
                  <c:v>2.7282000000000002</c:v>
                </c:pt>
                <c:pt idx="12520">
                  <c:v>2.7282000000000002</c:v>
                </c:pt>
                <c:pt idx="12521">
                  <c:v>2.7282000000000002</c:v>
                </c:pt>
                <c:pt idx="12522">
                  <c:v>2.7282000000000002</c:v>
                </c:pt>
                <c:pt idx="12523">
                  <c:v>2.7282000000000002</c:v>
                </c:pt>
                <c:pt idx="12524">
                  <c:v>3.41025</c:v>
                </c:pt>
                <c:pt idx="12525">
                  <c:v>3.41025</c:v>
                </c:pt>
                <c:pt idx="12526">
                  <c:v>3.41025</c:v>
                </c:pt>
                <c:pt idx="12527">
                  <c:v>4.0922900000000002</c:v>
                </c:pt>
                <c:pt idx="12528">
                  <c:v>4.7743399999999996</c:v>
                </c:pt>
                <c:pt idx="12529">
                  <c:v>4.7743399999999996</c:v>
                </c:pt>
                <c:pt idx="12530">
                  <c:v>6.1384400000000001</c:v>
                </c:pt>
                <c:pt idx="12531">
                  <c:v>6.1384400000000001</c:v>
                </c:pt>
                <c:pt idx="12532">
                  <c:v>6.8204900000000004</c:v>
                </c:pt>
                <c:pt idx="12533">
                  <c:v>6.8204900000000004</c:v>
                </c:pt>
                <c:pt idx="12534">
                  <c:v>6.8204900000000004</c:v>
                </c:pt>
                <c:pt idx="12535">
                  <c:v>6.8204900000000004</c:v>
                </c:pt>
                <c:pt idx="12536">
                  <c:v>6.1384400000000001</c:v>
                </c:pt>
                <c:pt idx="12537">
                  <c:v>6.8204900000000004</c:v>
                </c:pt>
                <c:pt idx="12538">
                  <c:v>8.18459</c:v>
                </c:pt>
                <c:pt idx="12539">
                  <c:v>8.8666400000000003</c:v>
                </c:pt>
                <c:pt idx="12540">
                  <c:v>8.8666400000000003</c:v>
                </c:pt>
                <c:pt idx="12541">
                  <c:v>8.18459</c:v>
                </c:pt>
                <c:pt idx="12542">
                  <c:v>8.18459</c:v>
                </c:pt>
                <c:pt idx="12543">
                  <c:v>9.5486900000000006</c:v>
                </c:pt>
                <c:pt idx="12544">
                  <c:v>8.18459</c:v>
                </c:pt>
                <c:pt idx="12545">
                  <c:v>7.5025399999999998</c:v>
                </c:pt>
                <c:pt idx="12546">
                  <c:v>7.5025399999999998</c:v>
                </c:pt>
                <c:pt idx="12547">
                  <c:v>7.5025399999999998</c:v>
                </c:pt>
                <c:pt idx="12548">
                  <c:v>8.18459</c:v>
                </c:pt>
                <c:pt idx="12549">
                  <c:v>8.18459</c:v>
                </c:pt>
                <c:pt idx="12550">
                  <c:v>7.5025399999999998</c:v>
                </c:pt>
                <c:pt idx="12551">
                  <c:v>7.5025399999999998</c:v>
                </c:pt>
                <c:pt idx="12552">
                  <c:v>6.8204900000000004</c:v>
                </c:pt>
                <c:pt idx="12553">
                  <c:v>7.5025399999999998</c:v>
                </c:pt>
                <c:pt idx="12554">
                  <c:v>6.8204900000000004</c:v>
                </c:pt>
                <c:pt idx="12555">
                  <c:v>5.4563899999999999</c:v>
                </c:pt>
                <c:pt idx="12556">
                  <c:v>5.4563899999999999</c:v>
                </c:pt>
                <c:pt idx="12557">
                  <c:v>6.8204900000000004</c:v>
                </c:pt>
                <c:pt idx="12558">
                  <c:v>7.5025399999999998</c:v>
                </c:pt>
                <c:pt idx="12559">
                  <c:v>8.8666400000000003</c:v>
                </c:pt>
                <c:pt idx="12560">
                  <c:v>7.5025399999999998</c:v>
                </c:pt>
                <c:pt idx="12561">
                  <c:v>7.5025399999999998</c:v>
                </c:pt>
                <c:pt idx="12562">
                  <c:v>8.18459</c:v>
                </c:pt>
                <c:pt idx="12563">
                  <c:v>8.18459</c:v>
                </c:pt>
                <c:pt idx="12564">
                  <c:v>8.18459</c:v>
                </c:pt>
                <c:pt idx="12565">
                  <c:v>7.5025399999999998</c:v>
                </c:pt>
                <c:pt idx="12566">
                  <c:v>8.8666400000000003</c:v>
                </c:pt>
                <c:pt idx="12567">
                  <c:v>9.5486900000000006</c:v>
                </c:pt>
                <c:pt idx="12568">
                  <c:v>9.5486900000000006</c:v>
                </c:pt>
                <c:pt idx="12569">
                  <c:v>9.5486900000000006</c:v>
                </c:pt>
                <c:pt idx="12570">
                  <c:v>8.8666400000000003</c:v>
                </c:pt>
                <c:pt idx="12571">
                  <c:v>8.8666400000000003</c:v>
                </c:pt>
                <c:pt idx="12572">
                  <c:v>9.5486900000000006</c:v>
                </c:pt>
                <c:pt idx="12573">
                  <c:v>9.5486900000000006</c:v>
                </c:pt>
                <c:pt idx="12574">
                  <c:v>9.5486900000000006</c:v>
                </c:pt>
                <c:pt idx="12575">
                  <c:v>9.5486900000000006</c:v>
                </c:pt>
                <c:pt idx="12576">
                  <c:v>8.18459</c:v>
                </c:pt>
                <c:pt idx="12577">
                  <c:v>8.18459</c:v>
                </c:pt>
                <c:pt idx="12578">
                  <c:v>10.230700000000001</c:v>
                </c:pt>
                <c:pt idx="12579">
                  <c:v>10.230700000000001</c:v>
                </c:pt>
                <c:pt idx="12580">
                  <c:v>10.230700000000001</c:v>
                </c:pt>
                <c:pt idx="12581">
                  <c:v>8.8666400000000003</c:v>
                </c:pt>
                <c:pt idx="12582">
                  <c:v>8.8666400000000003</c:v>
                </c:pt>
                <c:pt idx="12583">
                  <c:v>8.18459</c:v>
                </c:pt>
                <c:pt idx="12584">
                  <c:v>6.8204900000000004</c:v>
                </c:pt>
                <c:pt idx="12585">
                  <c:v>6.8204900000000004</c:v>
                </c:pt>
                <c:pt idx="12586">
                  <c:v>8.18459</c:v>
                </c:pt>
                <c:pt idx="12587">
                  <c:v>8.18459</c:v>
                </c:pt>
                <c:pt idx="12588">
                  <c:v>8.18459</c:v>
                </c:pt>
                <c:pt idx="12589">
                  <c:v>7.5025399999999998</c:v>
                </c:pt>
                <c:pt idx="12590">
                  <c:v>8.18459</c:v>
                </c:pt>
                <c:pt idx="12591">
                  <c:v>8.18459</c:v>
                </c:pt>
                <c:pt idx="12592">
                  <c:v>8.18459</c:v>
                </c:pt>
                <c:pt idx="12593">
                  <c:v>8.8666400000000003</c:v>
                </c:pt>
                <c:pt idx="12594">
                  <c:v>8.8666400000000003</c:v>
                </c:pt>
                <c:pt idx="12595">
                  <c:v>8.18459</c:v>
                </c:pt>
                <c:pt idx="12596">
                  <c:v>6.1384400000000001</c:v>
                </c:pt>
                <c:pt idx="12597">
                  <c:v>6.8204900000000004</c:v>
                </c:pt>
                <c:pt idx="12598">
                  <c:v>7.5025399999999998</c:v>
                </c:pt>
                <c:pt idx="12599">
                  <c:v>7.5025399999999998</c:v>
                </c:pt>
                <c:pt idx="12600">
                  <c:v>8.8666400000000003</c:v>
                </c:pt>
                <c:pt idx="12601">
                  <c:v>8.8666400000000003</c:v>
                </c:pt>
                <c:pt idx="12602">
                  <c:v>8.8666400000000003</c:v>
                </c:pt>
                <c:pt idx="12603">
                  <c:v>8.8666400000000003</c:v>
                </c:pt>
                <c:pt idx="12604">
                  <c:v>7.5025399999999998</c:v>
                </c:pt>
                <c:pt idx="12605">
                  <c:v>8.8666400000000003</c:v>
                </c:pt>
                <c:pt idx="12606">
                  <c:v>8.8666400000000003</c:v>
                </c:pt>
                <c:pt idx="12607">
                  <c:v>8.18459</c:v>
                </c:pt>
                <c:pt idx="12608">
                  <c:v>6.8204900000000004</c:v>
                </c:pt>
                <c:pt idx="12609">
                  <c:v>7.5025399999999998</c:v>
                </c:pt>
                <c:pt idx="12610">
                  <c:v>6.8204900000000004</c:v>
                </c:pt>
                <c:pt idx="12611">
                  <c:v>6.8204900000000004</c:v>
                </c:pt>
                <c:pt idx="12612">
                  <c:v>6.8204900000000004</c:v>
                </c:pt>
                <c:pt idx="12613">
                  <c:v>6.8204900000000004</c:v>
                </c:pt>
                <c:pt idx="12614">
                  <c:v>6.8204900000000004</c:v>
                </c:pt>
                <c:pt idx="12615">
                  <c:v>6.1384400000000001</c:v>
                </c:pt>
                <c:pt idx="12616">
                  <c:v>6.8204900000000004</c:v>
                </c:pt>
                <c:pt idx="12617">
                  <c:v>6.8204900000000004</c:v>
                </c:pt>
                <c:pt idx="12618">
                  <c:v>6.8204900000000004</c:v>
                </c:pt>
                <c:pt idx="12619">
                  <c:v>7.5025399999999998</c:v>
                </c:pt>
                <c:pt idx="12620">
                  <c:v>7.5025399999999998</c:v>
                </c:pt>
                <c:pt idx="12621">
                  <c:v>7.5025399999999998</c:v>
                </c:pt>
                <c:pt idx="12622">
                  <c:v>6.8204900000000004</c:v>
                </c:pt>
                <c:pt idx="12623">
                  <c:v>6.1384400000000001</c:v>
                </c:pt>
                <c:pt idx="12624">
                  <c:v>6.8204900000000004</c:v>
                </c:pt>
                <c:pt idx="12625">
                  <c:v>6.8204900000000004</c:v>
                </c:pt>
                <c:pt idx="12626">
                  <c:v>0</c:v>
                </c:pt>
                <c:pt idx="12627">
                  <c:v>0</c:v>
                </c:pt>
                <c:pt idx="12628">
                  <c:v>5.5905699999999996</c:v>
                </c:pt>
                <c:pt idx="12629">
                  <c:v>3.7891599999999999</c:v>
                </c:pt>
                <c:pt idx="12630">
                  <c:v>2.87784</c:v>
                </c:pt>
                <c:pt idx="12631">
                  <c:v>2.31203</c:v>
                </c:pt>
                <c:pt idx="12632">
                  <c:v>1.93764</c:v>
                </c:pt>
                <c:pt idx="12633">
                  <c:v>1.66353</c:v>
                </c:pt>
                <c:pt idx="12634">
                  <c:v>1.4604900000000001</c:v>
                </c:pt>
                <c:pt idx="12635">
                  <c:v>1.29914</c:v>
                </c:pt>
                <c:pt idx="12636">
                  <c:v>2.3438099999999999</c:v>
                </c:pt>
                <c:pt idx="12637">
                  <c:v>4.26281</c:v>
                </c:pt>
                <c:pt idx="12638">
                  <c:v>4.8927500000000004</c:v>
                </c:pt>
                <c:pt idx="12639">
                  <c:v>4.5168799999999996</c:v>
                </c:pt>
                <c:pt idx="12640">
                  <c:v>4.1998100000000003</c:v>
                </c:pt>
                <c:pt idx="12641">
                  <c:v>3.9198200000000001</c:v>
                </c:pt>
                <c:pt idx="12642">
                  <c:v>3.6787999999999998</c:v>
                </c:pt>
                <c:pt idx="12643">
                  <c:v>3.46218</c:v>
                </c:pt>
                <c:pt idx="12644">
                  <c:v>4.0922900000000002</c:v>
                </c:pt>
                <c:pt idx="12645">
                  <c:v>3.41025</c:v>
                </c:pt>
                <c:pt idx="12646">
                  <c:v>3.41025</c:v>
                </c:pt>
                <c:pt idx="12647">
                  <c:v>3.41025</c:v>
                </c:pt>
                <c:pt idx="12648">
                  <c:v>4.0922900000000002</c:v>
                </c:pt>
                <c:pt idx="12649">
                  <c:v>4.7743399999999996</c:v>
                </c:pt>
                <c:pt idx="12650">
                  <c:v>4.7743399999999996</c:v>
                </c:pt>
                <c:pt idx="12651">
                  <c:v>4.7743399999999996</c:v>
                </c:pt>
                <c:pt idx="12652">
                  <c:v>5.4563899999999999</c:v>
                </c:pt>
                <c:pt idx="12653">
                  <c:v>6.1384400000000001</c:v>
                </c:pt>
                <c:pt idx="12654">
                  <c:v>4.7743399999999996</c:v>
                </c:pt>
                <c:pt idx="12655">
                  <c:v>3.41025</c:v>
                </c:pt>
                <c:pt idx="12656">
                  <c:v>4.0922900000000002</c:v>
                </c:pt>
                <c:pt idx="12657">
                  <c:v>4.0922900000000002</c:v>
                </c:pt>
                <c:pt idx="12658">
                  <c:v>4.0922900000000002</c:v>
                </c:pt>
                <c:pt idx="12659">
                  <c:v>4.0922900000000002</c:v>
                </c:pt>
                <c:pt idx="12660">
                  <c:v>4.7743399999999996</c:v>
                </c:pt>
                <c:pt idx="12661">
                  <c:v>4.7743399999999996</c:v>
                </c:pt>
                <c:pt idx="12662">
                  <c:v>4.0922900000000002</c:v>
                </c:pt>
                <c:pt idx="12663">
                  <c:v>4.0922900000000002</c:v>
                </c:pt>
                <c:pt idx="12664">
                  <c:v>4.7743399999999996</c:v>
                </c:pt>
                <c:pt idx="12665">
                  <c:v>5.4563899999999999</c:v>
                </c:pt>
                <c:pt idx="12666">
                  <c:v>4.0922900000000002</c:v>
                </c:pt>
                <c:pt idx="12667">
                  <c:v>4.7743399999999996</c:v>
                </c:pt>
                <c:pt idx="12668">
                  <c:v>5.4563899999999999</c:v>
                </c:pt>
                <c:pt idx="12669">
                  <c:v>4.7743399999999996</c:v>
                </c:pt>
                <c:pt idx="12670">
                  <c:v>4.0922900000000002</c:v>
                </c:pt>
                <c:pt idx="12671">
                  <c:v>4.7743399999999996</c:v>
                </c:pt>
                <c:pt idx="12672">
                  <c:v>5.4563899999999999</c:v>
                </c:pt>
                <c:pt idx="12673">
                  <c:v>5.4563899999999999</c:v>
                </c:pt>
                <c:pt idx="12674">
                  <c:v>5.4563899999999999</c:v>
                </c:pt>
                <c:pt idx="12675">
                  <c:v>5.4563899999999999</c:v>
                </c:pt>
                <c:pt idx="12676">
                  <c:v>5.4563899999999999</c:v>
                </c:pt>
                <c:pt idx="12677">
                  <c:v>6.1384400000000001</c:v>
                </c:pt>
                <c:pt idx="12678">
                  <c:v>5.4563899999999999</c:v>
                </c:pt>
                <c:pt idx="12679">
                  <c:v>5.4563899999999999</c:v>
                </c:pt>
                <c:pt idx="12680">
                  <c:v>6.1384400000000001</c:v>
                </c:pt>
                <c:pt idx="12681">
                  <c:v>5.4563899999999999</c:v>
                </c:pt>
                <c:pt idx="12682">
                  <c:v>4.7743399999999996</c:v>
                </c:pt>
                <c:pt idx="12683">
                  <c:v>4.7743399999999996</c:v>
                </c:pt>
                <c:pt idx="12684">
                  <c:v>5.4563899999999999</c:v>
                </c:pt>
                <c:pt idx="12685">
                  <c:v>4.0922900000000002</c:v>
                </c:pt>
                <c:pt idx="12686">
                  <c:v>4.7743399999999996</c:v>
                </c:pt>
                <c:pt idx="12687">
                  <c:v>4.7743399999999996</c:v>
                </c:pt>
                <c:pt idx="12688">
                  <c:v>4.0922900000000002</c:v>
                </c:pt>
                <c:pt idx="12689">
                  <c:v>4.0922900000000002</c:v>
                </c:pt>
                <c:pt idx="12690">
                  <c:v>4.7743399999999996</c:v>
                </c:pt>
                <c:pt idx="12691">
                  <c:v>4.0922900000000002</c:v>
                </c:pt>
                <c:pt idx="12692">
                  <c:v>4.0922900000000002</c:v>
                </c:pt>
                <c:pt idx="12693">
                  <c:v>4.0922900000000002</c:v>
                </c:pt>
                <c:pt idx="12694">
                  <c:v>3.41025</c:v>
                </c:pt>
                <c:pt idx="12695">
                  <c:v>4.0922900000000002</c:v>
                </c:pt>
                <c:pt idx="12696">
                  <c:v>4.0922900000000002</c:v>
                </c:pt>
                <c:pt idx="12697">
                  <c:v>4.0922900000000002</c:v>
                </c:pt>
                <c:pt idx="12698">
                  <c:v>5.4563899999999999</c:v>
                </c:pt>
                <c:pt idx="12699">
                  <c:v>6.8204900000000004</c:v>
                </c:pt>
                <c:pt idx="12700">
                  <c:v>7.5025399999999998</c:v>
                </c:pt>
                <c:pt idx="12701">
                  <c:v>7.5025399999999998</c:v>
                </c:pt>
                <c:pt idx="12702">
                  <c:v>7.5025399999999998</c:v>
                </c:pt>
                <c:pt idx="12703">
                  <c:v>6.8204900000000004</c:v>
                </c:pt>
                <c:pt idx="12704">
                  <c:v>6.8204900000000004</c:v>
                </c:pt>
                <c:pt idx="12705">
                  <c:v>6.8204900000000004</c:v>
                </c:pt>
                <c:pt idx="12706">
                  <c:v>6.1384400000000001</c:v>
                </c:pt>
                <c:pt idx="12707">
                  <c:v>5.4563899999999999</c:v>
                </c:pt>
                <c:pt idx="12708">
                  <c:v>5.4563899999999999</c:v>
                </c:pt>
                <c:pt idx="12709">
                  <c:v>5.4563899999999999</c:v>
                </c:pt>
                <c:pt idx="12710">
                  <c:v>5.4563899999999999</c:v>
                </c:pt>
                <c:pt idx="12711">
                  <c:v>5.4563899999999999</c:v>
                </c:pt>
                <c:pt idx="12712">
                  <c:v>5.4563899999999999</c:v>
                </c:pt>
                <c:pt idx="12713">
                  <c:v>5.4563899999999999</c:v>
                </c:pt>
                <c:pt idx="12714">
                  <c:v>4.7743399999999996</c:v>
                </c:pt>
                <c:pt idx="12715">
                  <c:v>4.7743399999999996</c:v>
                </c:pt>
                <c:pt idx="12716">
                  <c:v>2.7282000000000002</c:v>
                </c:pt>
                <c:pt idx="12717">
                  <c:v>2.0461499999999999</c:v>
                </c:pt>
                <c:pt idx="12718">
                  <c:v>1.3641000000000001</c:v>
                </c:pt>
                <c:pt idx="12719">
                  <c:v>2.0461499999999999</c:v>
                </c:pt>
                <c:pt idx="12720">
                  <c:v>4.0922900000000002</c:v>
                </c:pt>
                <c:pt idx="12721">
                  <c:v>4.0922900000000002</c:v>
                </c:pt>
                <c:pt idx="12722">
                  <c:v>4.7743399999999996</c:v>
                </c:pt>
                <c:pt idx="12723">
                  <c:v>4.7743399999999996</c:v>
                </c:pt>
                <c:pt idx="12724">
                  <c:v>5.4563899999999999</c:v>
                </c:pt>
                <c:pt idx="12725">
                  <c:v>5.4563899999999999</c:v>
                </c:pt>
                <c:pt idx="12726">
                  <c:v>6.1384400000000001</c:v>
                </c:pt>
                <c:pt idx="12727">
                  <c:v>6.1384400000000001</c:v>
                </c:pt>
                <c:pt idx="12728">
                  <c:v>6.1384400000000001</c:v>
                </c:pt>
                <c:pt idx="12729">
                  <c:v>6.1384400000000001</c:v>
                </c:pt>
                <c:pt idx="12730">
                  <c:v>5.4563899999999999</c:v>
                </c:pt>
                <c:pt idx="12731">
                  <c:v>5.4563899999999999</c:v>
                </c:pt>
                <c:pt idx="12732">
                  <c:v>5.4563899999999999</c:v>
                </c:pt>
                <c:pt idx="12733">
                  <c:v>6.8204900000000004</c:v>
                </c:pt>
                <c:pt idx="12734">
                  <c:v>6.8204900000000004</c:v>
                </c:pt>
                <c:pt idx="12735">
                  <c:v>6.8204900000000004</c:v>
                </c:pt>
                <c:pt idx="12736">
                  <c:v>6.8204900000000004</c:v>
                </c:pt>
                <c:pt idx="12737">
                  <c:v>4.7743399999999996</c:v>
                </c:pt>
                <c:pt idx="12738">
                  <c:v>4.0922900000000002</c:v>
                </c:pt>
                <c:pt idx="12739">
                  <c:v>3.41025</c:v>
                </c:pt>
                <c:pt idx="12740">
                  <c:v>4.0922900000000002</c:v>
                </c:pt>
                <c:pt idx="12741">
                  <c:v>4.0922900000000002</c:v>
                </c:pt>
                <c:pt idx="12742">
                  <c:v>3.41025</c:v>
                </c:pt>
                <c:pt idx="12743">
                  <c:v>3.41025</c:v>
                </c:pt>
                <c:pt idx="12744">
                  <c:v>3.41025</c:v>
                </c:pt>
                <c:pt idx="12745">
                  <c:v>3.41025</c:v>
                </c:pt>
                <c:pt idx="12746">
                  <c:v>3.41025</c:v>
                </c:pt>
                <c:pt idx="12747">
                  <c:v>3.41025</c:v>
                </c:pt>
                <c:pt idx="12748">
                  <c:v>3.41025</c:v>
                </c:pt>
                <c:pt idx="12749">
                  <c:v>4.7743399999999996</c:v>
                </c:pt>
                <c:pt idx="12750">
                  <c:v>4.0922900000000002</c:v>
                </c:pt>
                <c:pt idx="12751">
                  <c:v>4.0922900000000002</c:v>
                </c:pt>
                <c:pt idx="12752">
                  <c:v>4.0922900000000002</c:v>
                </c:pt>
                <c:pt idx="12753">
                  <c:v>4.0922900000000002</c:v>
                </c:pt>
                <c:pt idx="12754">
                  <c:v>4.0922900000000002</c:v>
                </c:pt>
                <c:pt idx="12755">
                  <c:v>4.0922900000000002</c:v>
                </c:pt>
                <c:pt idx="12756">
                  <c:v>4.0922900000000002</c:v>
                </c:pt>
                <c:pt idx="12757">
                  <c:v>3.41025</c:v>
                </c:pt>
                <c:pt idx="12758">
                  <c:v>3.41025</c:v>
                </c:pt>
                <c:pt idx="12759">
                  <c:v>3.41025</c:v>
                </c:pt>
                <c:pt idx="12760">
                  <c:v>3.41025</c:v>
                </c:pt>
                <c:pt idx="12761">
                  <c:v>3.41025</c:v>
                </c:pt>
                <c:pt idx="12762">
                  <c:v>3.41025</c:v>
                </c:pt>
                <c:pt idx="12763">
                  <c:v>4.0922900000000002</c:v>
                </c:pt>
                <c:pt idx="12764">
                  <c:v>4.0922900000000002</c:v>
                </c:pt>
                <c:pt idx="12765">
                  <c:v>4.0922900000000002</c:v>
                </c:pt>
                <c:pt idx="12766">
                  <c:v>2.7282000000000002</c:v>
                </c:pt>
                <c:pt idx="12767">
                  <c:v>2.0461499999999999</c:v>
                </c:pt>
                <c:pt idx="12768">
                  <c:v>2.0461499999999999</c:v>
                </c:pt>
                <c:pt idx="12769">
                  <c:v>2.7282000000000002</c:v>
                </c:pt>
                <c:pt idx="12770">
                  <c:v>2.7282000000000002</c:v>
                </c:pt>
                <c:pt idx="12771">
                  <c:v>2.7282000000000002</c:v>
                </c:pt>
                <c:pt idx="12772">
                  <c:v>2.7282000000000002</c:v>
                </c:pt>
                <c:pt idx="12773">
                  <c:v>2.7282000000000002</c:v>
                </c:pt>
                <c:pt idx="12774">
                  <c:v>2.7282000000000002</c:v>
                </c:pt>
                <c:pt idx="12775">
                  <c:v>2.7282000000000002</c:v>
                </c:pt>
                <c:pt idx="12776">
                  <c:v>2.7282000000000002</c:v>
                </c:pt>
                <c:pt idx="12777">
                  <c:v>2.0461499999999999</c:v>
                </c:pt>
                <c:pt idx="12778">
                  <c:v>2.0461499999999999</c:v>
                </c:pt>
                <c:pt idx="12779">
                  <c:v>2.0461499999999999</c:v>
                </c:pt>
                <c:pt idx="12780">
                  <c:v>2.0461499999999999</c:v>
                </c:pt>
                <c:pt idx="12781">
                  <c:v>2.0461499999999999</c:v>
                </c:pt>
                <c:pt idx="12782">
                  <c:v>2.0461499999999999</c:v>
                </c:pt>
                <c:pt idx="12783">
                  <c:v>2.0461499999999999</c:v>
                </c:pt>
                <c:pt idx="12784">
                  <c:v>2.0461499999999999</c:v>
                </c:pt>
                <c:pt idx="12785">
                  <c:v>2.0461499999999999</c:v>
                </c:pt>
                <c:pt idx="12786">
                  <c:v>2.0461499999999999</c:v>
                </c:pt>
                <c:pt idx="12787">
                  <c:v>2.0461499999999999</c:v>
                </c:pt>
                <c:pt idx="12788">
                  <c:v>1.3641000000000001</c:v>
                </c:pt>
                <c:pt idx="12789">
                  <c:v>1.3641000000000001</c:v>
                </c:pt>
                <c:pt idx="12790">
                  <c:v>1.3641000000000001</c:v>
                </c:pt>
                <c:pt idx="12791">
                  <c:v>2.0461499999999999</c:v>
                </c:pt>
                <c:pt idx="12792">
                  <c:v>2.0461499999999999</c:v>
                </c:pt>
                <c:pt idx="12793">
                  <c:v>2.0461499999999999</c:v>
                </c:pt>
                <c:pt idx="12794">
                  <c:v>2.0461499999999999</c:v>
                </c:pt>
                <c:pt idx="12795">
                  <c:v>2.0461499999999999</c:v>
                </c:pt>
                <c:pt idx="12796">
                  <c:v>3.41025</c:v>
                </c:pt>
                <c:pt idx="12797">
                  <c:v>3.41025</c:v>
                </c:pt>
                <c:pt idx="12798">
                  <c:v>3.41025</c:v>
                </c:pt>
                <c:pt idx="12799">
                  <c:v>3.41025</c:v>
                </c:pt>
                <c:pt idx="12800">
                  <c:v>0</c:v>
                </c:pt>
                <c:pt idx="12801">
                  <c:v>10.657</c:v>
                </c:pt>
                <c:pt idx="12802">
                  <c:v>5.5905699999999996</c:v>
                </c:pt>
                <c:pt idx="12803">
                  <c:v>3.81033</c:v>
                </c:pt>
                <c:pt idx="12804">
                  <c:v>5.7556900000000004</c:v>
                </c:pt>
                <c:pt idx="12805">
                  <c:v>4.6397899999999996</c:v>
                </c:pt>
                <c:pt idx="12806">
                  <c:v>5.8129200000000001</c:v>
                </c:pt>
                <c:pt idx="12807">
                  <c:v>8.3380100000000006</c:v>
                </c:pt>
                <c:pt idx="12808">
                  <c:v>8.7629400000000004</c:v>
                </c:pt>
                <c:pt idx="12809">
                  <c:v>7.8097200000000004</c:v>
                </c:pt>
                <c:pt idx="12810">
                  <c:v>10.5472</c:v>
                </c:pt>
                <c:pt idx="12811">
                  <c:v>10.6737</c:v>
                </c:pt>
                <c:pt idx="12812">
                  <c:v>10.763999999999999</c:v>
                </c:pt>
                <c:pt idx="12813">
                  <c:v>10.854900000000001</c:v>
                </c:pt>
                <c:pt idx="12814">
                  <c:v>10.919499999999999</c:v>
                </c:pt>
                <c:pt idx="12815">
                  <c:v>10.988099999999999</c:v>
                </c:pt>
                <c:pt idx="12816">
                  <c:v>10.300599999999999</c:v>
                </c:pt>
                <c:pt idx="12817">
                  <c:v>10.3971</c:v>
                </c:pt>
                <c:pt idx="12818">
                  <c:v>10.230700000000001</c:v>
                </c:pt>
                <c:pt idx="12819">
                  <c:v>12.276899999999999</c:v>
                </c:pt>
                <c:pt idx="12820">
                  <c:v>12.276899999999999</c:v>
                </c:pt>
                <c:pt idx="12821">
                  <c:v>11.594799999999999</c:v>
                </c:pt>
                <c:pt idx="12822">
                  <c:v>11.594799999999999</c:v>
                </c:pt>
                <c:pt idx="12823">
                  <c:v>12.276899999999999</c:v>
                </c:pt>
                <c:pt idx="12824">
                  <c:v>11.594799999999999</c:v>
                </c:pt>
                <c:pt idx="12825">
                  <c:v>10.230700000000001</c:v>
                </c:pt>
                <c:pt idx="12826">
                  <c:v>10.912800000000001</c:v>
                </c:pt>
                <c:pt idx="12827">
                  <c:v>9.5486900000000006</c:v>
                </c:pt>
                <c:pt idx="12828">
                  <c:v>8.18459</c:v>
                </c:pt>
                <c:pt idx="12829">
                  <c:v>9.5486900000000006</c:v>
                </c:pt>
                <c:pt idx="12830">
                  <c:v>9.5486900000000006</c:v>
                </c:pt>
                <c:pt idx="12831">
                  <c:v>9.5486900000000006</c:v>
                </c:pt>
                <c:pt idx="12832">
                  <c:v>9.5486900000000006</c:v>
                </c:pt>
                <c:pt idx="12833">
                  <c:v>9.5486900000000006</c:v>
                </c:pt>
                <c:pt idx="12834">
                  <c:v>8.8666400000000003</c:v>
                </c:pt>
                <c:pt idx="12835">
                  <c:v>9.5486900000000006</c:v>
                </c:pt>
                <c:pt idx="12836">
                  <c:v>7.5025399999999998</c:v>
                </c:pt>
                <c:pt idx="12837">
                  <c:v>6.8204900000000004</c:v>
                </c:pt>
                <c:pt idx="12838">
                  <c:v>6.8204900000000004</c:v>
                </c:pt>
                <c:pt idx="12839">
                  <c:v>6.8204900000000004</c:v>
                </c:pt>
                <c:pt idx="12840">
                  <c:v>6.1384400000000001</c:v>
                </c:pt>
                <c:pt idx="12841">
                  <c:v>6.1384400000000001</c:v>
                </c:pt>
                <c:pt idx="12842">
                  <c:v>6.1384400000000001</c:v>
                </c:pt>
                <c:pt idx="12843">
                  <c:v>6.8204900000000004</c:v>
                </c:pt>
                <c:pt idx="12844">
                  <c:v>6.1384400000000001</c:v>
                </c:pt>
                <c:pt idx="12845">
                  <c:v>6.1384400000000001</c:v>
                </c:pt>
                <c:pt idx="12846">
                  <c:v>5.4563899999999999</c:v>
                </c:pt>
                <c:pt idx="12847">
                  <c:v>3.41025</c:v>
                </c:pt>
                <c:pt idx="12848">
                  <c:v>3.41025</c:v>
                </c:pt>
                <c:pt idx="12849">
                  <c:v>3.41025</c:v>
                </c:pt>
                <c:pt idx="12850">
                  <c:v>3.41025</c:v>
                </c:pt>
                <c:pt idx="12851">
                  <c:v>2.7282000000000002</c:v>
                </c:pt>
                <c:pt idx="12852">
                  <c:v>4.0922900000000002</c:v>
                </c:pt>
                <c:pt idx="12853">
                  <c:v>4.0922900000000002</c:v>
                </c:pt>
                <c:pt idx="12854">
                  <c:v>4.7743399999999996</c:v>
                </c:pt>
                <c:pt idx="12855">
                  <c:v>5.4563899999999999</c:v>
                </c:pt>
                <c:pt idx="12856">
                  <c:v>6.1384400000000001</c:v>
                </c:pt>
                <c:pt idx="12857">
                  <c:v>6.8204900000000004</c:v>
                </c:pt>
                <c:pt idx="12858">
                  <c:v>6.8204900000000004</c:v>
                </c:pt>
                <c:pt idx="12859">
                  <c:v>6.8204900000000004</c:v>
                </c:pt>
                <c:pt idx="12860">
                  <c:v>6.1384400000000001</c:v>
                </c:pt>
                <c:pt idx="12861">
                  <c:v>5.4563899999999999</c:v>
                </c:pt>
                <c:pt idx="12862">
                  <c:v>5.4563899999999999</c:v>
                </c:pt>
                <c:pt idx="12863">
                  <c:v>5.4563899999999999</c:v>
                </c:pt>
                <c:pt idx="12864">
                  <c:v>6.1384400000000001</c:v>
                </c:pt>
                <c:pt idx="12865">
                  <c:v>6.8204900000000004</c:v>
                </c:pt>
                <c:pt idx="12866">
                  <c:v>6.1384400000000001</c:v>
                </c:pt>
                <c:pt idx="12867">
                  <c:v>6.8204900000000004</c:v>
                </c:pt>
                <c:pt idx="12868">
                  <c:v>6.8204900000000004</c:v>
                </c:pt>
                <c:pt idx="12869">
                  <c:v>6.8204900000000004</c:v>
                </c:pt>
                <c:pt idx="12870">
                  <c:v>5.4563899999999999</c:v>
                </c:pt>
                <c:pt idx="12871">
                  <c:v>4.7743399999999996</c:v>
                </c:pt>
                <c:pt idx="12872">
                  <c:v>4.7743399999999996</c:v>
                </c:pt>
                <c:pt idx="12873">
                  <c:v>4.0922900000000002</c:v>
                </c:pt>
                <c:pt idx="12874">
                  <c:v>4.0922900000000002</c:v>
                </c:pt>
                <c:pt idx="12875">
                  <c:v>3.41025</c:v>
                </c:pt>
                <c:pt idx="12876">
                  <c:v>3.41025</c:v>
                </c:pt>
                <c:pt idx="12877">
                  <c:v>3.41025</c:v>
                </c:pt>
                <c:pt idx="12878">
                  <c:v>6.8204900000000004</c:v>
                </c:pt>
                <c:pt idx="12879">
                  <c:v>6.8204900000000004</c:v>
                </c:pt>
                <c:pt idx="12880">
                  <c:v>6.8204900000000004</c:v>
                </c:pt>
                <c:pt idx="12881">
                  <c:v>6.1384400000000001</c:v>
                </c:pt>
                <c:pt idx="12882">
                  <c:v>5.4563899999999999</c:v>
                </c:pt>
                <c:pt idx="12883">
                  <c:v>5.4563899999999999</c:v>
                </c:pt>
                <c:pt idx="12884">
                  <c:v>4.7743399999999996</c:v>
                </c:pt>
                <c:pt idx="12885">
                  <c:v>5.4563899999999999</c:v>
                </c:pt>
                <c:pt idx="12886">
                  <c:v>4.7743399999999996</c:v>
                </c:pt>
                <c:pt idx="12887">
                  <c:v>4.7743399999999996</c:v>
                </c:pt>
                <c:pt idx="12888">
                  <c:v>4.7743399999999996</c:v>
                </c:pt>
                <c:pt idx="12889">
                  <c:v>4.7743399999999996</c:v>
                </c:pt>
                <c:pt idx="12890">
                  <c:v>6.1384400000000001</c:v>
                </c:pt>
                <c:pt idx="12891">
                  <c:v>7.5025399999999998</c:v>
                </c:pt>
                <c:pt idx="12892">
                  <c:v>8.18459</c:v>
                </c:pt>
                <c:pt idx="12893">
                  <c:v>8.8666400000000003</c:v>
                </c:pt>
                <c:pt idx="12894">
                  <c:v>8.8666400000000003</c:v>
                </c:pt>
                <c:pt idx="12895">
                  <c:v>6.8204900000000004</c:v>
                </c:pt>
                <c:pt idx="12896">
                  <c:v>6.1384400000000001</c:v>
                </c:pt>
                <c:pt idx="12897">
                  <c:v>6.1384400000000001</c:v>
                </c:pt>
                <c:pt idx="12898">
                  <c:v>6.8204900000000004</c:v>
                </c:pt>
                <c:pt idx="12899">
                  <c:v>7.5025399999999998</c:v>
                </c:pt>
                <c:pt idx="12900">
                  <c:v>8.18459</c:v>
                </c:pt>
                <c:pt idx="12901">
                  <c:v>9.5486900000000006</c:v>
                </c:pt>
                <c:pt idx="12902">
                  <c:v>10.230700000000001</c:v>
                </c:pt>
                <c:pt idx="12903">
                  <c:v>9.5486900000000006</c:v>
                </c:pt>
                <c:pt idx="12904">
                  <c:v>10.230700000000001</c:v>
                </c:pt>
                <c:pt idx="12905">
                  <c:v>10.230700000000001</c:v>
                </c:pt>
                <c:pt idx="12906">
                  <c:v>10.230700000000001</c:v>
                </c:pt>
                <c:pt idx="12907">
                  <c:v>9.5486900000000006</c:v>
                </c:pt>
                <c:pt idx="12908">
                  <c:v>8.8666400000000003</c:v>
                </c:pt>
                <c:pt idx="12909">
                  <c:v>6.8204900000000004</c:v>
                </c:pt>
                <c:pt idx="12910">
                  <c:v>6.1384400000000001</c:v>
                </c:pt>
                <c:pt idx="12911">
                  <c:v>7.5025399999999998</c:v>
                </c:pt>
                <c:pt idx="12912">
                  <c:v>8.8666400000000003</c:v>
                </c:pt>
                <c:pt idx="12913">
                  <c:v>9.5486900000000006</c:v>
                </c:pt>
                <c:pt idx="12914">
                  <c:v>9.5486900000000006</c:v>
                </c:pt>
                <c:pt idx="12915">
                  <c:v>9.5486900000000006</c:v>
                </c:pt>
                <c:pt idx="12916">
                  <c:v>8.8666400000000003</c:v>
                </c:pt>
                <c:pt idx="12917">
                  <c:v>8.18459</c:v>
                </c:pt>
                <c:pt idx="12918">
                  <c:v>7.5025399999999998</c:v>
                </c:pt>
                <c:pt idx="12919">
                  <c:v>6.1384400000000001</c:v>
                </c:pt>
                <c:pt idx="12920">
                  <c:v>6.1384400000000001</c:v>
                </c:pt>
                <c:pt idx="12921">
                  <c:v>5.4563899999999999</c:v>
                </c:pt>
                <c:pt idx="12922">
                  <c:v>5.4563899999999999</c:v>
                </c:pt>
                <c:pt idx="12923">
                  <c:v>5.4563899999999999</c:v>
                </c:pt>
                <c:pt idx="12924">
                  <c:v>6.8204900000000004</c:v>
                </c:pt>
                <c:pt idx="12925">
                  <c:v>6.8204900000000004</c:v>
                </c:pt>
                <c:pt idx="12926">
                  <c:v>7.5025399999999998</c:v>
                </c:pt>
                <c:pt idx="12927">
                  <c:v>7.5025399999999998</c:v>
                </c:pt>
                <c:pt idx="12928">
                  <c:v>6.8204900000000004</c:v>
                </c:pt>
                <c:pt idx="12929">
                  <c:v>6.1384400000000001</c:v>
                </c:pt>
                <c:pt idx="12930">
                  <c:v>5.4563899999999999</c:v>
                </c:pt>
                <c:pt idx="12931">
                  <c:v>4.7743399999999996</c:v>
                </c:pt>
                <c:pt idx="12932">
                  <c:v>6.1384400000000001</c:v>
                </c:pt>
                <c:pt idx="12933">
                  <c:v>6.8204900000000004</c:v>
                </c:pt>
                <c:pt idx="12934">
                  <c:v>6.8204900000000004</c:v>
                </c:pt>
                <c:pt idx="12935">
                  <c:v>6.8204900000000004</c:v>
                </c:pt>
                <c:pt idx="12936">
                  <c:v>6.8204900000000004</c:v>
                </c:pt>
                <c:pt idx="12937">
                  <c:v>6.8204900000000004</c:v>
                </c:pt>
                <c:pt idx="12938">
                  <c:v>7.5025399999999998</c:v>
                </c:pt>
                <c:pt idx="12939">
                  <c:v>7.5025399999999998</c:v>
                </c:pt>
                <c:pt idx="12940">
                  <c:v>7.5025399999999998</c:v>
                </c:pt>
                <c:pt idx="12941">
                  <c:v>6.1384400000000001</c:v>
                </c:pt>
                <c:pt idx="12942">
                  <c:v>5.4563899999999999</c:v>
                </c:pt>
                <c:pt idx="12943">
                  <c:v>5.4563899999999999</c:v>
                </c:pt>
                <c:pt idx="12944">
                  <c:v>5.4563899999999999</c:v>
                </c:pt>
                <c:pt idx="12945">
                  <c:v>6.1384400000000001</c:v>
                </c:pt>
                <c:pt idx="12946">
                  <c:v>6.1384400000000001</c:v>
                </c:pt>
                <c:pt idx="12947">
                  <c:v>6.1384400000000001</c:v>
                </c:pt>
                <c:pt idx="12948">
                  <c:v>6.1384400000000001</c:v>
                </c:pt>
                <c:pt idx="12949">
                  <c:v>4.7743399999999996</c:v>
                </c:pt>
                <c:pt idx="12950">
                  <c:v>4.0922900000000002</c:v>
                </c:pt>
                <c:pt idx="12951">
                  <c:v>4.0922900000000002</c:v>
                </c:pt>
                <c:pt idx="12952">
                  <c:v>4.7743399999999996</c:v>
                </c:pt>
                <c:pt idx="12953">
                  <c:v>4.7743399999999996</c:v>
                </c:pt>
                <c:pt idx="12954">
                  <c:v>4.7743399999999996</c:v>
                </c:pt>
                <c:pt idx="12955">
                  <c:v>4.0922900000000002</c:v>
                </c:pt>
                <c:pt idx="12956">
                  <c:v>4.7743399999999996</c:v>
                </c:pt>
                <c:pt idx="12957">
                  <c:v>5.4563899999999999</c:v>
                </c:pt>
                <c:pt idx="12958">
                  <c:v>6.8204900000000004</c:v>
                </c:pt>
                <c:pt idx="12959">
                  <c:v>6.8204900000000004</c:v>
                </c:pt>
                <c:pt idx="12960">
                  <c:v>7.5025399999999998</c:v>
                </c:pt>
                <c:pt idx="12961">
                  <c:v>8.18459</c:v>
                </c:pt>
                <c:pt idx="12962">
                  <c:v>8.18459</c:v>
                </c:pt>
                <c:pt idx="12963">
                  <c:v>7.5025399999999998</c:v>
                </c:pt>
                <c:pt idx="12964">
                  <c:v>7.5025399999999998</c:v>
                </c:pt>
                <c:pt idx="12965">
                  <c:v>8.18459</c:v>
                </c:pt>
                <c:pt idx="12966">
                  <c:v>8.18459</c:v>
                </c:pt>
                <c:pt idx="12967">
                  <c:v>8.8666400000000003</c:v>
                </c:pt>
                <c:pt idx="12968">
                  <c:v>8.8666400000000003</c:v>
                </c:pt>
                <c:pt idx="12969">
                  <c:v>8.8666400000000003</c:v>
                </c:pt>
                <c:pt idx="12970">
                  <c:v>8.18459</c:v>
                </c:pt>
                <c:pt idx="12971">
                  <c:v>8.8666400000000003</c:v>
                </c:pt>
                <c:pt idx="12972">
                  <c:v>8.8666400000000003</c:v>
                </c:pt>
                <c:pt idx="12973">
                  <c:v>8.18459</c:v>
                </c:pt>
                <c:pt idx="12974">
                  <c:v>0</c:v>
                </c:pt>
                <c:pt idx="12975">
                  <c:v>0</c:v>
                </c:pt>
                <c:pt idx="12976">
                  <c:v>0</c:v>
                </c:pt>
                <c:pt idx="12977">
                  <c:v>0</c:v>
                </c:pt>
                <c:pt idx="12978">
                  <c:v>0</c:v>
                </c:pt>
                <c:pt idx="12979">
                  <c:v>2.31989</c:v>
                </c:pt>
                <c:pt idx="12980">
                  <c:v>3.88632</c:v>
                </c:pt>
                <c:pt idx="12981">
                  <c:v>3.3351999999999999</c:v>
                </c:pt>
                <c:pt idx="12982">
                  <c:v>2.9272499999999999</c:v>
                </c:pt>
                <c:pt idx="12983">
                  <c:v>2.60324</c:v>
                </c:pt>
                <c:pt idx="12984">
                  <c:v>3.5217700000000001</c:v>
                </c:pt>
                <c:pt idx="12985">
                  <c:v>3.2021099999999998</c:v>
                </c:pt>
                <c:pt idx="12986">
                  <c:v>3.9198200000000001</c:v>
                </c:pt>
                <c:pt idx="12987">
                  <c:v>3.6183000000000001</c:v>
                </c:pt>
                <c:pt idx="12988">
                  <c:v>4.2049899999999996</c:v>
                </c:pt>
                <c:pt idx="12989">
                  <c:v>3.9243299999999999</c:v>
                </c:pt>
                <c:pt idx="12990">
                  <c:v>3.6827700000000001</c:v>
                </c:pt>
                <c:pt idx="12991">
                  <c:v>3.4657</c:v>
                </c:pt>
                <c:pt idx="12992">
                  <c:v>3.41025</c:v>
                </c:pt>
                <c:pt idx="12993">
                  <c:v>4.0922900000000002</c:v>
                </c:pt>
                <c:pt idx="12994">
                  <c:v>4.0922900000000002</c:v>
                </c:pt>
                <c:pt idx="12995">
                  <c:v>4.0922900000000002</c:v>
                </c:pt>
                <c:pt idx="12996">
                  <c:v>5.4563899999999999</c:v>
                </c:pt>
                <c:pt idx="12997">
                  <c:v>4.7743399999999996</c:v>
                </c:pt>
                <c:pt idx="12998">
                  <c:v>6.1384400000000001</c:v>
                </c:pt>
                <c:pt idx="12999">
                  <c:v>6.1384400000000001</c:v>
                </c:pt>
                <c:pt idx="13000">
                  <c:v>6.1384400000000001</c:v>
                </c:pt>
                <c:pt idx="13001">
                  <c:v>6.1384400000000001</c:v>
                </c:pt>
                <c:pt idx="13002">
                  <c:v>6.1384400000000001</c:v>
                </c:pt>
                <c:pt idx="13003">
                  <c:v>6.8204900000000004</c:v>
                </c:pt>
                <c:pt idx="13004">
                  <c:v>6.1384400000000001</c:v>
                </c:pt>
                <c:pt idx="13005">
                  <c:v>5.4563899999999999</c:v>
                </c:pt>
                <c:pt idx="13006">
                  <c:v>6.1384400000000001</c:v>
                </c:pt>
                <c:pt idx="13007">
                  <c:v>6.8204900000000004</c:v>
                </c:pt>
                <c:pt idx="13008">
                  <c:v>7.5025399999999998</c:v>
                </c:pt>
                <c:pt idx="13009">
                  <c:v>7.5025399999999998</c:v>
                </c:pt>
                <c:pt idx="13010">
                  <c:v>6.8204900000000004</c:v>
                </c:pt>
                <c:pt idx="13011">
                  <c:v>6.8204900000000004</c:v>
                </c:pt>
                <c:pt idx="13012">
                  <c:v>7.5025399999999998</c:v>
                </c:pt>
                <c:pt idx="13013">
                  <c:v>5.4563899999999999</c:v>
                </c:pt>
                <c:pt idx="13014">
                  <c:v>5.4563899999999999</c:v>
                </c:pt>
                <c:pt idx="13015">
                  <c:v>5.4563899999999999</c:v>
                </c:pt>
                <c:pt idx="13016">
                  <c:v>4.0922900000000002</c:v>
                </c:pt>
                <c:pt idx="13017">
                  <c:v>4.0922900000000002</c:v>
                </c:pt>
                <c:pt idx="13018">
                  <c:v>4.7743399999999996</c:v>
                </c:pt>
                <c:pt idx="13019">
                  <c:v>5.4563899999999999</c:v>
                </c:pt>
                <c:pt idx="13020">
                  <c:v>4.7743399999999996</c:v>
                </c:pt>
                <c:pt idx="13021">
                  <c:v>4.7743399999999996</c:v>
                </c:pt>
                <c:pt idx="13022">
                  <c:v>4.7743399999999996</c:v>
                </c:pt>
                <c:pt idx="13023">
                  <c:v>5.4563899999999999</c:v>
                </c:pt>
                <c:pt idx="13024">
                  <c:v>5.4563899999999999</c:v>
                </c:pt>
                <c:pt idx="13025">
                  <c:v>4.0922900000000002</c:v>
                </c:pt>
                <c:pt idx="13026">
                  <c:v>4.7743399999999996</c:v>
                </c:pt>
                <c:pt idx="13027">
                  <c:v>4.7743399999999996</c:v>
                </c:pt>
                <c:pt idx="13028">
                  <c:v>5.4563899999999999</c:v>
                </c:pt>
                <c:pt idx="13029">
                  <c:v>5.4563899999999999</c:v>
                </c:pt>
                <c:pt idx="13030">
                  <c:v>4.7743399999999996</c:v>
                </c:pt>
                <c:pt idx="13031">
                  <c:v>4.7743399999999996</c:v>
                </c:pt>
                <c:pt idx="13032">
                  <c:v>4.7743399999999996</c:v>
                </c:pt>
                <c:pt idx="13033">
                  <c:v>5.4563899999999999</c:v>
                </c:pt>
                <c:pt idx="13034">
                  <c:v>5.4563899999999999</c:v>
                </c:pt>
                <c:pt idx="13035">
                  <c:v>4.7743399999999996</c:v>
                </c:pt>
                <c:pt idx="13036">
                  <c:v>4.7743399999999996</c:v>
                </c:pt>
                <c:pt idx="13037">
                  <c:v>4.7743399999999996</c:v>
                </c:pt>
                <c:pt idx="13038">
                  <c:v>4.7743399999999996</c:v>
                </c:pt>
                <c:pt idx="13039">
                  <c:v>4.7743399999999996</c:v>
                </c:pt>
                <c:pt idx="13040">
                  <c:v>5.4563899999999999</c:v>
                </c:pt>
                <c:pt idx="13041">
                  <c:v>4.7743399999999996</c:v>
                </c:pt>
                <c:pt idx="13042">
                  <c:v>4.7743399999999996</c:v>
                </c:pt>
                <c:pt idx="13043">
                  <c:v>4.7743399999999996</c:v>
                </c:pt>
                <c:pt idx="13044">
                  <c:v>4.7743399999999996</c:v>
                </c:pt>
                <c:pt idx="13045">
                  <c:v>4.7743399999999996</c:v>
                </c:pt>
                <c:pt idx="13046">
                  <c:v>5.4563899999999999</c:v>
                </c:pt>
                <c:pt idx="13047">
                  <c:v>6.8204900000000004</c:v>
                </c:pt>
                <c:pt idx="13048">
                  <c:v>6.8204900000000004</c:v>
                </c:pt>
                <c:pt idx="13049">
                  <c:v>6.8204900000000004</c:v>
                </c:pt>
                <c:pt idx="13050">
                  <c:v>6.8204900000000004</c:v>
                </c:pt>
                <c:pt idx="13051">
                  <c:v>7.5025399999999998</c:v>
                </c:pt>
                <c:pt idx="13052">
                  <c:v>8.8666400000000003</c:v>
                </c:pt>
                <c:pt idx="13053">
                  <c:v>8.8666400000000003</c:v>
                </c:pt>
                <c:pt idx="13054">
                  <c:v>8.8666400000000003</c:v>
                </c:pt>
                <c:pt idx="13055">
                  <c:v>8.8666400000000003</c:v>
                </c:pt>
                <c:pt idx="13056">
                  <c:v>8.18459</c:v>
                </c:pt>
                <c:pt idx="13057">
                  <c:v>7.5025399999999998</c:v>
                </c:pt>
                <c:pt idx="13058">
                  <c:v>8.18459</c:v>
                </c:pt>
                <c:pt idx="13059">
                  <c:v>8.8666400000000003</c:v>
                </c:pt>
                <c:pt idx="13060">
                  <c:v>10.230700000000001</c:v>
                </c:pt>
                <c:pt idx="13061">
                  <c:v>10.230700000000001</c:v>
                </c:pt>
                <c:pt idx="13062">
                  <c:v>8.8666400000000003</c:v>
                </c:pt>
                <c:pt idx="13063">
                  <c:v>8.18459</c:v>
                </c:pt>
                <c:pt idx="13064">
                  <c:v>8.18459</c:v>
                </c:pt>
                <c:pt idx="13065">
                  <c:v>6.8204900000000004</c:v>
                </c:pt>
                <c:pt idx="13066">
                  <c:v>6.8204900000000004</c:v>
                </c:pt>
                <c:pt idx="13067">
                  <c:v>7.5025399999999998</c:v>
                </c:pt>
                <c:pt idx="13068">
                  <c:v>6.8204900000000004</c:v>
                </c:pt>
                <c:pt idx="13069">
                  <c:v>6.1384400000000001</c:v>
                </c:pt>
                <c:pt idx="13070">
                  <c:v>4.7743399999999996</c:v>
                </c:pt>
                <c:pt idx="13071">
                  <c:v>5.4563899999999999</c:v>
                </c:pt>
                <c:pt idx="13072">
                  <c:v>5.4563899999999999</c:v>
                </c:pt>
                <c:pt idx="13073">
                  <c:v>6.1384400000000001</c:v>
                </c:pt>
                <c:pt idx="13074">
                  <c:v>5.4563899999999999</c:v>
                </c:pt>
                <c:pt idx="13075">
                  <c:v>5.4563899999999999</c:v>
                </c:pt>
                <c:pt idx="13076">
                  <c:v>6.1384400000000001</c:v>
                </c:pt>
                <c:pt idx="13077">
                  <c:v>4.7743399999999996</c:v>
                </c:pt>
                <c:pt idx="13078">
                  <c:v>5.4563899999999999</c:v>
                </c:pt>
                <c:pt idx="13079">
                  <c:v>6.1384400000000001</c:v>
                </c:pt>
                <c:pt idx="13080">
                  <c:v>6.8204900000000004</c:v>
                </c:pt>
                <c:pt idx="13081">
                  <c:v>6.8204900000000004</c:v>
                </c:pt>
                <c:pt idx="13082">
                  <c:v>6.8204900000000004</c:v>
                </c:pt>
                <c:pt idx="13083">
                  <c:v>6.8204900000000004</c:v>
                </c:pt>
                <c:pt idx="13084">
                  <c:v>7.5025399999999998</c:v>
                </c:pt>
                <c:pt idx="13085">
                  <c:v>8.8666400000000003</c:v>
                </c:pt>
                <c:pt idx="13086">
                  <c:v>8.18459</c:v>
                </c:pt>
                <c:pt idx="13087">
                  <c:v>8.18459</c:v>
                </c:pt>
                <c:pt idx="13088">
                  <c:v>8.8666400000000003</c:v>
                </c:pt>
                <c:pt idx="13089">
                  <c:v>8.18459</c:v>
                </c:pt>
                <c:pt idx="13090">
                  <c:v>8.18459</c:v>
                </c:pt>
                <c:pt idx="13091">
                  <c:v>8.18459</c:v>
                </c:pt>
                <c:pt idx="13092">
                  <c:v>7.5025399999999998</c:v>
                </c:pt>
                <c:pt idx="13093">
                  <c:v>7.5025399999999998</c:v>
                </c:pt>
                <c:pt idx="13094">
                  <c:v>7.5025399999999998</c:v>
                </c:pt>
                <c:pt idx="13095">
                  <c:v>8.18459</c:v>
                </c:pt>
                <c:pt idx="13096">
                  <c:v>7.5025399999999998</c:v>
                </c:pt>
                <c:pt idx="13097">
                  <c:v>8.18459</c:v>
                </c:pt>
                <c:pt idx="13098">
                  <c:v>7.5025399999999998</c:v>
                </c:pt>
                <c:pt idx="13099">
                  <c:v>7.5025399999999998</c:v>
                </c:pt>
                <c:pt idx="13100">
                  <c:v>8.18459</c:v>
                </c:pt>
                <c:pt idx="13101">
                  <c:v>6.8204900000000004</c:v>
                </c:pt>
                <c:pt idx="13102">
                  <c:v>6.1384400000000001</c:v>
                </c:pt>
                <c:pt idx="13103">
                  <c:v>5.4563899999999999</c:v>
                </c:pt>
                <c:pt idx="13104">
                  <c:v>5.4563899999999999</c:v>
                </c:pt>
                <c:pt idx="13105">
                  <c:v>4.7743399999999996</c:v>
                </c:pt>
                <c:pt idx="13106">
                  <c:v>4.7743399999999996</c:v>
                </c:pt>
                <c:pt idx="13107">
                  <c:v>4.0922900000000002</c:v>
                </c:pt>
                <c:pt idx="13108">
                  <c:v>4.0922900000000002</c:v>
                </c:pt>
                <c:pt idx="13109">
                  <c:v>4.7743399999999996</c:v>
                </c:pt>
                <c:pt idx="13110">
                  <c:v>5.4563899999999999</c:v>
                </c:pt>
                <c:pt idx="13111">
                  <c:v>5.4563899999999999</c:v>
                </c:pt>
                <c:pt idx="13112">
                  <c:v>4.7743399999999996</c:v>
                </c:pt>
                <c:pt idx="13113">
                  <c:v>4.0922900000000002</c:v>
                </c:pt>
                <c:pt idx="13114">
                  <c:v>3.41025</c:v>
                </c:pt>
                <c:pt idx="13115">
                  <c:v>3.41025</c:v>
                </c:pt>
                <c:pt idx="13116">
                  <c:v>4.0922900000000002</c:v>
                </c:pt>
                <c:pt idx="13117">
                  <c:v>4.0922900000000002</c:v>
                </c:pt>
                <c:pt idx="13118">
                  <c:v>3.41025</c:v>
                </c:pt>
                <c:pt idx="13119">
                  <c:v>4.7743399999999996</c:v>
                </c:pt>
                <c:pt idx="13120">
                  <c:v>5.4563899999999999</c:v>
                </c:pt>
                <c:pt idx="13121">
                  <c:v>6.1384400000000001</c:v>
                </c:pt>
                <c:pt idx="13122">
                  <c:v>6.1384400000000001</c:v>
                </c:pt>
                <c:pt idx="13123">
                  <c:v>6.1384400000000001</c:v>
                </c:pt>
                <c:pt idx="13124">
                  <c:v>6.8204900000000004</c:v>
                </c:pt>
                <c:pt idx="13125">
                  <c:v>7.5025399999999998</c:v>
                </c:pt>
                <c:pt idx="13126">
                  <c:v>6.8204900000000004</c:v>
                </c:pt>
                <c:pt idx="13127">
                  <c:v>5.4563899999999999</c:v>
                </c:pt>
                <c:pt idx="13128">
                  <c:v>4.7743399999999996</c:v>
                </c:pt>
                <c:pt idx="13129">
                  <c:v>5.4563899999999999</c:v>
                </c:pt>
                <c:pt idx="13130">
                  <c:v>6.1384400000000001</c:v>
                </c:pt>
                <c:pt idx="13131">
                  <c:v>6.1384400000000001</c:v>
                </c:pt>
                <c:pt idx="13132">
                  <c:v>6.1384400000000001</c:v>
                </c:pt>
                <c:pt idx="13133">
                  <c:v>6.8204900000000004</c:v>
                </c:pt>
                <c:pt idx="13134">
                  <c:v>7.5025399999999998</c:v>
                </c:pt>
                <c:pt idx="13135">
                  <c:v>8.18459</c:v>
                </c:pt>
                <c:pt idx="13136">
                  <c:v>8.18459</c:v>
                </c:pt>
                <c:pt idx="13137">
                  <c:v>8.8666400000000003</c:v>
                </c:pt>
                <c:pt idx="13138">
                  <c:v>8.18459</c:v>
                </c:pt>
                <c:pt idx="13139">
                  <c:v>7.5025399999999998</c:v>
                </c:pt>
                <c:pt idx="13140">
                  <c:v>8.18459</c:v>
                </c:pt>
                <c:pt idx="13141">
                  <c:v>7.5025399999999998</c:v>
                </c:pt>
                <c:pt idx="13142">
                  <c:v>8.8666400000000003</c:v>
                </c:pt>
                <c:pt idx="13143">
                  <c:v>8.18459</c:v>
                </c:pt>
                <c:pt idx="13144">
                  <c:v>8.8666400000000003</c:v>
                </c:pt>
                <c:pt idx="13145">
                  <c:v>8.8666400000000003</c:v>
                </c:pt>
                <c:pt idx="13146">
                  <c:v>8.8666400000000003</c:v>
                </c:pt>
                <c:pt idx="13147">
                  <c:v>8.8666400000000003</c:v>
                </c:pt>
                <c:pt idx="13148">
                  <c:v>0</c:v>
                </c:pt>
                <c:pt idx="13149">
                  <c:v>0</c:v>
                </c:pt>
                <c:pt idx="13150">
                  <c:v>5.6367700000000003</c:v>
                </c:pt>
                <c:pt idx="13151">
                  <c:v>7.6634700000000002</c:v>
                </c:pt>
                <c:pt idx="13152">
                  <c:v>8.7070100000000004</c:v>
                </c:pt>
                <c:pt idx="13153">
                  <c:v>6.9834399999999999</c:v>
                </c:pt>
                <c:pt idx="13154">
                  <c:v>9.7435600000000004</c:v>
                </c:pt>
                <c:pt idx="13155">
                  <c:v>8.3584399999999999</c:v>
                </c:pt>
                <c:pt idx="13156">
                  <c:v>7.3338599999999996</c:v>
                </c:pt>
                <c:pt idx="13157">
                  <c:v>6.5205500000000001</c:v>
                </c:pt>
                <c:pt idx="13158">
                  <c:v>5.8797300000000003</c:v>
                </c:pt>
                <c:pt idx="13159">
                  <c:v>5.3452099999999998</c:v>
                </c:pt>
                <c:pt idx="13160">
                  <c:v>4.9068300000000002</c:v>
                </c:pt>
                <c:pt idx="13161">
                  <c:v>5.4346500000000004</c:v>
                </c:pt>
                <c:pt idx="13162">
                  <c:v>5.0522200000000002</c:v>
                </c:pt>
                <c:pt idx="13163">
                  <c:v>5.5004</c:v>
                </c:pt>
                <c:pt idx="13164">
                  <c:v>5.1614500000000003</c:v>
                </c:pt>
                <c:pt idx="13165">
                  <c:v>5.5507600000000004</c:v>
                </c:pt>
                <c:pt idx="13166">
                  <c:v>5.4563899999999999</c:v>
                </c:pt>
                <c:pt idx="13167">
                  <c:v>4.7743399999999996</c:v>
                </c:pt>
                <c:pt idx="13168">
                  <c:v>4.7743399999999996</c:v>
                </c:pt>
                <c:pt idx="13169">
                  <c:v>4.0922900000000002</c:v>
                </c:pt>
                <c:pt idx="13170">
                  <c:v>3.41025</c:v>
                </c:pt>
                <c:pt idx="13171">
                  <c:v>2.0461499999999999</c:v>
                </c:pt>
                <c:pt idx="13172">
                  <c:v>2.0461499999999999</c:v>
                </c:pt>
                <c:pt idx="13173">
                  <c:v>4.0922900000000002</c:v>
                </c:pt>
                <c:pt idx="13174">
                  <c:v>4.7743399999999996</c:v>
                </c:pt>
                <c:pt idx="13175">
                  <c:v>4.7743399999999996</c:v>
                </c:pt>
                <c:pt idx="13176">
                  <c:v>4.7743399999999996</c:v>
                </c:pt>
                <c:pt idx="13177">
                  <c:v>5.4563899999999999</c:v>
                </c:pt>
                <c:pt idx="13178">
                  <c:v>4.7743399999999996</c:v>
                </c:pt>
                <c:pt idx="13179">
                  <c:v>4.7743399999999996</c:v>
                </c:pt>
                <c:pt idx="13180">
                  <c:v>5.4563899999999999</c:v>
                </c:pt>
                <c:pt idx="13181">
                  <c:v>6.1384400000000001</c:v>
                </c:pt>
                <c:pt idx="13182">
                  <c:v>6.1384400000000001</c:v>
                </c:pt>
                <c:pt idx="13183">
                  <c:v>6.1384400000000001</c:v>
                </c:pt>
                <c:pt idx="13184">
                  <c:v>6.1384400000000001</c:v>
                </c:pt>
                <c:pt idx="13185">
                  <c:v>6.1384400000000001</c:v>
                </c:pt>
                <c:pt idx="13186">
                  <c:v>7.5025399999999998</c:v>
                </c:pt>
                <c:pt idx="13187">
                  <c:v>7.5025399999999998</c:v>
                </c:pt>
                <c:pt idx="13188">
                  <c:v>7.5025399999999998</c:v>
                </c:pt>
                <c:pt idx="13189">
                  <c:v>8.8666400000000003</c:v>
                </c:pt>
                <c:pt idx="13190">
                  <c:v>6.8204900000000004</c:v>
                </c:pt>
                <c:pt idx="13191">
                  <c:v>6.1384400000000001</c:v>
                </c:pt>
                <c:pt idx="13192">
                  <c:v>6.1384400000000001</c:v>
                </c:pt>
                <c:pt idx="13193">
                  <c:v>6.1384400000000001</c:v>
                </c:pt>
                <c:pt idx="13194">
                  <c:v>6.8204900000000004</c:v>
                </c:pt>
                <c:pt idx="13195">
                  <c:v>6.1384400000000001</c:v>
                </c:pt>
                <c:pt idx="13196">
                  <c:v>7.5025399999999998</c:v>
                </c:pt>
                <c:pt idx="13197">
                  <c:v>7.5025399999999998</c:v>
                </c:pt>
                <c:pt idx="13198">
                  <c:v>6.8204900000000004</c:v>
                </c:pt>
                <c:pt idx="13199">
                  <c:v>7.5025399999999998</c:v>
                </c:pt>
                <c:pt idx="13200">
                  <c:v>7.5025399999999998</c:v>
                </c:pt>
                <c:pt idx="13201">
                  <c:v>7.5025399999999998</c:v>
                </c:pt>
                <c:pt idx="13202">
                  <c:v>7.5025399999999998</c:v>
                </c:pt>
                <c:pt idx="13203">
                  <c:v>6.8204900000000004</c:v>
                </c:pt>
                <c:pt idx="13204">
                  <c:v>8.18459</c:v>
                </c:pt>
                <c:pt idx="13205">
                  <c:v>8.18459</c:v>
                </c:pt>
                <c:pt idx="13206">
                  <c:v>7.5025399999999998</c:v>
                </c:pt>
                <c:pt idx="13207">
                  <c:v>6.8204900000000004</c:v>
                </c:pt>
                <c:pt idx="13208">
                  <c:v>6.8204900000000004</c:v>
                </c:pt>
                <c:pt idx="13209">
                  <c:v>6.8204900000000004</c:v>
                </c:pt>
                <c:pt idx="13210">
                  <c:v>7.5025399999999998</c:v>
                </c:pt>
                <c:pt idx="13211">
                  <c:v>7.5025399999999998</c:v>
                </c:pt>
                <c:pt idx="13212">
                  <c:v>7.5025399999999998</c:v>
                </c:pt>
                <c:pt idx="13213">
                  <c:v>6.8204900000000004</c:v>
                </c:pt>
                <c:pt idx="13214">
                  <c:v>6.1384400000000001</c:v>
                </c:pt>
                <c:pt idx="13215">
                  <c:v>6.1384400000000001</c:v>
                </c:pt>
                <c:pt idx="13216">
                  <c:v>4.7743399999999996</c:v>
                </c:pt>
                <c:pt idx="13217">
                  <c:v>4.7743399999999996</c:v>
                </c:pt>
                <c:pt idx="13218">
                  <c:v>4.0922900000000002</c:v>
                </c:pt>
                <c:pt idx="13219">
                  <c:v>4.7743399999999996</c:v>
                </c:pt>
                <c:pt idx="13220">
                  <c:v>4.7743399999999996</c:v>
                </c:pt>
                <c:pt idx="13221">
                  <c:v>4.0922900000000002</c:v>
                </c:pt>
                <c:pt idx="13222">
                  <c:v>3.41025</c:v>
                </c:pt>
                <c:pt idx="13223">
                  <c:v>3.41025</c:v>
                </c:pt>
                <c:pt idx="13224">
                  <c:v>3.41025</c:v>
                </c:pt>
                <c:pt idx="13225">
                  <c:v>3.41025</c:v>
                </c:pt>
                <c:pt idx="13226">
                  <c:v>3.41025</c:v>
                </c:pt>
                <c:pt idx="13227">
                  <c:v>4.7743399999999996</c:v>
                </c:pt>
                <c:pt idx="13228">
                  <c:v>3.41025</c:v>
                </c:pt>
                <c:pt idx="13229">
                  <c:v>3.41025</c:v>
                </c:pt>
                <c:pt idx="13230">
                  <c:v>3.41025</c:v>
                </c:pt>
                <c:pt idx="13231">
                  <c:v>3.41025</c:v>
                </c:pt>
                <c:pt idx="13232">
                  <c:v>3.41025</c:v>
                </c:pt>
                <c:pt idx="13233">
                  <c:v>4.0922900000000002</c:v>
                </c:pt>
                <c:pt idx="13234">
                  <c:v>4.0922900000000002</c:v>
                </c:pt>
                <c:pt idx="13235">
                  <c:v>4.0922900000000002</c:v>
                </c:pt>
                <c:pt idx="13236">
                  <c:v>4.7743399999999996</c:v>
                </c:pt>
                <c:pt idx="13237">
                  <c:v>4.0922900000000002</c:v>
                </c:pt>
                <c:pt idx="13238">
                  <c:v>4.0922900000000002</c:v>
                </c:pt>
                <c:pt idx="13239">
                  <c:v>4.0922900000000002</c:v>
                </c:pt>
                <c:pt idx="13240">
                  <c:v>4.0922900000000002</c:v>
                </c:pt>
                <c:pt idx="13241">
                  <c:v>4.7743399999999996</c:v>
                </c:pt>
                <c:pt idx="13242">
                  <c:v>4.7743399999999996</c:v>
                </c:pt>
                <c:pt idx="13243">
                  <c:v>4.7743399999999996</c:v>
                </c:pt>
                <c:pt idx="13244">
                  <c:v>4.7743399999999996</c:v>
                </c:pt>
                <c:pt idx="13245">
                  <c:v>3.41025</c:v>
                </c:pt>
                <c:pt idx="13246">
                  <c:v>3.41025</c:v>
                </c:pt>
                <c:pt idx="13247">
                  <c:v>4.0922900000000002</c:v>
                </c:pt>
                <c:pt idx="13248">
                  <c:v>4.0922900000000002</c:v>
                </c:pt>
                <c:pt idx="13249">
                  <c:v>4.7743399999999996</c:v>
                </c:pt>
                <c:pt idx="13250">
                  <c:v>4.0922900000000002</c:v>
                </c:pt>
                <c:pt idx="13251">
                  <c:v>4.0922900000000002</c:v>
                </c:pt>
                <c:pt idx="13252">
                  <c:v>5.4563899999999999</c:v>
                </c:pt>
                <c:pt idx="13253">
                  <c:v>4.7743399999999996</c:v>
                </c:pt>
                <c:pt idx="13254">
                  <c:v>4.7743399999999996</c:v>
                </c:pt>
                <c:pt idx="13255">
                  <c:v>4.7743399999999996</c:v>
                </c:pt>
                <c:pt idx="13256">
                  <c:v>6.1384400000000001</c:v>
                </c:pt>
                <c:pt idx="13257">
                  <c:v>5.4563899999999999</c:v>
                </c:pt>
                <c:pt idx="13258">
                  <c:v>5.4563899999999999</c:v>
                </c:pt>
                <c:pt idx="13259">
                  <c:v>6.8204900000000004</c:v>
                </c:pt>
                <c:pt idx="13260">
                  <c:v>6.8204900000000004</c:v>
                </c:pt>
                <c:pt idx="13261">
                  <c:v>6.8204900000000004</c:v>
                </c:pt>
                <c:pt idx="13262">
                  <c:v>6.8204900000000004</c:v>
                </c:pt>
                <c:pt idx="13263">
                  <c:v>7.5025399999999998</c:v>
                </c:pt>
                <c:pt idx="13264">
                  <c:v>8.18459</c:v>
                </c:pt>
                <c:pt idx="13265">
                  <c:v>8.18459</c:v>
                </c:pt>
                <c:pt idx="13266">
                  <c:v>6.8204900000000004</c:v>
                </c:pt>
                <c:pt idx="13267">
                  <c:v>7.5025399999999998</c:v>
                </c:pt>
                <c:pt idx="13268">
                  <c:v>7.5025399999999998</c:v>
                </c:pt>
                <c:pt idx="13269">
                  <c:v>6.8204900000000004</c:v>
                </c:pt>
                <c:pt idx="13270">
                  <c:v>6.8204900000000004</c:v>
                </c:pt>
                <c:pt idx="13271">
                  <c:v>6.8204900000000004</c:v>
                </c:pt>
                <c:pt idx="13272">
                  <c:v>6.8204900000000004</c:v>
                </c:pt>
                <c:pt idx="13273">
                  <c:v>6.1384400000000001</c:v>
                </c:pt>
                <c:pt idx="13274">
                  <c:v>5.4563899999999999</c:v>
                </c:pt>
                <c:pt idx="13275">
                  <c:v>5.4563899999999999</c:v>
                </c:pt>
                <c:pt idx="13276">
                  <c:v>6.1384400000000001</c:v>
                </c:pt>
                <c:pt idx="13277">
                  <c:v>5.4563899999999999</c:v>
                </c:pt>
                <c:pt idx="13278">
                  <c:v>6.1384400000000001</c:v>
                </c:pt>
                <c:pt idx="13279">
                  <c:v>6.1384400000000001</c:v>
                </c:pt>
                <c:pt idx="13280">
                  <c:v>5.4563899999999999</c:v>
                </c:pt>
                <c:pt idx="13281">
                  <c:v>4.7743399999999996</c:v>
                </c:pt>
                <c:pt idx="13282">
                  <c:v>4.7743399999999996</c:v>
                </c:pt>
                <c:pt idx="13283">
                  <c:v>5.4563899999999999</c:v>
                </c:pt>
                <c:pt idx="13284">
                  <c:v>5.4563899999999999</c:v>
                </c:pt>
                <c:pt idx="13285">
                  <c:v>5.4563899999999999</c:v>
                </c:pt>
                <c:pt idx="13286">
                  <c:v>5.4563899999999999</c:v>
                </c:pt>
                <c:pt idx="13287">
                  <c:v>5.4563899999999999</c:v>
                </c:pt>
                <c:pt idx="13288">
                  <c:v>5.4563899999999999</c:v>
                </c:pt>
                <c:pt idx="13289">
                  <c:v>5.4563899999999999</c:v>
                </c:pt>
                <c:pt idx="13290">
                  <c:v>5.4563899999999999</c:v>
                </c:pt>
                <c:pt idx="13291">
                  <c:v>6.1384400000000001</c:v>
                </c:pt>
                <c:pt idx="13292">
                  <c:v>7.5025399999999998</c:v>
                </c:pt>
                <c:pt idx="13293">
                  <c:v>7.5025399999999998</c:v>
                </c:pt>
                <c:pt idx="13294">
                  <c:v>6.1384400000000001</c:v>
                </c:pt>
                <c:pt idx="13295">
                  <c:v>5.4563899999999999</c:v>
                </c:pt>
                <c:pt idx="13296">
                  <c:v>5.4563899999999999</c:v>
                </c:pt>
                <c:pt idx="13297">
                  <c:v>6.1384400000000001</c:v>
                </c:pt>
                <c:pt idx="13298">
                  <c:v>6.8204900000000004</c:v>
                </c:pt>
                <c:pt idx="13299">
                  <c:v>6.1384400000000001</c:v>
                </c:pt>
                <c:pt idx="13300">
                  <c:v>5.4563899999999999</c:v>
                </c:pt>
                <c:pt idx="13301">
                  <c:v>5.4563899999999999</c:v>
                </c:pt>
                <c:pt idx="13302">
                  <c:v>4.7743399999999996</c:v>
                </c:pt>
                <c:pt idx="13303">
                  <c:v>4.7743399999999996</c:v>
                </c:pt>
                <c:pt idx="13304">
                  <c:v>4.7743399999999996</c:v>
                </c:pt>
                <c:pt idx="13305">
                  <c:v>4.7743399999999996</c:v>
                </c:pt>
                <c:pt idx="13306">
                  <c:v>4.7743399999999996</c:v>
                </c:pt>
                <c:pt idx="13307">
                  <c:v>5.4563899999999999</c:v>
                </c:pt>
                <c:pt idx="13308">
                  <c:v>4.7743399999999996</c:v>
                </c:pt>
                <c:pt idx="13309">
                  <c:v>4.0922900000000002</c:v>
                </c:pt>
                <c:pt idx="13310">
                  <c:v>3.41025</c:v>
                </c:pt>
                <c:pt idx="13311">
                  <c:v>2.7282000000000002</c:v>
                </c:pt>
                <c:pt idx="13312">
                  <c:v>2.7282000000000002</c:v>
                </c:pt>
                <c:pt idx="13313">
                  <c:v>3.41025</c:v>
                </c:pt>
                <c:pt idx="13314">
                  <c:v>3.41025</c:v>
                </c:pt>
                <c:pt idx="13315">
                  <c:v>2.7282000000000002</c:v>
                </c:pt>
                <c:pt idx="13316">
                  <c:v>4.0922900000000002</c:v>
                </c:pt>
                <c:pt idx="13317">
                  <c:v>4.0922900000000002</c:v>
                </c:pt>
                <c:pt idx="13318">
                  <c:v>4.7743399999999996</c:v>
                </c:pt>
                <c:pt idx="13319">
                  <c:v>4.7743399999999996</c:v>
                </c:pt>
                <c:pt idx="13320">
                  <c:v>5.4563899999999999</c:v>
                </c:pt>
                <c:pt idx="13321">
                  <c:v>4.7743399999999996</c:v>
                </c:pt>
                <c:pt idx="13322">
                  <c:v>0</c:v>
                </c:pt>
                <c:pt idx="13323">
                  <c:v>0</c:v>
                </c:pt>
                <c:pt idx="13324">
                  <c:v>5.6837400000000002</c:v>
                </c:pt>
                <c:pt idx="13325">
                  <c:v>3.85338</c:v>
                </c:pt>
                <c:pt idx="13326">
                  <c:v>2.9023400000000001</c:v>
                </c:pt>
                <c:pt idx="13327">
                  <c:v>2.3357800000000002</c:v>
                </c:pt>
                <c:pt idx="13328">
                  <c:v>3.8974199999999999</c:v>
                </c:pt>
                <c:pt idx="13329">
                  <c:v>3.3515899999999998</c:v>
                </c:pt>
                <c:pt idx="13330">
                  <c:v>2.9335399999999998</c:v>
                </c:pt>
                <c:pt idx="13331">
                  <c:v>2.61321</c:v>
                </c:pt>
                <c:pt idx="13332">
                  <c:v>4.7037899999999997</c:v>
                </c:pt>
                <c:pt idx="13333">
                  <c:v>5.3536000000000001</c:v>
                </c:pt>
                <c:pt idx="13334">
                  <c:v>5.8881899999999998</c:v>
                </c:pt>
                <c:pt idx="13335">
                  <c:v>5.4418800000000003</c:v>
                </c:pt>
                <c:pt idx="13336">
                  <c:v>5.0522200000000002</c:v>
                </c:pt>
                <c:pt idx="13337">
                  <c:v>4.7200600000000001</c:v>
                </c:pt>
                <c:pt idx="13338">
                  <c:v>5.1614500000000003</c:v>
                </c:pt>
                <c:pt idx="13339">
                  <c:v>5.5564099999999996</c:v>
                </c:pt>
                <c:pt idx="13340">
                  <c:v>6.1384400000000001</c:v>
                </c:pt>
                <c:pt idx="13341">
                  <c:v>5.4563899999999999</c:v>
                </c:pt>
                <c:pt idx="13342">
                  <c:v>6.8204900000000004</c:v>
                </c:pt>
                <c:pt idx="13343">
                  <c:v>7.5025399999999998</c:v>
                </c:pt>
                <c:pt idx="13344">
                  <c:v>8.8666400000000003</c:v>
                </c:pt>
                <c:pt idx="13345">
                  <c:v>8.8666400000000003</c:v>
                </c:pt>
                <c:pt idx="13346">
                  <c:v>9.5486900000000006</c:v>
                </c:pt>
                <c:pt idx="13347">
                  <c:v>9.5486900000000006</c:v>
                </c:pt>
                <c:pt idx="13348">
                  <c:v>10.230700000000001</c:v>
                </c:pt>
                <c:pt idx="13349">
                  <c:v>9.5486900000000006</c:v>
                </c:pt>
                <c:pt idx="13350">
                  <c:v>8.8666400000000003</c:v>
                </c:pt>
                <c:pt idx="13351">
                  <c:v>8.18459</c:v>
                </c:pt>
                <c:pt idx="13352">
                  <c:v>8.18459</c:v>
                </c:pt>
                <c:pt idx="13353">
                  <c:v>8.18459</c:v>
                </c:pt>
                <c:pt idx="13354">
                  <c:v>8.18459</c:v>
                </c:pt>
                <c:pt idx="13355">
                  <c:v>8.18459</c:v>
                </c:pt>
                <c:pt idx="13356">
                  <c:v>7.5025399999999998</c:v>
                </c:pt>
                <c:pt idx="13357">
                  <c:v>8.8666400000000003</c:v>
                </c:pt>
                <c:pt idx="13358">
                  <c:v>8.18459</c:v>
                </c:pt>
                <c:pt idx="13359">
                  <c:v>8.18459</c:v>
                </c:pt>
                <c:pt idx="13360">
                  <c:v>8.18459</c:v>
                </c:pt>
                <c:pt idx="13361">
                  <c:v>8.18459</c:v>
                </c:pt>
                <c:pt idx="13362">
                  <c:v>6.1384400000000001</c:v>
                </c:pt>
                <c:pt idx="13363">
                  <c:v>6.1384400000000001</c:v>
                </c:pt>
                <c:pt idx="13364">
                  <c:v>6.1384400000000001</c:v>
                </c:pt>
                <c:pt idx="13365">
                  <c:v>5.4563899999999999</c:v>
                </c:pt>
                <c:pt idx="13366">
                  <c:v>5.4563899999999999</c:v>
                </c:pt>
                <c:pt idx="13367">
                  <c:v>5.4563899999999999</c:v>
                </c:pt>
                <c:pt idx="13368">
                  <c:v>6.1384400000000001</c:v>
                </c:pt>
                <c:pt idx="13369">
                  <c:v>6.1384400000000001</c:v>
                </c:pt>
                <c:pt idx="13370">
                  <c:v>6.1384400000000001</c:v>
                </c:pt>
                <c:pt idx="13371">
                  <c:v>6.8204900000000004</c:v>
                </c:pt>
                <c:pt idx="13372">
                  <c:v>6.8204900000000004</c:v>
                </c:pt>
                <c:pt idx="13373">
                  <c:v>6.8204900000000004</c:v>
                </c:pt>
                <c:pt idx="13374">
                  <c:v>6.8204900000000004</c:v>
                </c:pt>
                <c:pt idx="13375">
                  <c:v>6.1384400000000001</c:v>
                </c:pt>
                <c:pt idx="13376">
                  <c:v>4.7743399999999996</c:v>
                </c:pt>
                <c:pt idx="13377">
                  <c:v>4.7743399999999996</c:v>
                </c:pt>
                <c:pt idx="13378">
                  <c:v>5.4563899999999999</c:v>
                </c:pt>
                <c:pt idx="13379">
                  <c:v>6.1384400000000001</c:v>
                </c:pt>
                <c:pt idx="13380">
                  <c:v>6.1384400000000001</c:v>
                </c:pt>
                <c:pt idx="13381">
                  <c:v>6.1384400000000001</c:v>
                </c:pt>
                <c:pt idx="13382">
                  <c:v>6.1384400000000001</c:v>
                </c:pt>
                <c:pt idx="13383">
                  <c:v>6.8204900000000004</c:v>
                </c:pt>
                <c:pt idx="13384">
                  <c:v>6.8204900000000004</c:v>
                </c:pt>
                <c:pt idx="13385">
                  <c:v>6.8204900000000004</c:v>
                </c:pt>
                <c:pt idx="13386">
                  <c:v>7.5025399999999998</c:v>
                </c:pt>
                <c:pt idx="13387">
                  <c:v>8.18459</c:v>
                </c:pt>
                <c:pt idx="13388">
                  <c:v>8.18459</c:v>
                </c:pt>
                <c:pt idx="13389">
                  <c:v>7.5025399999999998</c:v>
                </c:pt>
                <c:pt idx="13390">
                  <c:v>7.5025399999999998</c:v>
                </c:pt>
                <c:pt idx="13391">
                  <c:v>7.5025399999999998</c:v>
                </c:pt>
                <c:pt idx="13392">
                  <c:v>6.1384400000000001</c:v>
                </c:pt>
                <c:pt idx="13393">
                  <c:v>6.1384400000000001</c:v>
                </c:pt>
                <c:pt idx="13394">
                  <c:v>6.8204900000000004</c:v>
                </c:pt>
                <c:pt idx="13395">
                  <c:v>7.5025399999999998</c:v>
                </c:pt>
                <c:pt idx="13396">
                  <c:v>6.1384400000000001</c:v>
                </c:pt>
                <c:pt idx="13397">
                  <c:v>6.1384400000000001</c:v>
                </c:pt>
                <c:pt idx="13398">
                  <c:v>6.1384400000000001</c:v>
                </c:pt>
                <c:pt idx="13399">
                  <c:v>5.4563899999999999</c:v>
                </c:pt>
                <c:pt idx="13400">
                  <c:v>6.1384400000000001</c:v>
                </c:pt>
                <c:pt idx="13401">
                  <c:v>5.4563899999999999</c:v>
                </c:pt>
                <c:pt idx="13402">
                  <c:v>5.4563899999999999</c:v>
                </c:pt>
                <c:pt idx="13403">
                  <c:v>4.7743399999999996</c:v>
                </c:pt>
                <c:pt idx="13404">
                  <c:v>4.0922900000000002</c:v>
                </c:pt>
                <c:pt idx="13405">
                  <c:v>4.0922900000000002</c:v>
                </c:pt>
                <c:pt idx="13406">
                  <c:v>4.0922900000000002</c:v>
                </c:pt>
                <c:pt idx="13407">
                  <c:v>4.0922900000000002</c:v>
                </c:pt>
                <c:pt idx="13408">
                  <c:v>4.7743399999999996</c:v>
                </c:pt>
                <c:pt idx="13409">
                  <c:v>5.4563899999999999</c:v>
                </c:pt>
                <c:pt idx="13410">
                  <c:v>6.1384400000000001</c:v>
                </c:pt>
                <c:pt idx="13411">
                  <c:v>6.8204900000000004</c:v>
                </c:pt>
                <c:pt idx="13412">
                  <c:v>6.8204900000000004</c:v>
                </c:pt>
                <c:pt idx="13413">
                  <c:v>6.1384400000000001</c:v>
                </c:pt>
                <c:pt idx="13414">
                  <c:v>7.5025399999999998</c:v>
                </c:pt>
                <c:pt idx="13415">
                  <c:v>8.18459</c:v>
                </c:pt>
                <c:pt idx="13416">
                  <c:v>9.5486900000000006</c:v>
                </c:pt>
                <c:pt idx="13417">
                  <c:v>10.230700000000001</c:v>
                </c:pt>
                <c:pt idx="13418">
                  <c:v>10.230700000000001</c:v>
                </c:pt>
                <c:pt idx="13419">
                  <c:v>11.594799999999999</c:v>
                </c:pt>
                <c:pt idx="13420">
                  <c:v>12.276899999999999</c:v>
                </c:pt>
                <c:pt idx="13421">
                  <c:v>12.276899999999999</c:v>
                </c:pt>
                <c:pt idx="13422">
                  <c:v>11.594799999999999</c:v>
                </c:pt>
                <c:pt idx="13423">
                  <c:v>11.594799999999999</c:v>
                </c:pt>
                <c:pt idx="13424">
                  <c:v>12.276899999999999</c:v>
                </c:pt>
                <c:pt idx="13425">
                  <c:v>12.276899999999999</c:v>
                </c:pt>
                <c:pt idx="13426">
                  <c:v>11.594799999999999</c:v>
                </c:pt>
                <c:pt idx="13427">
                  <c:v>12.276899999999999</c:v>
                </c:pt>
                <c:pt idx="13428">
                  <c:v>10.912800000000001</c:v>
                </c:pt>
                <c:pt idx="13429">
                  <c:v>10.912800000000001</c:v>
                </c:pt>
                <c:pt idx="13430">
                  <c:v>10.230700000000001</c:v>
                </c:pt>
                <c:pt idx="13431">
                  <c:v>10.230700000000001</c:v>
                </c:pt>
                <c:pt idx="13432">
                  <c:v>8.18459</c:v>
                </c:pt>
                <c:pt idx="13433">
                  <c:v>7.5025399999999998</c:v>
                </c:pt>
                <c:pt idx="13434">
                  <c:v>6.8204900000000004</c:v>
                </c:pt>
                <c:pt idx="13435">
                  <c:v>5.4563899999999999</c:v>
                </c:pt>
                <c:pt idx="13436">
                  <c:v>4.0922900000000002</c:v>
                </c:pt>
                <c:pt idx="13437">
                  <c:v>2.7282000000000002</c:v>
                </c:pt>
                <c:pt idx="13438">
                  <c:v>4.0922900000000002</c:v>
                </c:pt>
                <c:pt idx="13439">
                  <c:v>5.4563899999999999</c:v>
                </c:pt>
                <c:pt idx="13440">
                  <c:v>5.4563899999999999</c:v>
                </c:pt>
                <c:pt idx="13441">
                  <c:v>4.7743399999999996</c:v>
                </c:pt>
                <c:pt idx="13442">
                  <c:v>4.0922900000000002</c:v>
                </c:pt>
                <c:pt idx="13443">
                  <c:v>4.0922900000000002</c:v>
                </c:pt>
                <c:pt idx="13444">
                  <c:v>4.0922900000000002</c:v>
                </c:pt>
                <c:pt idx="13445">
                  <c:v>4.0922900000000002</c:v>
                </c:pt>
                <c:pt idx="13446">
                  <c:v>4.0922900000000002</c:v>
                </c:pt>
                <c:pt idx="13447">
                  <c:v>4.0922900000000002</c:v>
                </c:pt>
                <c:pt idx="13448">
                  <c:v>4.7743399999999996</c:v>
                </c:pt>
                <c:pt idx="13449">
                  <c:v>4.7743399999999996</c:v>
                </c:pt>
                <c:pt idx="13450">
                  <c:v>5.4563899999999999</c:v>
                </c:pt>
                <c:pt idx="13451">
                  <c:v>5.4563899999999999</c:v>
                </c:pt>
                <c:pt idx="13452">
                  <c:v>5.4563899999999999</c:v>
                </c:pt>
                <c:pt idx="13453">
                  <c:v>6.8204900000000004</c:v>
                </c:pt>
                <c:pt idx="13454">
                  <c:v>6.8204900000000004</c:v>
                </c:pt>
                <c:pt idx="13455">
                  <c:v>5.4563899999999999</c:v>
                </c:pt>
                <c:pt idx="13456">
                  <c:v>6.1384400000000001</c:v>
                </c:pt>
                <c:pt idx="13457">
                  <c:v>6.1384400000000001</c:v>
                </c:pt>
                <c:pt idx="13458">
                  <c:v>6.8204900000000004</c:v>
                </c:pt>
                <c:pt idx="13459">
                  <c:v>6.8204900000000004</c:v>
                </c:pt>
                <c:pt idx="13460">
                  <c:v>6.8204900000000004</c:v>
                </c:pt>
                <c:pt idx="13461">
                  <c:v>6.1384400000000001</c:v>
                </c:pt>
                <c:pt idx="13462">
                  <c:v>6.8204900000000004</c:v>
                </c:pt>
                <c:pt idx="13463">
                  <c:v>6.8204900000000004</c:v>
                </c:pt>
                <c:pt idx="13464">
                  <c:v>6.1384400000000001</c:v>
                </c:pt>
                <c:pt idx="13465">
                  <c:v>5.4563899999999999</c:v>
                </c:pt>
                <c:pt idx="13466">
                  <c:v>6.8204900000000004</c:v>
                </c:pt>
                <c:pt idx="13467">
                  <c:v>6.8204900000000004</c:v>
                </c:pt>
                <c:pt idx="13468">
                  <c:v>7.5025399999999998</c:v>
                </c:pt>
                <c:pt idx="13469">
                  <c:v>8.18459</c:v>
                </c:pt>
                <c:pt idx="13470">
                  <c:v>6.8204900000000004</c:v>
                </c:pt>
                <c:pt idx="13471">
                  <c:v>6.8204900000000004</c:v>
                </c:pt>
                <c:pt idx="13472">
                  <c:v>8.18459</c:v>
                </c:pt>
                <c:pt idx="13473">
                  <c:v>7.5025399999999998</c:v>
                </c:pt>
                <c:pt idx="13474">
                  <c:v>6.8204900000000004</c:v>
                </c:pt>
                <c:pt idx="13475">
                  <c:v>6.8204900000000004</c:v>
                </c:pt>
                <c:pt idx="13476">
                  <c:v>6.8204900000000004</c:v>
                </c:pt>
                <c:pt idx="13477">
                  <c:v>6.8204900000000004</c:v>
                </c:pt>
                <c:pt idx="13478">
                  <c:v>6.8204900000000004</c:v>
                </c:pt>
                <c:pt idx="13479">
                  <c:v>6.1384400000000001</c:v>
                </c:pt>
                <c:pt idx="13480">
                  <c:v>6.1384400000000001</c:v>
                </c:pt>
                <c:pt idx="13481">
                  <c:v>6.8204900000000004</c:v>
                </c:pt>
                <c:pt idx="13482">
                  <c:v>8.18459</c:v>
                </c:pt>
                <c:pt idx="13483">
                  <c:v>7.5025399999999998</c:v>
                </c:pt>
                <c:pt idx="13484">
                  <c:v>6.8204900000000004</c:v>
                </c:pt>
                <c:pt idx="13485">
                  <c:v>6.1384400000000001</c:v>
                </c:pt>
                <c:pt idx="13486">
                  <c:v>5.4563899999999999</c:v>
                </c:pt>
                <c:pt idx="13487">
                  <c:v>6.1384400000000001</c:v>
                </c:pt>
                <c:pt idx="13488">
                  <c:v>6.1384400000000001</c:v>
                </c:pt>
                <c:pt idx="13489">
                  <c:v>5.4563899999999999</c:v>
                </c:pt>
                <c:pt idx="13490">
                  <c:v>4.7743399999999996</c:v>
                </c:pt>
                <c:pt idx="13491">
                  <c:v>4.7743399999999996</c:v>
                </c:pt>
                <c:pt idx="13492">
                  <c:v>4.0922900000000002</c:v>
                </c:pt>
                <c:pt idx="13493">
                  <c:v>4.7743399999999996</c:v>
                </c:pt>
                <c:pt idx="13494">
                  <c:v>4.7743399999999996</c:v>
                </c:pt>
                <c:pt idx="13495">
                  <c:v>4.7743399999999996</c:v>
                </c:pt>
                <c:pt idx="13496">
                  <c:v>5.4563899999999999</c:v>
                </c:pt>
                <c:pt idx="13497">
                  <c:v>0</c:v>
                </c:pt>
                <c:pt idx="13498">
                  <c:v>6.4957099999999999</c:v>
                </c:pt>
                <c:pt idx="13499">
                  <c:v>8.3687000000000005</c:v>
                </c:pt>
                <c:pt idx="13500">
                  <c:v>6.20045</c:v>
                </c:pt>
                <c:pt idx="13501">
                  <c:v>4.9068300000000002</c:v>
                </c:pt>
                <c:pt idx="13502">
                  <c:v>4.07193</c:v>
                </c:pt>
                <c:pt idx="13503">
                  <c:v>5.20648</c:v>
                </c:pt>
                <c:pt idx="13504">
                  <c:v>4.5469900000000001</c:v>
                </c:pt>
                <c:pt idx="13505">
                  <c:v>4.0278499999999999</c:v>
                </c:pt>
                <c:pt idx="13506">
                  <c:v>4.8286699999999998</c:v>
                </c:pt>
                <c:pt idx="13507">
                  <c:v>5.4739100000000001</c:v>
                </c:pt>
                <c:pt idx="13508">
                  <c:v>6.0180800000000003</c:v>
                </c:pt>
                <c:pt idx="13509">
                  <c:v>5.5451100000000002</c:v>
                </c:pt>
                <c:pt idx="13510">
                  <c:v>5.1475400000000002</c:v>
                </c:pt>
                <c:pt idx="13511">
                  <c:v>4.7975300000000001</c:v>
                </c:pt>
                <c:pt idx="13512">
                  <c:v>4.4970299999999996</c:v>
                </c:pt>
                <c:pt idx="13513">
                  <c:v>4.9321700000000002</c:v>
                </c:pt>
                <c:pt idx="13514">
                  <c:v>6.1384400000000001</c:v>
                </c:pt>
                <c:pt idx="13515">
                  <c:v>5.4563899999999999</c:v>
                </c:pt>
                <c:pt idx="13516">
                  <c:v>5.4563899999999999</c:v>
                </c:pt>
                <c:pt idx="13517">
                  <c:v>5.4563899999999999</c:v>
                </c:pt>
                <c:pt idx="13518">
                  <c:v>6.8204900000000004</c:v>
                </c:pt>
                <c:pt idx="13519">
                  <c:v>7.5025399999999998</c:v>
                </c:pt>
                <c:pt idx="13520">
                  <c:v>8.18459</c:v>
                </c:pt>
                <c:pt idx="13521">
                  <c:v>7.5025399999999998</c:v>
                </c:pt>
                <c:pt idx="13522">
                  <c:v>7.5025399999999998</c:v>
                </c:pt>
                <c:pt idx="13523">
                  <c:v>6.8204900000000004</c:v>
                </c:pt>
                <c:pt idx="13524">
                  <c:v>6.1384400000000001</c:v>
                </c:pt>
                <c:pt idx="13525">
                  <c:v>6.1384400000000001</c:v>
                </c:pt>
                <c:pt idx="13526">
                  <c:v>6.8204900000000004</c:v>
                </c:pt>
                <c:pt idx="13527">
                  <c:v>6.8204900000000004</c:v>
                </c:pt>
                <c:pt idx="13528">
                  <c:v>6.8204900000000004</c:v>
                </c:pt>
                <c:pt idx="13529">
                  <c:v>6.8204900000000004</c:v>
                </c:pt>
                <c:pt idx="13530">
                  <c:v>6.8204900000000004</c:v>
                </c:pt>
                <c:pt idx="13531">
                  <c:v>5.4563899999999999</c:v>
                </c:pt>
                <c:pt idx="13532">
                  <c:v>6.1384400000000001</c:v>
                </c:pt>
                <c:pt idx="13533">
                  <c:v>6.1384400000000001</c:v>
                </c:pt>
                <c:pt idx="13534">
                  <c:v>6.8204900000000004</c:v>
                </c:pt>
                <c:pt idx="13535">
                  <c:v>6.1384400000000001</c:v>
                </c:pt>
                <c:pt idx="13536">
                  <c:v>6.1384400000000001</c:v>
                </c:pt>
                <c:pt idx="13537">
                  <c:v>5.4563899999999999</c:v>
                </c:pt>
                <c:pt idx="13538">
                  <c:v>4.7743399999999996</c:v>
                </c:pt>
                <c:pt idx="13539">
                  <c:v>4.7743399999999996</c:v>
                </c:pt>
                <c:pt idx="13540">
                  <c:v>4.7743399999999996</c:v>
                </c:pt>
                <c:pt idx="13541">
                  <c:v>4.7743399999999996</c:v>
                </c:pt>
                <c:pt idx="13542">
                  <c:v>6.1384400000000001</c:v>
                </c:pt>
                <c:pt idx="13543">
                  <c:v>4.7743399999999996</c:v>
                </c:pt>
                <c:pt idx="13544">
                  <c:v>4.7743399999999996</c:v>
                </c:pt>
                <c:pt idx="13545">
                  <c:v>4.7743399999999996</c:v>
                </c:pt>
                <c:pt idx="13546">
                  <c:v>5.4563899999999999</c:v>
                </c:pt>
                <c:pt idx="13547">
                  <c:v>5.4563899999999999</c:v>
                </c:pt>
                <c:pt idx="13548">
                  <c:v>5.4563899999999999</c:v>
                </c:pt>
                <c:pt idx="13549">
                  <c:v>5.4563899999999999</c:v>
                </c:pt>
                <c:pt idx="13550">
                  <c:v>6.1384400000000001</c:v>
                </c:pt>
                <c:pt idx="13551">
                  <c:v>6.1384400000000001</c:v>
                </c:pt>
                <c:pt idx="13552">
                  <c:v>6.8204900000000004</c:v>
                </c:pt>
                <c:pt idx="13553">
                  <c:v>6.1384400000000001</c:v>
                </c:pt>
                <c:pt idx="13554">
                  <c:v>6.1384400000000001</c:v>
                </c:pt>
                <c:pt idx="13555">
                  <c:v>6.1384400000000001</c:v>
                </c:pt>
                <c:pt idx="13556">
                  <c:v>6.8204900000000004</c:v>
                </c:pt>
                <c:pt idx="13557">
                  <c:v>6.8204900000000004</c:v>
                </c:pt>
                <c:pt idx="13558">
                  <c:v>7.5025399999999998</c:v>
                </c:pt>
                <c:pt idx="13559">
                  <c:v>7.5025399999999998</c:v>
                </c:pt>
                <c:pt idx="13560">
                  <c:v>7.5025399999999998</c:v>
                </c:pt>
                <c:pt idx="13561">
                  <c:v>8.8666400000000003</c:v>
                </c:pt>
                <c:pt idx="13562">
                  <c:v>8.8666400000000003</c:v>
                </c:pt>
                <c:pt idx="13563">
                  <c:v>10.230700000000001</c:v>
                </c:pt>
                <c:pt idx="13564">
                  <c:v>10.912800000000001</c:v>
                </c:pt>
                <c:pt idx="13565">
                  <c:v>12.276899999999999</c:v>
                </c:pt>
                <c:pt idx="13566">
                  <c:v>12.276899999999999</c:v>
                </c:pt>
                <c:pt idx="13567">
                  <c:v>11.594799999999999</c:v>
                </c:pt>
                <c:pt idx="13568">
                  <c:v>10.230700000000001</c:v>
                </c:pt>
                <c:pt idx="13569">
                  <c:v>10.230700000000001</c:v>
                </c:pt>
                <c:pt idx="13570">
                  <c:v>9.5486900000000006</c:v>
                </c:pt>
                <c:pt idx="13571">
                  <c:v>9.5486900000000006</c:v>
                </c:pt>
                <c:pt idx="13572">
                  <c:v>9.5486900000000006</c:v>
                </c:pt>
                <c:pt idx="13573">
                  <c:v>8.8666400000000003</c:v>
                </c:pt>
                <c:pt idx="13574">
                  <c:v>9.5486900000000006</c:v>
                </c:pt>
                <c:pt idx="13575">
                  <c:v>8.8666400000000003</c:v>
                </c:pt>
                <c:pt idx="13576">
                  <c:v>9.5486900000000006</c:v>
                </c:pt>
                <c:pt idx="13577">
                  <c:v>9.5486900000000006</c:v>
                </c:pt>
                <c:pt idx="13578">
                  <c:v>8.8666400000000003</c:v>
                </c:pt>
                <c:pt idx="13579">
                  <c:v>8.8666400000000003</c:v>
                </c:pt>
                <c:pt idx="13580">
                  <c:v>8.8666400000000003</c:v>
                </c:pt>
                <c:pt idx="13581">
                  <c:v>7.5025399999999998</c:v>
                </c:pt>
                <c:pt idx="13582">
                  <c:v>6.1384400000000001</c:v>
                </c:pt>
                <c:pt idx="13583">
                  <c:v>5.4563899999999999</c:v>
                </c:pt>
                <c:pt idx="13584">
                  <c:v>6.8204900000000004</c:v>
                </c:pt>
                <c:pt idx="13585">
                  <c:v>6.8204900000000004</c:v>
                </c:pt>
                <c:pt idx="13586">
                  <c:v>7.5025399999999998</c:v>
                </c:pt>
                <c:pt idx="13587">
                  <c:v>8.18459</c:v>
                </c:pt>
                <c:pt idx="13588">
                  <c:v>7.5025399999999998</c:v>
                </c:pt>
                <c:pt idx="13589">
                  <c:v>7.5025399999999998</c:v>
                </c:pt>
                <c:pt idx="13590">
                  <c:v>8.18459</c:v>
                </c:pt>
                <c:pt idx="13591">
                  <c:v>8.18459</c:v>
                </c:pt>
                <c:pt idx="13592">
                  <c:v>8.18459</c:v>
                </c:pt>
                <c:pt idx="13593">
                  <c:v>8.18459</c:v>
                </c:pt>
                <c:pt idx="13594">
                  <c:v>7.5025399999999998</c:v>
                </c:pt>
                <c:pt idx="13595">
                  <c:v>6.8204900000000004</c:v>
                </c:pt>
                <c:pt idx="13596">
                  <c:v>6.8204900000000004</c:v>
                </c:pt>
                <c:pt idx="13597">
                  <c:v>6.1384400000000001</c:v>
                </c:pt>
                <c:pt idx="13598">
                  <c:v>6.1384400000000001</c:v>
                </c:pt>
                <c:pt idx="13599">
                  <c:v>7.5025399999999998</c:v>
                </c:pt>
                <c:pt idx="13600">
                  <c:v>7.5025399999999998</c:v>
                </c:pt>
                <c:pt idx="13601">
                  <c:v>7.5025399999999998</c:v>
                </c:pt>
                <c:pt idx="13602">
                  <c:v>7.5025399999999998</c:v>
                </c:pt>
                <c:pt idx="13603">
                  <c:v>7.5025399999999998</c:v>
                </c:pt>
                <c:pt idx="13604">
                  <c:v>6.8204900000000004</c:v>
                </c:pt>
                <c:pt idx="13605">
                  <c:v>7.5025399999999998</c:v>
                </c:pt>
                <c:pt idx="13606">
                  <c:v>8.18459</c:v>
                </c:pt>
                <c:pt idx="13607">
                  <c:v>8.8666400000000003</c:v>
                </c:pt>
                <c:pt idx="13608">
                  <c:v>8.18459</c:v>
                </c:pt>
                <c:pt idx="13609">
                  <c:v>8.8666400000000003</c:v>
                </c:pt>
                <c:pt idx="13610">
                  <c:v>9.5486900000000006</c:v>
                </c:pt>
                <c:pt idx="13611">
                  <c:v>8.8666400000000003</c:v>
                </c:pt>
                <c:pt idx="13612">
                  <c:v>8.8666400000000003</c:v>
                </c:pt>
                <c:pt idx="13613">
                  <c:v>8.18459</c:v>
                </c:pt>
                <c:pt idx="13614">
                  <c:v>9.5486900000000006</c:v>
                </c:pt>
                <c:pt idx="13615">
                  <c:v>9.5486900000000006</c:v>
                </c:pt>
                <c:pt idx="13616">
                  <c:v>9.5486900000000006</c:v>
                </c:pt>
                <c:pt idx="13617">
                  <c:v>8.18459</c:v>
                </c:pt>
                <c:pt idx="13618">
                  <c:v>8.18459</c:v>
                </c:pt>
                <c:pt idx="13619">
                  <c:v>7.5025399999999998</c:v>
                </c:pt>
                <c:pt idx="13620">
                  <c:v>7.5025399999999998</c:v>
                </c:pt>
                <c:pt idx="13621">
                  <c:v>8.18459</c:v>
                </c:pt>
                <c:pt idx="13622">
                  <c:v>7.5025399999999998</c:v>
                </c:pt>
                <c:pt idx="13623">
                  <c:v>8.18459</c:v>
                </c:pt>
                <c:pt idx="13624">
                  <c:v>7.5025399999999998</c:v>
                </c:pt>
                <c:pt idx="13625">
                  <c:v>6.8204900000000004</c:v>
                </c:pt>
                <c:pt idx="13626">
                  <c:v>6.1384400000000001</c:v>
                </c:pt>
                <c:pt idx="13627">
                  <c:v>6.1384400000000001</c:v>
                </c:pt>
                <c:pt idx="13628">
                  <c:v>6.1384400000000001</c:v>
                </c:pt>
                <c:pt idx="13629">
                  <c:v>6.1384400000000001</c:v>
                </c:pt>
                <c:pt idx="13630">
                  <c:v>6.8204900000000004</c:v>
                </c:pt>
                <c:pt idx="13631">
                  <c:v>7.5025399999999998</c:v>
                </c:pt>
                <c:pt idx="13632">
                  <c:v>6.1384400000000001</c:v>
                </c:pt>
                <c:pt idx="13633">
                  <c:v>6.1384400000000001</c:v>
                </c:pt>
                <c:pt idx="13634">
                  <c:v>5.4563899999999999</c:v>
                </c:pt>
                <c:pt idx="13635">
                  <c:v>5.4563899999999999</c:v>
                </c:pt>
                <c:pt idx="13636">
                  <c:v>5.4563899999999999</c:v>
                </c:pt>
                <c:pt idx="13637">
                  <c:v>6.8204900000000004</c:v>
                </c:pt>
                <c:pt idx="13638">
                  <c:v>5.4563899999999999</c:v>
                </c:pt>
                <c:pt idx="13639">
                  <c:v>5.4563899999999999</c:v>
                </c:pt>
                <c:pt idx="13640">
                  <c:v>4.7743399999999996</c:v>
                </c:pt>
                <c:pt idx="13641">
                  <c:v>4.0922900000000002</c:v>
                </c:pt>
                <c:pt idx="13642">
                  <c:v>4.0922900000000002</c:v>
                </c:pt>
                <c:pt idx="13643">
                  <c:v>4.7743399999999996</c:v>
                </c:pt>
                <c:pt idx="13644">
                  <c:v>4.7743399999999996</c:v>
                </c:pt>
                <c:pt idx="13645">
                  <c:v>4.7743399999999996</c:v>
                </c:pt>
                <c:pt idx="13646">
                  <c:v>4.7743399999999996</c:v>
                </c:pt>
                <c:pt idx="13647">
                  <c:v>4.0922900000000002</c:v>
                </c:pt>
                <c:pt idx="13648">
                  <c:v>4.0922900000000002</c:v>
                </c:pt>
                <c:pt idx="13649">
                  <c:v>4.0922900000000002</c:v>
                </c:pt>
                <c:pt idx="13650">
                  <c:v>4.7743399999999996</c:v>
                </c:pt>
                <c:pt idx="13651">
                  <c:v>5.4563899999999999</c:v>
                </c:pt>
                <c:pt idx="13652">
                  <c:v>5.4563899999999999</c:v>
                </c:pt>
                <c:pt idx="13653">
                  <c:v>6.8204900000000004</c:v>
                </c:pt>
                <c:pt idx="13654">
                  <c:v>6.1384400000000001</c:v>
                </c:pt>
                <c:pt idx="13655">
                  <c:v>6.8204900000000004</c:v>
                </c:pt>
                <c:pt idx="13656">
                  <c:v>6.8204900000000004</c:v>
                </c:pt>
                <c:pt idx="13657">
                  <c:v>6.8204900000000004</c:v>
                </c:pt>
                <c:pt idx="13658">
                  <c:v>6.8204900000000004</c:v>
                </c:pt>
                <c:pt idx="13659">
                  <c:v>7.5025399999999998</c:v>
                </c:pt>
                <c:pt idx="13660">
                  <c:v>7.5025399999999998</c:v>
                </c:pt>
                <c:pt idx="13661">
                  <c:v>7.5025399999999998</c:v>
                </c:pt>
                <c:pt idx="13662">
                  <c:v>6.8204900000000004</c:v>
                </c:pt>
                <c:pt idx="13663">
                  <c:v>8.18459</c:v>
                </c:pt>
                <c:pt idx="13664">
                  <c:v>8.8666400000000003</c:v>
                </c:pt>
                <c:pt idx="13665">
                  <c:v>9.5486900000000006</c:v>
                </c:pt>
                <c:pt idx="13666">
                  <c:v>8.8666400000000003</c:v>
                </c:pt>
                <c:pt idx="13667">
                  <c:v>10.230700000000001</c:v>
                </c:pt>
                <c:pt idx="13668">
                  <c:v>9.5486900000000006</c:v>
                </c:pt>
                <c:pt idx="13669">
                  <c:v>8.8666400000000003</c:v>
                </c:pt>
                <c:pt idx="13670">
                  <c:v>8.18459</c:v>
                </c:pt>
                <c:pt idx="13671">
                  <c:v>14.511699999999999</c:v>
                </c:pt>
                <c:pt idx="13672">
                  <c:v>6.55816</c:v>
                </c:pt>
                <c:pt idx="13673">
                  <c:v>8.4203600000000005</c:v>
                </c:pt>
                <c:pt idx="13674">
                  <c:v>6.20045</c:v>
                </c:pt>
                <c:pt idx="13675">
                  <c:v>7.3868099999999997</c:v>
                </c:pt>
                <c:pt idx="13676">
                  <c:v>8.1682500000000005</c:v>
                </c:pt>
                <c:pt idx="13677">
                  <c:v>8.6996099999999998</c:v>
                </c:pt>
                <c:pt idx="13678">
                  <c:v>9.0939899999999998</c:v>
                </c:pt>
                <c:pt idx="13679">
                  <c:v>9.4168500000000002</c:v>
                </c:pt>
                <c:pt idx="13680">
                  <c:v>8.4651499999999995</c:v>
                </c:pt>
                <c:pt idx="13681">
                  <c:v>7.6757900000000001</c:v>
                </c:pt>
                <c:pt idx="13682">
                  <c:v>10.0449</c:v>
                </c:pt>
                <c:pt idx="13683">
                  <c:v>9.2544000000000004</c:v>
                </c:pt>
                <c:pt idx="13684">
                  <c:v>9.4490400000000001</c:v>
                </c:pt>
                <c:pt idx="13685">
                  <c:v>10.4069</c:v>
                </c:pt>
                <c:pt idx="13686">
                  <c:v>10.5046</c:v>
                </c:pt>
                <c:pt idx="13687">
                  <c:v>9.8745499999999993</c:v>
                </c:pt>
                <c:pt idx="13688">
                  <c:v>8.8666400000000003</c:v>
                </c:pt>
                <c:pt idx="13689">
                  <c:v>9.5486900000000006</c:v>
                </c:pt>
                <c:pt idx="13690">
                  <c:v>10.230700000000001</c:v>
                </c:pt>
                <c:pt idx="13691">
                  <c:v>9.5486900000000006</c:v>
                </c:pt>
                <c:pt idx="13692">
                  <c:v>8.8666400000000003</c:v>
                </c:pt>
                <c:pt idx="13693">
                  <c:v>8.8666400000000003</c:v>
                </c:pt>
                <c:pt idx="13694">
                  <c:v>7.5025399999999998</c:v>
                </c:pt>
                <c:pt idx="13695">
                  <c:v>8.8666400000000003</c:v>
                </c:pt>
                <c:pt idx="13696">
                  <c:v>7.5025399999999998</c:v>
                </c:pt>
                <c:pt idx="13697">
                  <c:v>7.5025399999999998</c:v>
                </c:pt>
                <c:pt idx="13698">
                  <c:v>7.5025399999999998</c:v>
                </c:pt>
                <c:pt idx="13699">
                  <c:v>5.4563899999999999</c:v>
                </c:pt>
                <c:pt idx="13700">
                  <c:v>6.1384400000000001</c:v>
                </c:pt>
                <c:pt idx="13701">
                  <c:v>6.1384400000000001</c:v>
                </c:pt>
                <c:pt idx="13702">
                  <c:v>5.4563899999999999</c:v>
                </c:pt>
                <c:pt idx="13703">
                  <c:v>4.7743399999999996</c:v>
                </c:pt>
                <c:pt idx="13704">
                  <c:v>5.4563899999999999</c:v>
                </c:pt>
                <c:pt idx="13705">
                  <c:v>5.4563899999999999</c:v>
                </c:pt>
                <c:pt idx="13706">
                  <c:v>5.4563899999999999</c:v>
                </c:pt>
                <c:pt idx="13707">
                  <c:v>4.7743399999999996</c:v>
                </c:pt>
                <c:pt idx="13708">
                  <c:v>4.7743399999999996</c:v>
                </c:pt>
                <c:pt idx="13709">
                  <c:v>4.7743399999999996</c:v>
                </c:pt>
                <c:pt idx="13710">
                  <c:v>5.4563899999999999</c:v>
                </c:pt>
                <c:pt idx="13711">
                  <c:v>6.1384400000000001</c:v>
                </c:pt>
                <c:pt idx="13712">
                  <c:v>5.4563899999999999</c:v>
                </c:pt>
                <c:pt idx="13713">
                  <c:v>4.7743399999999996</c:v>
                </c:pt>
                <c:pt idx="13714">
                  <c:v>4.7743399999999996</c:v>
                </c:pt>
                <c:pt idx="13715">
                  <c:v>4.7743399999999996</c:v>
                </c:pt>
                <c:pt idx="13716">
                  <c:v>4.7743399999999996</c:v>
                </c:pt>
                <c:pt idx="13717">
                  <c:v>4.7743399999999996</c:v>
                </c:pt>
                <c:pt idx="13718">
                  <c:v>4.7743399999999996</c:v>
                </c:pt>
                <c:pt idx="13719">
                  <c:v>6.1384400000000001</c:v>
                </c:pt>
                <c:pt idx="13720">
                  <c:v>6.8204900000000004</c:v>
                </c:pt>
                <c:pt idx="13721">
                  <c:v>6.1384400000000001</c:v>
                </c:pt>
                <c:pt idx="13722">
                  <c:v>6.8204900000000004</c:v>
                </c:pt>
                <c:pt idx="13723">
                  <c:v>7.5025399999999998</c:v>
                </c:pt>
                <c:pt idx="13724">
                  <c:v>6.8204900000000004</c:v>
                </c:pt>
                <c:pt idx="13725">
                  <c:v>6.8204900000000004</c:v>
                </c:pt>
                <c:pt idx="13726">
                  <c:v>8.18459</c:v>
                </c:pt>
                <c:pt idx="13727">
                  <c:v>7.5025399999999998</c:v>
                </c:pt>
                <c:pt idx="13728">
                  <c:v>7.5025399999999998</c:v>
                </c:pt>
                <c:pt idx="13729">
                  <c:v>6.8204900000000004</c:v>
                </c:pt>
                <c:pt idx="13730">
                  <c:v>7.5025399999999998</c:v>
                </c:pt>
                <c:pt idx="13731">
                  <c:v>7.5025399999999998</c:v>
                </c:pt>
                <c:pt idx="13732">
                  <c:v>7.5025399999999998</c:v>
                </c:pt>
                <c:pt idx="13733">
                  <c:v>7.5025399999999998</c:v>
                </c:pt>
                <c:pt idx="13734">
                  <c:v>7.5025399999999998</c:v>
                </c:pt>
                <c:pt idx="13735">
                  <c:v>6.8204900000000004</c:v>
                </c:pt>
                <c:pt idx="13736">
                  <c:v>5.4563899999999999</c:v>
                </c:pt>
                <c:pt idx="13737">
                  <c:v>5.4563899999999999</c:v>
                </c:pt>
                <c:pt idx="13738">
                  <c:v>3.41025</c:v>
                </c:pt>
                <c:pt idx="13739">
                  <c:v>2.7282000000000002</c:v>
                </c:pt>
                <c:pt idx="13740">
                  <c:v>2.0461499999999999</c:v>
                </c:pt>
                <c:pt idx="13741">
                  <c:v>2.7282000000000002</c:v>
                </c:pt>
                <c:pt idx="13742">
                  <c:v>2.7282000000000002</c:v>
                </c:pt>
                <c:pt idx="13743">
                  <c:v>1.3641000000000001</c:v>
                </c:pt>
                <c:pt idx="13744">
                  <c:v>1.3641000000000001</c:v>
                </c:pt>
                <c:pt idx="13745">
                  <c:v>1.3641000000000001</c:v>
                </c:pt>
                <c:pt idx="13746">
                  <c:v>2.0461499999999999</c:v>
                </c:pt>
                <c:pt idx="13747">
                  <c:v>2.0461499999999999</c:v>
                </c:pt>
                <c:pt idx="13748">
                  <c:v>2.0461499999999999</c:v>
                </c:pt>
                <c:pt idx="13749">
                  <c:v>2.0461499999999999</c:v>
                </c:pt>
                <c:pt idx="13750">
                  <c:v>2.0461499999999999</c:v>
                </c:pt>
                <c:pt idx="13751">
                  <c:v>2.0461499999999999</c:v>
                </c:pt>
                <c:pt idx="13752">
                  <c:v>2.0461499999999999</c:v>
                </c:pt>
                <c:pt idx="13753">
                  <c:v>3.41025</c:v>
                </c:pt>
                <c:pt idx="13754">
                  <c:v>3.41025</c:v>
                </c:pt>
                <c:pt idx="13755">
                  <c:v>3.41025</c:v>
                </c:pt>
                <c:pt idx="13756">
                  <c:v>4.0922900000000002</c:v>
                </c:pt>
                <c:pt idx="13757">
                  <c:v>4.0922900000000002</c:v>
                </c:pt>
                <c:pt idx="13758">
                  <c:v>4.0922900000000002</c:v>
                </c:pt>
                <c:pt idx="13759">
                  <c:v>5.4563899999999999</c:v>
                </c:pt>
                <c:pt idx="13760">
                  <c:v>6.1384400000000001</c:v>
                </c:pt>
                <c:pt idx="13761">
                  <c:v>6.1384400000000001</c:v>
                </c:pt>
                <c:pt idx="13762">
                  <c:v>6.8204900000000004</c:v>
                </c:pt>
                <c:pt idx="13763">
                  <c:v>7.5025399999999998</c:v>
                </c:pt>
                <c:pt idx="13764">
                  <c:v>7.5025399999999998</c:v>
                </c:pt>
                <c:pt idx="13765">
                  <c:v>9.5486900000000006</c:v>
                </c:pt>
                <c:pt idx="13766">
                  <c:v>10.230700000000001</c:v>
                </c:pt>
                <c:pt idx="13767">
                  <c:v>10.230700000000001</c:v>
                </c:pt>
                <c:pt idx="13768">
                  <c:v>10.912800000000001</c:v>
                </c:pt>
                <c:pt idx="13769">
                  <c:v>10.912800000000001</c:v>
                </c:pt>
                <c:pt idx="13770">
                  <c:v>9.5486900000000006</c:v>
                </c:pt>
                <c:pt idx="13771">
                  <c:v>10.230700000000001</c:v>
                </c:pt>
                <c:pt idx="13772">
                  <c:v>10.912800000000001</c:v>
                </c:pt>
                <c:pt idx="13773">
                  <c:v>11.594799999999999</c:v>
                </c:pt>
                <c:pt idx="13774">
                  <c:v>10.912800000000001</c:v>
                </c:pt>
                <c:pt idx="13775">
                  <c:v>10.912800000000001</c:v>
                </c:pt>
                <c:pt idx="13776">
                  <c:v>10.230700000000001</c:v>
                </c:pt>
                <c:pt idx="13777">
                  <c:v>8.8666400000000003</c:v>
                </c:pt>
                <c:pt idx="13778">
                  <c:v>9.5486900000000006</c:v>
                </c:pt>
                <c:pt idx="13779">
                  <c:v>9.5486900000000006</c:v>
                </c:pt>
                <c:pt idx="13780">
                  <c:v>8.18459</c:v>
                </c:pt>
                <c:pt idx="13781">
                  <c:v>8.18459</c:v>
                </c:pt>
                <c:pt idx="13782">
                  <c:v>6.1384400000000001</c:v>
                </c:pt>
                <c:pt idx="13783">
                  <c:v>4.7743399999999996</c:v>
                </c:pt>
                <c:pt idx="13784">
                  <c:v>4.7743399999999996</c:v>
                </c:pt>
                <c:pt idx="13785">
                  <c:v>4.7743399999999996</c:v>
                </c:pt>
                <c:pt idx="13786">
                  <c:v>4.7743399999999996</c:v>
                </c:pt>
                <c:pt idx="13787">
                  <c:v>5.4563899999999999</c:v>
                </c:pt>
                <c:pt idx="13788">
                  <c:v>5.4563899999999999</c:v>
                </c:pt>
                <c:pt idx="13789">
                  <c:v>5.4563899999999999</c:v>
                </c:pt>
                <c:pt idx="13790">
                  <c:v>4.0922900000000002</c:v>
                </c:pt>
                <c:pt idx="13791">
                  <c:v>4.0922900000000002</c:v>
                </c:pt>
                <c:pt idx="13792">
                  <c:v>4.0922900000000002</c:v>
                </c:pt>
                <c:pt idx="13793">
                  <c:v>4.0922900000000002</c:v>
                </c:pt>
                <c:pt idx="13794">
                  <c:v>4.0922900000000002</c:v>
                </c:pt>
                <c:pt idx="13795">
                  <c:v>3.41025</c:v>
                </c:pt>
                <c:pt idx="13796">
                  <c:v>4.0922900000000002</c:v>
                </c:pt>
                <c:pt idx="13797">
                  <c:v>4.0922900000000002</c:v>
                </c:pt>
                <c:pt idx="13798">
                  <c:v>3.41025</c:v>
                </c:pt>
                <c:pt idx="13799">
                  <c:v>4.7743399999999996</c:v>
                </c:pt>
                <c:pt idx="13800">
                  <c:v>6.8204900000000004</c:v>
                </c:pt>
                <c:pt idx="13801">
                  <c:v>6.8204900000000004</c:v>
                </c:pt>
                <c:pt idx="13802">
                  <c:v>6.8204900000000004</c:v>
                </c:pt>
                <c:pt idx="13803">
                  <c:v>6.8204900000000004</c:v>
                </c:pt>
                <c:pt idx="13804">
                  <c:v>6.8204900000000004</c:v>
                </c:pt>
                <c:pt idx="13805">
                  <c:v>6.1384400000000001</c:v>
                </c:pt>
                <c:pt idx="13806">
                  <c:v>6.8204900000000004</c:v>
                </c:pt>
                <c:pt idx="13807">
                  <c:v>6.1384400000000001</c:v>
                </c:pt>
                <c:pt idx="13808">
                  <c:v>6.1384400000000001</c:v>
                </c:pt>
                <c:pt idx="13809">
                  <c:v>6.1384400000000001</c:v>
                </c:pt>
                <c:pt idx="13810">
                  <c:v>5.4563899999999999</c:v>
                </c:pt>
                <c:pt idx="13811">
                  <c:v>10.230700000000001</c:v>
                </c:pt>
                <c:pt idx="13812">
                  <c:v>10.230700000000001</c:v>
                </c:pt>
                <c:pt idx="13813">
                  <c:v>9.5486900000000006</c:v>
                </c:pt>
                <c:pt idx="13814">
                  <c:v>10.230700000000001</c:v>
                </c:pt>
                <c:pt idx="13815">
                  <c:v>10.912800000000001</c:v>
                </c:pt>
                <c:pt idx="13816">
                  <c:v>9.5486900000000006</c:v>
                </c:pt>
                <c:pt idx="13817">
                  <c:v>8.18459</c:v>
                </c:pt>
                <c:pt idx="13818">
                  <c:v>7.5025399999999998</c:v>
                </c:pt>
                <c:pt idx="13819">
                  <c:v>8.8666400000000003</c:v>
                </c:pt>
                <c:pt idx="13820">
                  <c:v>8.8666400000000003</c:v>
                </c:pt>
                <c:pt idx="13821">
                  <c:v>8.8666400000000003</c:v>
                </c:pt>
                <c:pt idx="13822">
                  <c:v>8.8666400000000003</c:v>
                </c:pt>
                <c:pt idx="13823">
                  <c:v>9.5486900000000006</c:v>
                </c:pt>
                <c:pt idx="13824">
                  <c:v>9.5486900000000006</c:v>
                </c:pt>
                <c:pt idx="13825">
                  <c:v>10.230700000000001</c:v>
                </c:pt>
                <c:pt idx="13826">
                  <c:v>10.230700000000001</c:v>
                </c:pt>
                <c:pt idx="13827">
                  <c:v>10.230700000000001</c:v>
                </c:pt>
                <c:pt idx="13828">
                  <c:v>8.18459</c:v>
                </c:pt>
                <c:pt idx="13829">
                  <c:v>6.8204900000000004</c:v>
                </c:pt>
                <c:pt idx="13830">
                  <c:v>7.5025399999999998</c:v>
                </c:pt>
                <c:pt idx="13831">
                  <c:v>6.8204900000000004</c:v>
                </c:pt>
                <c:pt idx="13832">
                  <c:v>7.5025399999999998</c:v>
                </c:pt>
                <c:pt idx="13833">
                  <c:v>6.8204900000000004</c:v>
                </c:pt>
                <c:pt idx="13834">
                  <c:v>6.8204900000000004</c:v>
                </c:pt>
                <c:pt idx="13835">
                  <c:v>6.8204900000000004</c:v>
                </c:pt>
                <c:pt idx="13836">
                  <c:v>6.1384400000000001</c:v>
                </c:pt>
                <c:pt idx="13837">
                  <c:v>5.4563899999999999</c:v>
                </c:pt>
                <c:pt idx="13838">
                  <c:v>5.4563899999999999</c:v>
                </c:pt>
                <c:pt idx="13839">
                  <c:v>4.7743399999999996</c:v>
                </c:pt>
                <c:pt idx="13840">
                  <c:v>5.4563899999999999</c:v>
                </c:pt>
                <c:pt idx="13841">
                  <c:v>4.0922900000000002</c:v>
                </c:pt>
                <c:pt idx="13842">
                  <c:v>3.41025</c:v>
                </c:pt>
                <c:pt idx="13843">
                  <c:v>3.41025</c:v>
                </c:pt>
                <c:pt idx="13844">
                  <c:v>4.0922900000000002</c:v>
                </c:pt>
                <c:pt idx="13845">
                  <c:v>29.023399999999999</c:v>
                </c:pt>
                <c:pt idx="13846">
                  <c:v>13.116300000000001</c:v>
                </c:pt>
                <c:pt idx="13847">
                  <c:v>8.4203600000000005</c:v>
                </c:pt>
                <c:pt idx="13848">
                  <c:v>9.34314</c:v>
                </c:pt>
                <c:pt idx="13849">
                  <c:v>7.3868099999999997</c:v>
                </c:pt>
                <c:pt idx="13850">
                  <c:v>10.2103</c:v>
                </c:pt>
                <c:pt idx="13851">
                  <c:v>8.6996099999999998</c:v>
                </c:pt>
                <c:pt idx="13852">
                  <c:v>7.5952000000000002</c:v>
                </c:pt>
                <c:pt idx="13853">
                  <c:v>6.7263200000000003</c:v>
                </c:pt>
                <c:pt idx="13854">
                  <c:v>8.4651499999999995</c:v>
                </c:pt>
                <c:pt idx="13855">
                  <c:v>7.6757900000000001</c:v>
                </c:pt>
                <c:pt idx="13856">
                  <c:v>8.0359200000000008</c:v>
                </c:pt>
                <c:pt idx="13857">
                  <c:v>8.3289600000000004</c:v>
                </c:pt>
                <c:pt idx="13858">
                  <c:v>8.5900400000000001</c:v>
                </c:pt>
                <c:pt idx="13859">
                  <c:v>8.0052699999999994</c:v>
                </c:pt>
                <c:pt idx="13860">
                  <c:v>8.2536199999999997</c:v>
                </c:pt>
                <c:pt idx="13861">
                  <c:v>8.4639000000000006</c:v>
                </c:pt>
                <c:pt idx="13862">
                  <c:v>7.5025399999999998</c:v>
                </c:pt>
                <c:pt idx="13863">
                  <c:v>8.18459</c:v>
                </c:pt>
                <c:pt idx="13864">
                  <c:v>8.18459</c:v>
                </c:pt>
                <c:pt idx="13865">
                  <c:v>7.5025399999999998</c:v>
                </c:pt>
                <c:pt idx="13866">
                  <c:v>8.18459</c:v>
                </c:pt>
                <c:pt idx="13867">
                  <c:v>6.8204900000000004</c:v>
                </c:pt>
                <c:pt idx="13868">
                  <c:v>6.8204900000000004</c:v>
                </c:pt>
                <c:pt idx="13869">
                  <c:v>8.8666400000000003</c:v>
                </c:pt>
                <c:pt idx="13870">
                  <c:v>8.8666400000000003</c:v>
                </c:pt>
                <c:pt idx="13871">
                  <c:v>7.5025399999999998</c:v>
                </c:pt>
                <c:pt idx="13872">
                  <c:v>7.5025399999999998</c:v>
                </c:pt>
                <c:pt idx="13873">
                  <c:v>7.5025399999999998</c:v>
                </c:pt>
                <c:pt idx="13874">
                  <c:v>6.1384400000000001</c:v>
                </c:pt>
                <c:pt idx="13875">
                  <c:v>6.8204900000000004</c:v>
                </c:pt>
                <c:pt idx="13876">
                  <c:v>6.8204900000000004</c:v>
                </c:pt>
                <c:pt idx="13877">
                  <c:v>6.1384400000000001</c:v>
                </c:pt>
                <c:pt idx="13878">
                  <c:v>5.4563899999999999</c:v>
                </c:pt>
                <c:pt idx="13879">
                  <c:v>6.1384400000000001</c:v>
                </c:pt>
                <c:pt idx="13880">
                  <c:v>4.7743399999999996</c:v>
                </c:pt>
                <c:pt idx="13881">
                  <c:v>5.4563899999999999</c:v>
                </c:pt>
                <c:pt idx="13882">
                  <c:v>5.4563899999999999</c:v>
                </c:pt>
                <c:pt idx="13883">
                  <c:v>4.7743399999999996</c:v>
                </c:pt>
                <c:pt idx="13884">
                  <c:v>5.4563899999999999</c:v>
                </c:pt>
                <c:pt idx="13885">
                  <c:v>6.8204900000000004</c:v>
                </c:pt>
                <c:pt idx="13886">
                  <c:v>7.5025399999999998</c:v>
                </c:pt>
                <c:pt idx="13887">
                  <c:v>6.1384400000000001</c:v>
                </c:pt>
                <c:pt idx="13888">
                  <c:v>7.5025399999999998</c:v>
                </c:pt>
                <c:pt idx="13889">
                  <c:v>7.5025399999999998</c:v>
                </c:pt>
                <c:pt idx="13890">
                  <c:v>8.18459</c:v>
                </c:pt>
                <c:pt idx="13891">
                  <c:v>9.5486900000000006</c:v>
                </c:pt>
                <c:pt idx="13892">
                  <c:v>9.5486900000000006</c:v>
                </c:pt>
                <c:pt idx="13893">
                  <c:v>8.18459</c:v>
                </c:pt>
                <c:pt idx="13894">
                  <c:v>8.18459</c:v>
                </c:pt>
                <c:pt idx="13895">
                  <c:v>8.8666400000000003</c:v>
                </c:pt>
                <c:pt idx="13896">
                  <c:v>8.8666400000000003</c:v>
                </c:pt>
                <c:pt idx="13897">
                  <c:v>8.8666400000000003</c:v>
                </c:pt>
                <c:pt idx="13898">
                  <c:v>8.8666400000000003</c:v>
                </c:pt>
                <c:pt idx="13899">
                  <c:v>9.5486900000000006</c:v>
                </c:pt>
                <c:pt idx="13900">
                  <c:v>10.230700000000001</c:v>
                </c:pt>
                <c:pt idx="13901">
                  <c:v>10.230700000000001</c:v>
                </c:pt>
                <c:pt idx="13902">
                  <c:v>10.230700000000001</c:v>
                </c:pt>
                <c:pt idx="13903">
                  <c:v>8.18459</c:v>
                </c:pt>
                <c:pt idx="13904">
                  <c:v>8.18459</c:v>
                </c:pt>
                <c:pt idx="13905">
                  <c:v>8.18459</c:v>
                </c:pt>
                <c:pt idx="13906">
                  <c:v>8.18459</c:v>
                </c:pt>
                <c:pt idx="13907">
                  <c:v>8.18459</c:v>
                </c:pt>
                <c:pt idx="13908">
                  <c:v>6.8204900000000004</c:v>
                </c:pt>
                <c:pt idx="13909">
                  <c:v>6.8204900000000004</c:v>
                </c:pt>
                <c:pt idx="13910">
                  <c:v>6.8204900000000004</c:v>
                </c:pt>
                <c:pt idx="13911">
                  <c:v>8.18459</c:v>
                </c:pt>
                <c:pt idx="13912">
                  <c:v>7.5025399999999998</c:v>
                </c:pt>
                <c:pt idx="13913">
                  <c:v>7.5025399999999998</c:v>
                </c:pt>
                <c:pt idx="13914">
                  <c:v>7.5025399999999998</c:v>
                </c:pt>
                <c:pt idx="13915">
                  <c:v>6.8204900000000004</c:v>
                </c:pt>
                <c:pt idx="13916">
                  <c:v>6.8204900000000004</c:v>
                </c:pt>
                <c:pt idx="13917">
                  <c:v>7.5025399999999998</c:v>
                </c:pt>
                <c:pt idx="13918">
                  <c:v>8.8666400000000003</c:v>
                </c:pt>
                <c:pt idx="13919">
                  <c:v>8.8666400000000003</c:v>
                </c:pt>
                <c:pt idx="13920">
                  <c:v>8.18459</c:v>
                </c:pt>
                <c:pt idx="13921">
                  <c:v>8.18459</c:v>
                </c:pt>
                <c:pt idx="13922">
                  <c:v>8.18459</c:v>
                </c:pt>
                <c:pt idx="13923">
                  <c:v>8.8666400000000003</c:v>
                </c:pt>
                <c:pt idx="13924">
                  <c:v>8.18459</c:v>
                </c:pt>
                <c:pt idx="13925">
                  <c:v>8.18459</c:v>
                </c:pt>
                <c:pt idx="13926">
                  <c:v>8.18459</c:v>
                </c:pt>
                <c:pt idx="13927">
                  <c:v>8.18459</c:v>
                </c:pt>
                <c:pt idx="13928">
                  <c:v>7.5025399999999998</c:v>
                </c:pt>
                <c:pt idx="13929">
                  <c:v>6.8204900000000004</c:v>
                </c:pt>
                <c:pt idx="13930">
                  <c:v>7.5025399999999998</c:v>
                </c:pt>
                <c:pt idx="13931">
                  <c:v>8.18459</c:v>
                </c:pt>
                <c:pt idx="13932">
                  <c:v>7.5025399999999998</c:v>
                </c:pt>
                <c:pt idx="13933">
                  <c:v>8.8666400000000003</c:v>
                </c:pt>
                <c:pt idx="13934">
                  <c:v>8.18459</c:v>
                </c:pt>
                <c:pt idx="13935">
                  <c:v>5.4563899999999999</c:v>
                </c:pt>
                <c:pt idx="13936">
                  <c:v>6.1384400000000001</c:v>
                </c:pt>
                <c:pt idx="13937">
                  <c:v>8.18459</c:v>
                </c:pt>
                <c:pt idx="13938">
                  <c:v>9.5486900000000006</c:v>
                </c:pt>
                <c:pt idx="13939">
                  <c:v>10.230700000000001</c:v>
                </c:pt>
                <c:pt idx="13940">
                  <c:v>10.230700000000001</c:v>
                </c:pt>
                <c:pt idx="13941">
                  <c:v>8.8666400000000003</c:v>
                </c:pt>
                <c:pt idx="13942">
                  <c:v>9.5486900000000006</c:v>
                </c:pt>
                <c:pt idx="13943">
                  <c:v>9.5486900000000006</c:v>
                </c:pt>
                <c:pt idx="13944">
                  <c:v>10.230700000000001</c:v>
                </c:pt>
                <c:pt idx="13945">
                  <c:v>10.912800000000001</c:v>
                </c:pt>
                <c:pt idx="13946">
                  <c:v>11.594799999999999</c:v>
                </c:pt>
                <c:pt idx="13947">
                  <c:v>10.912800000000001</c:v>
                </c:pt>
                <c:pt idx="13948">
                  <c:v>10.912800000000001</c:v>
                </c:pt>
                <c:pt idx="13949">
                  <c:v>10.230700000000001</c:v>
                </c:pt>
                <c:pt idx="13950">
                  <c:v>10.230700000000001</c:v>
                </c:pt>
                <c:pt idx="13951">
                  <c:v>9.5486900000000006</c:v>
                </c:pt>
                <c:pt idx="13952">
                  <c:v>10.230700000000001</c:v>
                </c:pt>
                <c:pt idx="13953">
                  <c:v>10.230700000000001</c:v>
                </c:pt>
                <c:pt idx="13954">
                  <c:v>8.18459</c:v>
                </c:pt>
                <c:pt idx="13955">
                  <c:v>6.8204900000000004</c:v>
                </c:pt>
                <c:pt idx="13956">
                  <c:v>4.7743399999999996</c:v>
                </c:pt>
                <c:pt idx="13957">
                  <c:v>5.4563899999999999</c:v>
                </c:pt>
                <c:pt idx="13958">
                  <c:v>6.1384400000000001</c:v>
                </c:pt>
                <c:pt idx="13959">
                  <c:v>5.4563899999999999</c:v>
                </c:pt>
                <c:pt idx="13960">
                  <c:v>4.7743399999999996</c:v>
                </c:pt>
                <c:pt idx="13961">
                  <c:v>5.4563899999999999</c:v>
                </c:pt>
                <c:pt idx="13962">
                  <c:v>4.7743399999999996</c:v>
                </c:pt>
                <c:pt idx="13963">
                  <c:v>4.7743399999999996</c:v>
                </c:pt>
                <c:pt idx="13964">
                  <c:v>4.7743399999999996</c:v>
                </c:pt>
                <c:pt idx="13965">
                  <c:v>5.4563899999999999</c:v>
                </c:pt>
                <c:pt idx="13966">
                  <c:v>5.4563899999999999</c:v>
                </c:pt>
                <c:pt idx="13967">
                  <c:v>5.4563899999999999</c:v>
                </c:pt>
                <c:pt idx="13968">
                  <c:v>6.1384400000000001</c:v>
                </c:pt>
                <c:pt idx="13969">
                  <c:v>6.1384400000000001</c:v>
                </c:pt>
                <c:pt idx="13970">
                  <c:v>6.1384400000000001</c:v>
                </c:pt>
                <c:pt idx="13971">
                  <c:v>6.1384400000000001</c:v>
                </c:pt>
                <c:pt idx="13972">
                  <c:v>6.1384400000000001</c:v>
                </c:pt>
                <c:pt idx="13973">
                  <c:v>6.1384400000000001</c:v>
                </c:pt>
                <c:pt idx="13974">
                  <c:v>7.5025399999999998</c:v>
                </c:pt>
                <c:pt idx="13975">
                  <c:v>6.8204900000000004</c:v>
                </c:pt>
                <c:pt idx="13976">
                  <c:v>6.1384400000000001</c:v>
                </c:pt>
                <c:pt idx="13977">
                  <c:v>6.8204900000000004</c:v>
                </c:pt>
                <c:pt idx="13978">
                  <c:v>6.8204900000000004</c:v>
                </c:pt>
                <c:pt idx="13979">
                  <c:v>6.1384400000000001</c:v>
                </c:pt>
                <c:pt idx="13980">
                  <c:v>6.1384400000000001</c:v>
                </c:pt>
                <c:pt idx="13981">
                  <c:v>6.1384400000000001</c:v>
                </c:pt>
                <c:pt idx="13982">
                  <c:v>5.4563899999999999</c:v>
                </c:pt>
                <c:pt idx="13983">
                  <c:v>5.4563899999999999</c:v>
                </c:pt>
                <c:pt idx="13984">
                  <c:v>5.4563899999999999</c:v>
                </c:pt>
                <c:pt idx="13985">
                  <c:v>7.5025399999999998</c:v>
                </c:pt>
                <c:pt idx="13986">
                  <c:v>7.5025399999999998</c:v>
                </c:pt>
                <c:pt idx="13987">
                  <c:v>8.18459</c:v>
                </c:pt>
                <c:pt idx="13988">
                  <c:v>8.8666400000000003</c:v>
                </c:pt>
                <c:pt idx="13989">
                  <c:v>8.8666400000000003</c:v>
                </c:pt>
                <c:pt idx="13990">
                  <c:v>9.5486900000000006</c:v>
                </c:pt>
                <c:pt idx="13991">
                  <c:v>8.8666400000000003</c:v>
                </c:pt>
                <c:pt idx="13992">
                  <c:v>8.8666400000000003</c:v>
                </c:pt>
                <c:pt idx="13993">
                  <c:v>9.5486900000000006</c:v>
                </c:pt>
                <c:pt idx="13994">
                  <c:v>10.230700000000001</c:v>
                </c:pt>
                <c:pt idx="13995">
                  <c:v>9.5486900000000006</c:v>
                </c:pt>
                <c:pt idx="13996">
                  <c:v>9.5486900000000006</c:v>
                </c:pt>
                <c:pt idx="13997">
                  <c:v>9.5486900000000006</c:v>
                </c:pt>
                <c:pt idx="13998">
                  <c:v>9.5486900000000006</c:v>
                </c:pt>
                <c:pt idx="13999">
                  <c:v>8.8666400000000003</c:v>
                </c:pt>
                <c:pt idx="14000">
                  <c:v>9.5486900000000006</c:v>
                </c:pt>
                <c:pt idx="14001">
                  <c:v>10.230700000000001</c:v>
                </c:pt>
                <c:pt idx="14002">
                  <c:v>8.18459</c:v>
                </c:pt>
                <c:pt idx="14003">
                  <c:v>8.18459</c:v>
                </c:pt>
                <c:pt idx="14004">
                  <c:v>6.1384400000000001</c:v>
                </c:pt>
                <c:pt idx="14005">
                  <c:v>5.4563899999999999</c:v>
                </c:pt>
                <c:pt idx="14006">
                  <c:v>6.1384400000000001</c:v>
                </c:pt>
                <c:pt idx="14007">
                  <c:v>6.8204900000000004</c:v>
                </c:pt>
                <c:pt idx="14008">
                  <c:v>6.1384400000000001</c:v>
                </c:pt>
                <c:pt idx="14009">
                  <c:v>5.4563899999999999</c:v>
                </c:pt>
                <c:pt idx="14010">
                  <c:v>4.7743399999999996</c:v>
                </c:pt>
                <c:pt idx="14011">
                  <c:v>6.1384400000000001</c:v>
                </c:pt>
                <c:pt idx="14012">
                  <c:v>6.8204900000000004</c:v>
                </c:pt>
                <c:pt idx="14013">
                  <c:v>7.5025399999999998</c:v>
                </c:pt>
                <c:pt idx="14014">
                  <c:v>8.18459</c:v>
                </c:pt>
                <c:pt idx="14015">
                  <c:v>8.18459</c:v>
                </c:pt>
                <c:pt idx="14016">
                  <c:v>8.18459</c:v>
                </c:pt>
                <c:pt idx="14017">
                  <c:v>8.18459</c:v>
                </c:pt>
                <c:pt idx="14018">
                  <c:v>6.8204900000000004</c:v>
                </c:pt>
                <c:pt idx="14019">
                  <c:v>14.511699999999999</c:v>
                </c:pt>
                <c:pt idx="14020">
                  <c:v>13.116300000000001</c:v>
                </c:pt>
                <c:pt idx="14021">
                  <c:v>8.4203600000000005</c:v>
                </c:pt>
                <c:pt idx="14022">
                  <c:v>6.2287600000000003</c:v>
                </c:pt>
                <c:pt idx="14023">
                  <c:v>4.9245400000000004</c:v>
                </c:pt>
                <c:pt idx="14024">
                  <c:v>6.1261900000000002</c:v>
                </c:pt>
                <c:pt idx="14025">
                  <c:v>5.21976</c:v>
                </c:pt>
                <c:pt idx="14026">
                  <c:v>4.5571200000000003</c:v>
                </c:pt>
                <c:pt idx="14027">
                  <c:v>4.0357900000000004</c:v>
                </c:pt>
                <c:pt idx="14028">
                  <c:v>3.62792</c:v>
                </c:pt>
                <c:pt idx="14029">
                  <c:v>3.2896299999999998</c:v>
                </c:pt>
                <c:pt idx="14030">
                  <c:v>4.0179600000000004</c:v>
                </c:pt>
                <c:pt idx="14031">
                  <c:v>3.7017600000000002</c:v>
                </c:pt>
                <c:pt idx="14032">
                  <c:v>4.2950200000000001</c:v>
                </c:pt>
                <c:pt idx="14033">
                  <c:v>4.8031600000000001</c:v>
                </c:pt>
                <c:pt idx="14034">
                  <c:v>4.50197</c:v>
                </c:pt>
                <c:pt idx="14035">
                  <c:v>4.2319500000000003</c:v>
                </c:pt>
                <c:pt idx="14036">
                  <c:v>3.41025</c:v>
                </c:pt>
                <c:pt idx="14037">
                  <c:v>2.7282000000000002</c:v>
                </c:pt>
                <c:pt idx="14038">
                  <c:v>2.7282000000000002</c:v>
                </c:pt>
                <c:pt idx="14039">
                  <c:v>2.7282000000000002</c:v>
                </c:pt>
                <c:pt idx="14040">
                  <c:v>2.7282000000000002</c:v>
                </c:pt>
                <c:pt idx="14041">
                  <c:v>2.7282000000000002</c:v>
                </c:pt>
                <c:pt idx="14042">
                  <c:v>2.7282000000000002</c:v>
                </c:pt>
                <c:pt idx="14043">
                  <c:v>4.0922900000000002</c:v>
                </c:pt>
                <c:pt idx="14044">
                  <c:v>4.0922900000000002</c:v>
                </c:pt>
                <c:pt idx="14045">
                  <c:v>4.7743399999999996</c:v>
                </c:pt>
                <c:pt idx="14046">
                  <c:v>6.1384400000000001</c:v>
                </c:pt>
                <c:pt idx="14047">
                  <c:v>6.8204900000000004</c:v>
                </c:pt>
                <c:pt idx="14048">
                  <c:v>7.5025399999999998</c:v>
                </c:pt>
                <c:pt idx="14049">
                  <c:v>6.8204900000000004</c:v>
                </c:pt>
                <c:pt idx="14050">
                  <c:v>8.18459</c:v>
                </c:pt>
                <c:pt idx="14051">
                  <c:v>8.8666400000000003</c:v>
                </c:pt>
                <c:pt idx="14052">
                  <c:v>8.8666400000000003</c:v>
                </c:pt>
                <c:pt idx="14053">
                  <c:v>9.5486900000000006</c:v>
                </c:pt>
                <c:pt idx="14054">
                  <c:v>9.5486900000000006</c:v>
                </c:pt>
                <c:pt idx="14055">
                  <c:v>10.230700000000001</c:v>
                </c:pt>
                <c:pt idx="14056">
                  <c:v>10.230700000000001</c:v>
                </c:pt>
                <c:pt idx="14057">
                  <c:v>10.912800000000001</c:v>
                </c:pt>
                <c:pt idx="14058">
                  <c:v>10.912800000000001</c:v>
                </c:pt>
                <c:pt idx="14059">
                  <c:v>10.912800000000001</c:v>
                </c:pt>
                <c:pt idx="14060">
                  <c:v>10.230700000000001</c:v>
                </c:pt>
                <c:pt idx="14061">
                  <c:v>10.230700000000001</c:v>
                </c:pt>
                <c:pt idx="14062">
                  <c:v>10.912800000000001</c:v>
                </c:pt>
                <c:pt idx="14063">
                  <c:v>8.8666400000000003</c:v>
                </c:pt>
                <c:pt idx="14064">
                  <c:v>8.8666400000000003</c:v>
                </c:pt>
                <c:pt idx="14065">
                  <c:v>8.18459</c:v>
                </c:pt>
                <c:pt idx="14066">
                  <c:v>7.5025399999999998</c:v>
                </c:pt>
                <c:pt idx="14067">
                  <c:v>6.8204900000000004</c:v>
                </c:pt>
                <c:pt idx="14068">
                  <c:v>4.7743399999999996</c:v>
                </c:pt>
                <c:pt idx="14069">
                  <c:v>4.7743399999999996</c:v>
                </c:pt>
                <c:pt idx="14070">
                  <c:v>5.4563899999999999</c:v>
                </c:pt>
                <c:pt idx="14071">
                  <c:v>5.4563899999999999</c:v>
                </c:pt>
                <c:pt idx="14072">
                  <c:v>5.4563899999999999</c:v>
                </c:pt>
                <c:pt idx="14073">
                  <c:v>5.4563899999999999</c:v>
                </c:pt>
                <c:pt idx="14074">
                  <c:v>4.7743399999999996</c:v>
                </c:pt>
                <c:pt idx="14075">
                  <c:v>4.0922900000000002</c:v>
                </c:pt>
                <c:pt idx="14076">
                  <c:v>4.0922900000000002</c:v>
                </c:pt>
                <c:pt idx="14077">
                  <c:v>4.7743399999999996</c:v>
                </c:pt>
                <c:pt idx="14078">
                  <c:v>4.7743399999999996</c:v>
                </c:pt>
                <c:pt idx="14079">
                  <c:v>4.0922900000000002</c:v>
                </c:pt>
                <c:pt idx="14080">
                  <c:v>4.0922900000000002</c:v>
                </c:pt>
                <c:pt idx="14081">
                  <c:v>5.4563899999999999</c:v>
                </c:pt>
                <c:pt idx="14082">
                  <c:v>6.1384400000000001</c:v>
                </c:pt>
                <c:pt idx="14083">
                  <c:v>5.4563899999999999</c:v>
                </c:pt>
                <c:pt idx="14084">
                  <c:v>6.1384400000000001</c:v>
                </c:pt>
                <c:pt idx="14085">
                  <c:v>6.8204900000000004</c:v>
                </c:pt>
                <c:pt idx="14086">
                  <c:v>7.5025399999999998</c:v>
                </c:pt>
                <c:pt idx="14087">
                  <c:v>6.8204900000000004</c:v>
                </c:pt>
                <c:pt idx="14088">
                  <c:v>6.1384400000000001</c:v>
                </c:pt>
                <c:pt idx="14089">
                  <c:v>6.1384400000000001</c:v>
                </c:pt>
                <c:pt idx="14090">
                  <c:v>6.1384400000000001</c:v>
                </c:pt>
                <c:pt idx="14091">
                  <c:v>6.8204900000000004</c:v>
                </c:pt>
                <c:pt idx="14092">
                  <c:v>6.8204900000000004</c:v>
                </c:pt>
                <c:pt idx="14093">
                  <c:v>7.5025399999999998</c:v>
                </c:pt>
                <c:pt idx="14094">
                  <c:v>8.18459</c:v>
                </c:pt>
                <c:pt idx="14095">
                  <c:v>8.18459</c:v>
                </c:pt>
                <c:pt idx="14096">
                  <c:v>8.8666400000000003</c:v>
                </c:pt>
                <c:pt idx="14097">
                  <c:v>8.8666400000000003</c:v>
                </c:pt>
                <c:pt idx="14098">
                  <c:v>7.5025399999999998</c:v>
                </c:pt>
                <c:pt idx="14099">
                  <c:v>7.5025399999999998</c:v>
                </c:pt>
                <c:pt idx="14100">
                  <c:v>7.5025399999999998</c:v>
                </c:pt>
                <c:pt idx="14101">
                  <c:v>8.18459</c:v>
                </c:pt>
                <c:pt idx="14102">
                  <c:v>6.8204900000000004</c:v>
                </c:pt>
                <c:pt idx="14103">
                  <c:v>6.8204900000000004</c:v>
                </c:pt>
                <c:pt idx="14104">
                  <c:v>7.5025399999999998</c:v>
                </c:pt>
                <c:pt idx="14105">
                  <c:v>8.18459</c:v>
                </c:pt>
                <c:pt idx="14106">
                  <c:v>8.8666400000000003</c:v>
                </c:pt>
                <c:pt idx="14107">
                  <c:v>8.18459</c:v>
                </c:pt>
                <c:pt idx="14108">
                  <c:v>8.8666400000000003</c:v>
                </c:pt>
                <c:pt idx="14109">
                  <c:v>8.18459</c:v>
                </c:pt>
                <c:pt idx="14110">
                  <c:v>8.8666400000000003</c:v>
                </c:pt>
                <c:pt idx="14111">
                  <c:v>8.18459</c:v>
                </c:pt>
                <c:pt idx="14112">
                  <c:v>7.5025399999999998</c:v>
                </c:pt>
                <c:pt idx="14113">
                  <c:v>8.18459</c:v>
                </c:pt>
                <c:pt idx="14114">
                  <c:v>8.8666400000000003</c:v>
                </c:pt>
                <c:pt idx="14115">
                  <c:v>9.5486900000000006</c:v>
                </c:pt>
                <c:pt idx="14116">
                  <c:v>8.8666400000000003</c:v>
                </c:pt>
                <c:pt idx="14117">
                  <c:v>8.8666400000000003</c:v>
                </c:pt>
                <c:pt idx="14118">
                  <c:v>8.8666400000000003</c:v>
                </c:pt>
                <c:pt idx="14119">
                  <c:v>8.8666400000000003</c:v>
                </c:pt>
                <c:pt idx="14120">
                  <c:v>9.5486900000000006</c:v>
                </c:pt>
                <c:pt idx="14121">
                  <c:v>9.5486900000000006</c:v>
                </c:pt>
                <c:pt idx="14122">
                  <c:v>10.912800000000001</c:v>
                </c:pt>
                <c:pt idx="14123">
                  <c:v>10.230700000000001</c:v>
                </c:pt>
                <c:pt idx="14124">
                  <c:v>9.5486900000000006</c:v>
                </c:pt>
                <c:pt idx="14125">
                  <c:v>8.8666400000000003</c:v>
                </c:pt>
                <c:pt idx="14126">
                  <c:v>8.8666400000000003</c:v>
                </c:pt>
                <c:pt idx="14127">
                  <c:v>8.18459</c:v>
                </c:pt>
                <c:pt idx="14128">
                  <c:v>8.18459</c:v>
                </c:pt>
                <c:pt idx="14129">
                  <c:v>7.5025399999999998</c:v>
                </c:pt>
                <c:pt idx="14130">
                  <c:v>8.18459</c:v>
                </c:pt>
                <c:pt idx="14131">
                  <c:v>6.8204900000000004</c:v>
                </c:pt>
                <c:pt idx="14132">
                  <c:v>6.8204900000000004</c:v>
                </c:pt>
                <c:pt idx="14133">
                  <c:v>6.1384400000000001</c:v>
                </c:pt>
                <c:pt idx="14134">
                  <c:v>6.1384400000000001</c:v>
                </c:pt>
                <c:pt idx="14135">
                  <c:v>6.1384400000000001</c:v>
                </c:pt>
                <c:pt idx="14136">
                  <c:v>6.8204900000000004</c:v>
                </c:pt>
                <c:pt idx="14137">
                  <c:v>6.1384400000000001</c:v>
                </c:pt>
                <c:pt idx="14138">
                  <c:v>4.7743399999999996</c:v>
                </c:pt>
                <c:pt idx="14139">
                  <c:v>5.4563899999999999</c:v>
                </c:pt>
                <c:pt idx="14140">
                  <c:v>4.7743399999999996</c:v>
                </c:pt>
                <c:pt idx="14141">
                  <c:v>4.7743399999999996</c:v>
                </c:pt>
                <c:pt idx="14142">
                  <c:v>4.7743399999999996</c:v>
                </c:pt>
                <c:pt idx="14143">
                  <c:v>4.7743399999999996</c:v>
                </c:pt>
                <c:pt idx="14144">
                  <c:v>5.4563899999999999</c:v>
                </c:pt>
                <c:pt idx="14145">
                  <c:v>5.4563899999999999</c:v>
                </c:pt>
                <c:pt idx="14146">
                  <c:v>6.1384400000000001</c:v>
                </c:pt>
                <c:pt idx="14147">
                  <c:v>6.1384400000000001</c:v>
                </c:pt>
                <c:pt idx="14148">
                  <c:v>5.4563899999999999</c:v>
                </c:pt>
                <c:pt idx="14149">
                  <c:v>6.8204900000000004</c:v>
                </c:pt>
                <c:pt idx="14150">
                  <c:v>7.5025399999999998</c:v>
                </c:pt>
                <c:pt idx="14151">
                  <c:v>7.5025399999999998</c:v>
                </c:pt>
                <c:pt idx="14152">
                  <c:v>8.18459</c:v>
                </c:pt>
                <c:pt idx="14153">
                  <c:v>8.18459</c:v>
                </c:pt>
                <c:pt idx="14154">
                  <c:v>8.18459</c:v>
                </c:pt>
                <c:pt idx="14155">
                  <c:v>8.8666400000000003</c:v>
                </c:pt>
                <c:pt idx="14156">
                  <c:v>8.8666400000000003</c:v>
                </c:pt>
                <c:pt idx="14157">
                  <c:v>8.8666400000000003</c:v>
                </c:pt>
                <c:pt idx="14158">
                  <c:v>8.8666400000000003</c:v>
                </c:pt>
                <c:pt idx="14159">
                  <c:v>8.8666400000000003</c:v>
                </c:pt>
                <c:pt idx="14160">
                  <c:v>9.5486900000000006</c:v>
                </c:pt>
                <c:pt idx="14161">
                  <c:v>9.5486900000000006</c:v>
                </c:pt>
                <c:pt idx="14162">
                  <c:v>8.18459</c:v>
                </c:pt>
                <c:pt idx="14163">
                  <c:v>8.8666400000000003</c:v>
                </c:pt>
                <c:pt idx="14164">
                  <c:v>8.8666400000000003</c:v>
                </c:pt>
                <c:pt idx="14165">
                  <c:v>8.8666400000000003</c:v>
                </c:pt>
                <c:pt idx="14166">
                  <c:v>8.18459</c:v>
                </c:pt>
                <c:pt idx="14167">
                  <c:v>6.8204900000000004</c:v>
                </c:pt>
                <c:pt idx="14168">
                  <c:v>8.18459</c:v>
                </c:pt>
                <c:pt idx="14169">
                  <c:v>8.18459</c:v>
                </c:pt>
                <c:pt idx="14170">
                  <c:v>7.5025399999999998</c:v>
                </c:pt>
                <c:pt idx="14171">
                  <c:v>7.5025399999999998</c:v>
                </c:pt>
                <c:pt idx="14172">
                  <c:v>6.8204900000000004</c:v>
                </c:pt>
                <c:pt idx="14173">
                  <c:v>5.4563899999999999</c:v>
                </c:pt>
                <c:pt idx="14174">
                  <c:v>4.7743399999999996</c:v>
                </c:pt>
                <c:pt idx="14175">
                  <c:v>5.4563899999999999</c:v>
                </c:pt>
                <c:pt idx="14176">
                  <c:v>6.1384400000000001</c:v>
                </c:pt>
                <c:pt idx="14177">
                  <c:v>6.1384400000000001</c:v>
                </c:pt>
                <c:pt idx="14178">
                  <c:v>7.5025399999999998</c:v>
                </c:pt>
                <c:pt idx="14179">
                  <c:v>7.5025399999999998</c:v>
                </c:pt>
                <c:pt idx="14180">
                  <c:v>6.8204900000000004</c:v>
                </c:pt>
                <c:pt idx="14181">
                  <c:v>6.1384400000000001</c:v>
                </c:pt>
                <c:pt idx="14182">
                  <c:v>6.1384400000000001</c:v>
                </c:pt>
                <c:pt idx="14183">
                  <c:v>6.8204900000000004</c:v>
                </c:pt>
                <c:pt idx="14184">
                  <c:v>6.8204900000000004</c:v>
                </c:pt>
                <c:pt idx="14185">
                  <c:v>6.8204900000000004</c:v>
                </c:pt>
                <c:pt idx="14186">
                  <c:v>6.8204900000000004</c:v>
                </c:pt>
                <c:pt idx="14187">
                  <c:v>6.1384400000000001</c:v>
                </c:pt>
                <c:pt idx="14188">
                  <c:v>8.18459</c:v>
                </c:pt>
                <c:pt idx="14189">
                  <c:v>8.18459</c:v>
                </c:pt>
                <c:pt idx="14190">
                  <c:v>8.18459</c:v>
                </c:pt>
                <c:pt idx="14191">
                  <c:v>9.5486900000000006</c:v>
                </c:pt>
                <c:pt idx="14192">
                  <c:v>8.8666400000000003</c:v>
                </c:pt>
                <c:pt idx="14193">
                  <c:v>0</c:v>
                </c:pt>
                <c:pt idx="14194">
                  <c:v>0</c:v>
                </c:pt>
                <c:pt idx="14195">
                  <c:v>0</c:v>
                </c:pt>
                <c:pt idx="14196">
                  <c:v>3.1143800000000001</c:v>
                </c:pt>
                <c:pt idx="14197">
                  <c:v>2.47119</c:v>
                </c:pt>
                <c:pt idx="14198">
                  <c:v>2.0482</c:v>
                </c:pt>
                <c:pt idx="14199">
                  <c:v>1.74437</c:v>
                </c:pt>
                <c:pt idx="14200">
                  <c:v>1.5224299999999999</c:v>
                </c:pt>
                <c:pt idx="14201">
                  <c:v>1.34792</c:v>
                </c:pt>
                <c:pt idx="14202">
                  <c:v>3.63436</c:v>
                </c:pt>
                <c:pt idx="14203">
                  <c:v>5.4915399999999996</c:v>
                </c:pt>
                <c:pt idx="14204">
                  <c:v>6.0269399999999997</c:v>
                </c:pt>
                <c:pt idx="14205">
                  <c:v>6.4868800000000002</c:v>
                </c:pt>
                <c:pt idx="14206">
                  <c:v>6.0130299999999997</c:v>
                </c:pt>
                <c:pt idx="14207">
                  <c:v>6.41174</c:v>
                </c:pt>
                <c:pt idx="14208">
                  <c:v>6.0026299999999999</c:v>
                </c:pt>
                <c:pt idx="14209">
                  <c:v>6.3544900000000002</c:v>
                </c:pt>
                <c:pt idx="14210">
                  <c:v>6.8204900000000004</c:v>
                </c:pt>
                <c:pt idx="14211">
                  <c:v>6.8204900000000004</c:v>
                </c:pt>
                <c:pt idx="14212">
                  <c:v>6.8204900000000004</c:v>
                </c:pt>
                <c:pt idx="14213">
                  <c:v>6.1384400000000001</c:v>
                </c:pt>
                <c:pt idx="14214">
                  <c:v>7.5025399999999998</c:v>
                </c:pt>
                <c:pt idx="14215">
                  <c:v>7.5025399999999998</c:v>
                </c:pt>
                <c:pt idx="14216">
                  <c:v>7.5025399999999998</c:v>
                </c:pt>
                <c:pt idx="14217">
                  <c:v>7.5025399999999998</c:v>
                </c:pt>
                <c:pt idx="14218">
                  <c:v>7.5025399999999998</c:v>
                </c:pt>
                <c:pt idx="14219">
                  <c:v>6.1384400000000001</c:v>
                </c:pt>
                <c:pt idx="14220">
                  <c:v>6.8204900000000004</c:v>
                </c:pt>
                <c:pt idx="14221">
                  <c:v>8.18459</c:v>
                </c:pt>
                <c:pt idx="14222">
                  <c:v>7.5025399999999998</c:v>
                </c:pt>
                <c:pt idx="14223">
                  <c:v>8.18459</c:v>
                </c:pt>
                <c:pt idx="14224">
                  <c:v>8.18459</c:v>
                </c:pt>
                <c:pt idx="14225">
                  <c:v>8.18459</c:v>
                </c:pt>
                <c:pt idx="14226">
                  <c:v>8.8666400000000003</c:v>
                </c:pt>
                <c:pt idx="14227">
                  <c:v>8.18459</c:v>
                </c:pt>
                <c:pt idx="14228">
                  <c:v>7.5025399999999998</c:v>
                </c:pt>
                <c:pt idx="14229">
                  <c:v>7.5025399999999998</c:v>
                </c:pt>
                <c:pt idx="14230">
                  <c:v>8.8666400000000003</c:v>
                </c:pt>
                <c:pt idx="14231">
                  <c:v>8.8666400000000003</c:v>
                </c:pt>
                <c:pt idx="14232">
                  <c:v>9.5486900000000006</c:v>
                </c:pt>
                <c:pt idx="14233">
                  <c:v>10.230700000000001</c:v>
                </c:pt>
                <c:pt idx="14234">
                  <c:v>10.912800000000001</c:v>
                </c:pt>
                <c:pt idx="14235">
                  <c:v>10.912800000000001</c:v>
                </c:pt>
                <c:pt idx="14236">
                  <c:v>11.594799999999999</c:v>
                </c:pt>
                <c:pt idx="14237">
                  <c:v>11.594799999999999</c:v>
                </c:pt>
                <c:pt idx="14238">
                  <c:v>10.230700000000001</c:v>
                </c:pt>
                <c:pt idx="14239">
                  <c:v>8.8666400000000003</c:v>
                </c:pt>
                <c:pt idx="14240">
                  <c:v>8.18459</c:v>
                </c:pt>
                <c:pt idx="14241">
                  <c:v>8.18459</c:v>
                </c:pt>
                <c:pt idx="14242">
                  <c:v>8.18459</c:v>
                </c:pt>
                <c:pt idx="14243">
                  <c:v>8.8666400000000003</c:v>
                </c:pt>
                <c:pt idx="14244">
                  <c:v>8.8666400000000003</c:v>
                </c:pt>
                <c:pt idx="14245">
                  <c:v>9.5486900000000006</c:v>
                </c:pt>
                <c:pt idx="14246">
                  <c:v>9.5486900000000006</c:v>
                </c:pt>
                <c:pt idx="14247">
                  <c:v>8.8666400000000003</c:v>
                </c:pt>
                <c:pt idx="14248">
                  <c:v>7.5025399999999998</c:v>
                </c:pt>
                <c:pt idx="14249">
                  <c:v>8.18459</c:v>
                </c:pt>
                <c:pt idx="14250">
                  <c:v>6.8204900000000004</c:v>
                </c:pt>
                <c:pt idx="14251">
                  <c:v>7.5025399999999998</c:v>
                </c:pt>
                <c:pt idx="14252">
                  <c:v>7.5025399999999998</c:v>
                </c:pt>
                <c:pt idx="14253">
                  <c:v>7.5025399999999998</c:v>
                </c:pt>
                <c:pt idx="14254">
                  <c:v>6.8204900000000004</c:v>
                </c:pt>
                <c:pt idx="14255">
                  <c:v>6.1384400000000001</c:v>
                </c:pt>
                <c:pt idx="14256">
                  <c:v>6.1384400000000001</c:v>
                </c:pt>
                <c:pt idx="14257">
                  <c:v>7.5025399999999998</c:v>
                </c:pt>
                <c:pt idx="14258">
                  <c:v>7.5025399999999998</c:v>
                </c:pt>
                <c:pt idx="14259">
                  <c:v>8.8666400000000003</c:v>
                </c:pt>
                <c:pt idx="14260">
                  <c:v>7.5025399999999998</c:v>
                </c:pt>
                <c:pt idx="14261">
                  <c:v>8.18459</c:v>
                </c:pt>
                <c:pt idx="14262">
                  <c:v>8.18459</c:v>
                </c:pt>
                <c:pt idx="14263">
                  <c:v>7.5025399999999998</c:v>
                </c:pt>
                <c:pt idx="14264">
                  <c:v>7.5025399999999998</c:v>
                </c:pt>
                <c:pt idx="14265">
                  <c:v>7.5025399999999998</c:v>
                </c:pt>
                <c:pt idx="14266">
                  <c:v>6.8204900000000004</c:v>
                </c:pt>
                <c:pt idx="14267">
                  <c:v>6.8204900000000004</c:v>
                </c:pt>
                <c:pt idx="14268">
                  <c:v>7.5025399999999998</c:v>
                </c:pt>
                <c:pt idx="14269">
                  <c:v>7.5025399999999998</c:v>
                </c:pt>
                <c:pt idx="14270">
                  <c:v>6.8204900000000004</c:v>
                </c:pt>
                <c:pt idx="14271">
                  <c:v>6.8204900000000004</c:v>
                </c:pt>
                <c:pt idx="14272">
                  <c:v>6.8204900000000004</c:v>
                </c:pt>
                <c:pt idx="14273">
                  <c:v>7.5025399999999998</c:v>
                </c:pt>
                <c:pt idx="14274">
                  <c:v>6.8204900000000004</c:v>
                </c:pt>
                <c:pt idx="14275">
                  <c:v>6.8204900000000004</c:v>
                </c:pt>
                <c:pt idx="14276">
                  <c:v>4.7743399999999996</c:v>
                </c:pt>
                <c:pt idx="14277">
                  <c:v>5.4563899999999999</c:v>
                </c:pt>
                <c:pt idx="14278">
                  <c:v>4.7743399999999996</c:v>
                </c:pt>
                <c:pt idx="14279">
                  <c:v>4.7743399999999996</c:v>
                </c:pt>
                <c:pt idx="14280">
                  <c:v>5.4563899999999999</c:v>
                </c:pt>
                <c:pt idx="14281">
                  <c:v>5.4563899999999999</c:v>
                </c:pt>
                <c:pt idx="14282">
                  <c:v>5.4563899999999999</c:v>
                </c:pt>
                <c:pt idx="14283">
                  <c:v>4.7743399999999996</c:v>
                </c:pt>
                <c:pt idx="14284">
                  <c:v>4.7743399999999996</c:v>
                </c:pt>
                <c:pt idx="14285">
                  <c:v>5.4563899999999999</c:v>
                </c:pt>
                <c:pt idx="14286">
                  <c:v>4.7743399999999996</c:v>
                </c:pt>
                <c:pt idx="14287">
                  <c:v>4.7743399999999996</c:v>
                </c:pt>
                <c:pt idx="14288">
                  <c:v>4.7743399999999996</c:v>
                </c:pt>
                <c:pt idx="14289">
                  <c:v>4.7743399999999996</c:v>
                </c:pt>
                <c:pt idx="14290">
                  <c:v>4.0922900000000002</c:v>
                </c:pt>
                <c:pt idx="14291">
                  <c:v>3.41025</c:v>
                </c:pt>
                <c:pt idx="14292">
                  <c:v>3.41025</c:v>
                </c:pt>
                <c:pt idx="14293">
                  <c:v>3.41025</c:v>
                </c:pt>
                <c:pt idx="14294">
                  <c:v>4.7743399999999996</c:v>
                </c:pt>
                <c:pt idx="14295">
                  <c:v>4.7743399999999996</c:v>
                </c:pt>
                <c:pt idx="14296">
                  <c:v>6.8204900000000004</c:v>
                </c:pt>
                <c:pt idx="14297">
                  <c:v>6.8204900000000004</c:v>
                </c:pt>
                <c:pt idx="14298">
                  <c:v>6.8204900000000004</c:v>
                </c:pt>
                <c:pt idx="14299">
                  <c:v>6.8204900000000004</c:v>
                </c:pt>
                <c:pt idx="14300">
                  <c:v>6.8204900000000004</c:v>
                </c:pt>
                <c:pt idx="14301">
                  <c:v>7.5025399999999998</c:v>
                </c:pt>
                <c:pt idx="14302">
                  <c:v>7.5025399999999998</c:v>
                </c:pt>
                <c:pt idx="14303">
                  <c:v>8.18459</c:v>
                </c:pt>
                <c:pt idx="14304">
                  <c:v>8.18459</c:v>
                </c:pt>
                <c:pt idx="14305">
                  <c:v>8.8666400000000003</c:v>
                </c:pt>
                <c:pt idx="14306">
                  <c:v>9.5486900000000006</c:v>
                </c:pt>
                <c:pt idx="14307">
                  <c:v>9.5486900000000006</c:v>
                </c:pt>
                <c:pt idx="14308">
                  <c:v>10.230700000000001</c:v>
                </c:pt>
                <c:pt idx="14309">
                  <c:v>10.230700000000001</c:v>
                </c:pt>
                <c:pt idx="14310">
                  <c:v>10.230700000000001</c:v>
                </c:pt>
                <c:pt idx="14311">
                  <c:v>8.8666400000000003</c:v>
                </c:pt>
                <c:pt idx="14312">
                  <c:v>8.8666400000000003</c:v>
                </c:pt>
                <c:pt idx="14313">
                  <c:v>6.8204900000000004</c:v>
                </c:pt>
                <c:pt idx="14314">
                  <c:v>6.1384400000000001</c:v>
                </c:pt>
                <c:pt idx="14315">
                  <c:v>6.8204900000000004</c:v>
                </c:pt>
                <c:pt idx="14316">
                  <c:v>7.5025399999999998</c:v>
                </c:pt>
                <c:pt idx="14317">
                  <c:v>8.18459</c:v>
                </c:pt>
                <c:pt idx="14318">
                  <c:v>8.8666400000000003</c:v>
                </c:pt>
                <c:pt idx="14319">
                  <c:v>6.8204900000000004</c:v>
                </c:pt>
                <c:pt idx="14320">
                  <c:v>6.1384400000000001</c:v>
                </c:pt>
                <c:pt idx="14321">
                  <c:v>5.4563899999999999</c:v>
                </c:pt>
                <c:pt idx="14322">
                  <c:v>5.4563899999999999</c:v>
                </c:pt>
                <c:pt idx="14323">
                  <c:v>4.7743399999999996</c:v>
                </c:pt>
                <c:pt idx="14324">
                  <c:v>5.4563899999999999</c:v>
                </c:pt>
                <c:pt idx="14325">
                  <c:v>5.4563899999999999</c:v>
                </c:pt>
                <c:pt idx="14326">
                  <c:v>4.7743399999999996</c:v>
                </c:pt>
                <c:pt idx="14327">
                  <c:v>4.7743399999999996</c:v>
                </c:pt>
                <c:pt idx="14328">
                  <c:v>4.0922900000000002</c:v>
                </c:pt>
                <c:pt idx="14329">
                  <c:v>4.0922900000000002</c:v>
                </c:pt>
                <c:pt idx="14330">
                  <c:v>4.7743399999999996</c:v>
                </c:pt>
                <c:pt idx="14331">
                  <c:v>5.4563899999999999</c:v>
                </c:pt>
                <c:pt idx="14332">
                  <c:v>4.7743399999999996</c:v>
                </c:pt>
                <c:pt idx="14333">
                  <c:v>4.0922900000000002</c:v>
                </c:pt>
                <c:pt idx="14334">
                  <c:v>4.7743399999999996</c:v>
                </c:pt>
                <c:pt idx="14335">
                  <c:v>4.7743399999999996</c:v>
                </c:pt>
                <c:pt idx="14336">
                  <c:v>4.0922900000000002</c:v>
                </c:pt>
                <c:pt idx="14337">
                  <c:v>4.7743399999999996</c:v>
                </c:pt>
                <c:pt idx="14338">
                  <c:v>5.4563899999999999</c:v>
                </c:pt>
                <c:pt idx="14339">
                  <c:v>4.7743399999999996</c:v>
                </c:pt>
                <c:pt idx="14340">
                  <c:v>4.7743399999999996</c:v>
                </c:pt>
                <c:pt idx="14341">
                  <c:v>4.7743399999999996</c:v>
                </c:pt>
                <c:pt idx="14342">
                  <c:v>5.4563899999999999</c:v>
                </c:pt>
                <c:pt idx="14343">
                  <c:v>6.1384400000000001</c:v>
                </c:pt>
                <c:pt idx="14344">
                  <c:v>6.1384400000000001</c:v>
                </c:pt>
                <c:pt idx="14345">
                  <c:v>6.1384400000000001</c:v>
                </c:pt>
                <c:pt idx="14346">
                  <c:v>6.1384400000000001</c:v>
                </c:pt>
                <c:pt idx="14347">
                  <c:v>6.1384400000000001</c:v>
                </c:pt>
                <c:pt idx="14348">
                  <c:v>6.1384400000000001</c:v>
                </c:pt>
                <c:pt idx="14349">
                  <c:v>6.8204900000000004</c:v>
                </c:pt>
                <c:pt idx="14350">
                  <c:v>6.8204900000000004</c:v>
                </c:pt>
                <c:pt idx="14351">
                  <c:v>6.1384400000000001</c:v>
                </c:pt>
                <c:pt idx="14352">
                  <c:v>6.1384400000000001</c:v>
                </c:pt>
                <c:pt idx="14353">
                  <c:v>5.4563899999999999</c:v>
                </c:pt>
                <c:pt idx="14354">
                  <c:v>5.4563899999999999</c:v>
                </c:pt>
                <c:pt idx="14355">
                  <c:v>4.0922900000000002</c:v>
                </c:pt>
                <c:pt idx="14356">
                  <c:v>4.0922900000000002</c:v>
                </c:pt>
                <c:pt idx="14357">
                  <c:v>4.7743399999999996</c:v>
                </c:pt>
                <c:pt idx="14358">
                  <c:v>4.7743399999999996</c:v>
                </c:pt>
                <c:pt idx="14359">
                  <c:v>4.0922900000000002</c:v>
                </c:pt>
                <c:pt idx="14360">
                  <c:v>3.41025</c:v>
                </c:pt>
                <c:pt idx="14361">
                  <c:v>3.41025</c:v>
                </c:pt>
                <c:pt idx="14362">
                  <c:v>4.0922900000000002</c:v>
                </c:pt>
                <c:pt idx="14363">
                  <c:v>4.0922900000000002</c:v>
                </c:pt>
                <c:pt idx="14364">
                  <c:v>4.0922900000000002</c:v>
                </c:pt>
                <c:pt idx="14365">
                  <c:v>3.41025</c:v>
                </c:pt>
                <c:pt idx="14366">
                  <c:v>2.0461499999999999</c:v>
                </c:pt>
                <c:pt idx="14367">
                  <c:v>0</c:v>
                </c:pt>
                <c:pt idx="14368">
                  <c:v>0</c:v>
                </c:pt>
                <c:pt idx="14369">
                  <c:v>4.26281</c:v>
                </c:pt>
                <c:pt idx="14370">
                  <c:v>3.1430799999999999</c:v>
                </c:pt>
                <c:pt idx="14371">
                  <c:v>2.4801799999999998</c:v>
                </c:pt>
                <c:pt idx="14372">
                  <c:v>2.05436</c:v>
                </c:pt>
                <c:pt idx="14373">
                  <c:v>3.49769</c:v>
                </c:pt>
                <c:pt idx="14374">
                  <c:v>6.1033499999999998</c:v>
                </c:pt>
                <c:pt idx="14375">
                  <c:v>5.4023700000000003</c:v>
                </c:pt>
                <c:pt idx="14376">
                  <c:v>6.0680500000000004</c:v>
                </c:pt>
                <c:pt idx="14377">
                  <c:v>5.5004</c:v>
                </c:pt>
                <c:pt idx="14378">
                  <c:v>6.0447499999999996</c:v>
                </c:pt>
                <c:pt idx="14379">
                  <c:v>5.5677500000000002</c:v>
                </c:pt>
                <c:pt idx="14380">
                  <c:v>5.1670400000000001</c:v>
                </c:pt>
                <c:pt idx="14381">
                  <c:v>6.4192900000000002</c:v>
                </c:pt>
                <c:pt idx="14382">
                  <c:v>6.0158699999999996</c:v>
                </c:pt>
                <c:pt idx="14383">
                  <c:v>5.6542899999999996</c:v>
                </c:pt>
                <c:pt idx="14384">
                  <c:v>5.4563899999999999</c:v>
                </c:pt>
                <c:pt idx="14385">
                  <c:v>6.1384400000000001</c:v>
                </c:pt>
                <c:pt idx="14386">
                  <c:v>5.4563899999999999</c:v>
                </c:pt>
                <c:pt idx="14387">
                  <c:v>5.4563899999999999</c:v>
                </c:pt>
                <c:pt idx="14388">
                  <c:v>5.4563899999999999</c:v>
                </c:pt>
                <c:pt idx="14389">
                  <c:v>6.1384400000000001</c:v>
                </c:pt>
                <c:pt idx="14390">
                  <c:v>6.1384400000000001</c:v>
                </c:pt>
                <c:pt idx="14391">
                  <c:v>4.0922900000000002</c:v>
                </c:pt>
                <c:pt idx="14392">
                  <c:v>4.0922900000000002</c:v>
                </c:pt>
                <c:pt idx="14393">
                  <c:v>3.41025</c:v>
                </c:pt>
                <c:pt idx="14394">
                  <c:v>4.7743399999999996</c:v>
                </c:pt>
                <c:pt idx="14395">
                  <c:v>5.4563899999999999</c:v>
                </c:pt>
                <c:pt idx="14396">
                  <c:v>5.4563899999999999</c:v>
                </c:pt>
                <c:pt idx="14397">
                  <c:v>6.1384400000000001</c:v>
                </c:pt>
                <c:pt idx="14398">
                  <c:v>6.8204900000000004</c:v>
                </c:pt>
                <c:pt idx="14399">
                  <c:v>6.8204900000000004</c:v>
                </c:pt>
                <c:pt idx="14400">
                  <c:v>6.8204900000000004</c:v>
                </c:pt>
                <c:pt idx="14401">
                  <c:v>7.5025399999999998</c:v>
                </c:pt>
                <c:pt idx="14402">
                  <c:v>7.5025399999999998</c:v>
                </c:pt>
                <c:pt idx="14403">
                  <c:v>7.5025399999999998</c:v>
                </c:pt>
                <c:pt idx="14404">
                  <c:v>8.18459</c:v>
                </c:pt>
                <c:pt idx="14405">
                  <c:v>9.5486900000000006</c:v>
                </c:pt>
                <c:pt idx="14406">
                  <c:v>9.5486900000000006</c:v>
                </c:pt>
                <c:pt idx="14407">
                  <c:v>10.912800000000001</c:v>
                </c:pt>
                <c:pt idx="14408">
                  <c:v>11.594799999999999</c:v>
                </c:pt>
                <c:pt idx="14409">
                  <c:v>12.276899999999999</c:v>
                </c:pt>
                <c:pt idx="14410">
                  <c:v>12.9589</c:v>
                </c:pt>
                <c:pt idx="14411">
                  <c:v>12.276899999999999</c:v>
                </c:pt>
                <c:pt idx="14412">
                  <c:v>11.594799999999999</c:v>
                </c:pt>
                <c:pt idx="14413">
                  <c:v>10.230700000000001</c:v>
                </c:pt>
                <c:pt idx="14414">
                  <c:v>9.5486900000000006</c:v>
                </c:pt>
                <c:pt idx="14415">
                  <c:v>9.5486900000000006</c:v>
                </c:pt>
                <c:pt idx="14416">
                  <c:v>9.5486900000000006</c:v>
                </c:pt>
                <c:pt idx="14417">
                  <c:v>10.912800000000001</c:v>
                </c:pt>
                <c:pt idx="14418">
                  <c:v>11.594799999999999</c:v>
                </c:pt>
                <c:pt idx="14419">
                  <c:v>10.230700000000001</c:v>
                </c:pt>
                <c:pt idx="14420">
                  <c:v>10.912800000000001</c:v>
                </c:pt>
                <c:pt idx="14421">
                  <c:v>10.230700000000001</c:v>
                </c:pt>
                <c:pt idx="14422">
                  <c:v>10.230700000000001</c:v>
                </c:pt>
                <c:pt idx="14423">
                  <c:v>9.5486900000000006</c:v>
                </c:pt>
                <c:pt idx="14424">
                  <c:v>10.230700000000001</c:v>
                </c:pt>
                <c:pt idx="14425">
                  <c:v>8.8666400000000003</c:v>
                </c:pt>
                <c:pt idx="14426">
                  <c:v>8.18459</c:v>
                </c:pt>
                <c:pt idx="14427">
                  <c:v>9.5486900000000006</c:v>
                </c:pt>
                <c:pt idx="14428">
                  <c:v>8.8666400000000003</c:v>
                </c:pt>
                <c:pt idx="14429">
                  <c:v>9.5486900000000006</c:v>
                </c:pt>
                <c:pt idx="14430">
                  <c:v>9.5486900000000006</c:v>
                </c:pt>
                <c:pt idx="14431">
                  <c:v>10.912800000000001</c:v>
                </c:pt>
                <c:pt idx="14432">
                  <c:v>9.5486900000000006</c:v>
                </c:pt>
                <c:pt idx="14433">
                  <c:v>10.230700000000001</c:v>
                </c:pt>
                <c:pt idx="14434">
                  <c:v>8.18459</c:v>
                </c:pt>
                <c:pt idx="14435">
                  <c:v>8.18459</c:v>
                </c:pt>
                <c:pt idx="14436">
                  <c:v>9.5486900000000006</c:v>
                </c:pt>
                <c:pt idx="14437">
                  <c:v>10.912800000000001</c:v>
                </c:pt>
                <c:pt idx="14438">
                  <c:v>10.912800000000001</c:v>
                </c:pt>
                <c:pt idx="14439">
                  <c:v>10.230700000000001</c:v>
                </c:pt>
                <c:pt idx="14440">
                  <c:v>10.912800000000001</c:v>
                </c:pt>
                <c:pt idx="14441">
                  <c:v>10.230700000000001</c:v>
                </c:pt>
                <c:pt idx="14442">
                  <c:v>10.912800000000001</c:v>
                </c:pt>
                <c:pt idx="14443">
                  <c:v>10.230700000000001</c:v>
                </c:pt>
                <c:pt idx="14444">
                  <c:v>10.912800000000001</c:v>
                </c:pt>
                <c:pt idx="14445">
                  <c:v>9.5486900000000006</c:v>
                </c:pt>
                <c:pt idx="14446">
                  <c:v>9.5486900000000006</c:v>
                </c:pt>
                <c:pt idx="14447">
                  <c:v>8.8666400000000003</c:v>
                </c:pt>
                <c:pt idx="14448">
                  <c:v>7.5025399999999998</c:v>
                </c:pt>
                <c:pt idx="14449">
                  <c:v>7.5025399999999998</c:v>
                </c:pt>
                <c:pt idx="14450">
                  <c:v>6.8204900000000004</c:v>
                </c:pt>
                <c:pt idx="14451">
                  <c:v>6.8204900000000004</c:v>
                </c:pt>
                <c:pt idx="14452">
                  <c:v>6.1384400000000001</c:v>
                </c:pt>
                <c:pt idx="14453">
                  <c:v>6.1384400000000001</c:v>
                </c:pt>
                <c:pt idx="14454">
                  <c:v>4.7743399999999996</c:v>
                </c:pt>
                <c:pt idx="14455">
                  <c:v>4.0922900000000002</c:v>
                </c:pt>
                <c:pt idx="14456">
                  <c:v>4.0922900000000002</c:v>
                </c:pt>
                <c:pt idx="14457">
                  <c:v>3.41025</c:v>
                </c:pt>
                <c:pt idx="14458">
                  <c:v>3.41025</c:v>
                </c:pt>
                <c:pt idx="14459">
                  <c:v>2.7282000000000002</c:v>
                </c:pt>
                <c:pt idx="14460">
                  <c:v>3.41025</c:v>
                </c:pt>
                <c:pt idx="14461">
                  <c:v>3.41025</c:v>
                </c:pt>
                <c:pt idx="14462">
                  <c:v>2.7282000000000002</c:v>
                </c:pt>
                <c:pt idx="14463">
                  <c:v>2.7282000000000002</c:v>
                </c:pt>
                <c:pt idx="14464">
                  <c:v>4.7743399999999996</c:v>
                </c:pt>
                <c:pt idx="14465">
                  <c:v>4.7743399999999996</c:v>
                </c:pt>
                <c:pt idx="14466">
                  <c:v>5.4563899999999999</c:v>
                </c:pt>
                <c:pt idx="14467">
                  <c:v>6.1384400000000001</c:v>
                </c:pt>
                <c:pt idx="14468">
                  <c:v>6.8204900000000004</c:v>
                </c:pt>
                <c:pt idx="14469">
                  <c:v>7.5025399999999998</c:v>
                </c:pt>
                <c:pt idx="14470">
                  <c:v>7.5025399999999998</c:v>
                </c:pt>
                <c:pt idx="14471">
                  <c:v>7.5025399999999998</c:v>
                </c:pt>
                <c:pt idx="14472">
                  <c:v>7.5025399999999998</c:v>
                </c:pt>
                <c:pt idx="14473">
                  <c:v>7.5025399999999998</c:v>
                </c:pt>
                <c:pt idx="14474">
                  <c:v>7.5025399999999998</c:v>
                </c:pt>
                <c:pt idx="14475">
                  <c:v>8.8666400000000003</c:v>
                </c:pt>
                <c:pt idx="14476">
                  <c:v>8.8666400000000003</c:v>
                </c:pt>
                <c:pt idx="14477">
                  <c:v>9.5486900000000006</c:v>
                </c:pt>
                <c:pt idx="14478">
                  <c:v>8.8666400000000003</c:v>
                </c:pt>
                <c:pt idx="14479">
                  <c:v>8.8666400000000003</c:v>
                </c:pt>
                <c:pt idx="14480">
                  <c:v>9.5486900000000006</c:v>
                </c:pt>
                <c:pt idx="14481">
                  <c:v>8.18459</c:v>
                </c:pt>
                <c:pt idx="14482">
                  <c:v>8.18459</c:v>
                </c:pt>
                <c:pt idx="14483">
                  <c:v>8.8666400000000003</c:v>
                </c:pt>
                <c:pt idx="14484">
                  <c:v>8.8666400000000003</c:v>
                </c:pt>
                <c:pt idx="14485">
                  <c:v>8.18459</c:v>
                </c:pt>
                <c:pt idx="14486">
                  <c:v>7.5025399999999998</c:v>
                </c:pt>
                <c:pt idx="14487">
                  <c:v>7.5025399999999998</c:v>
                </c:pt>
                <c:pt idx="14488">
                  <c:v>6.8204900000000004</c:v>
                </c:pt>
                <c:pt idx="14489">
                  <c:v>6.1384400000000001</c:v>
                </c:pt>
                <c:pt idx="14490">
                  <c:v>6.1384400000000001</c:v>
                </c:pt>
                <c:pt idx="14491">
                  <c:v>6.8204900000000004</c:v>
                </c:pt>
                <c:pt idx="14492">
                  <c:v>6.1384400000000001</c:v>
                </c:pt>
                <c:pt idx="14493">
                  <c:v>6.8204900000000004</c:v>
                </c:pt>
                <c:pt idx="14494">
                  <c:v>7.5025399999999998</c:v>
                </c:pt>
                <c:pt idx="14495">
                  <c:v>7.5025399999999998</c:v>
                </c:pt>
                <c:pt idx="14496">
                  <c:v>8.8666400000000003</c:v>
                </c:pt>
                <c:pt idx="14497">
                  <c:v>8.8666400000000003</c:v>
                </c:pt>
                <c:pt idx="14498">
                  <c:v>8.8666400000000003</c:v>
                </c:pt>
                <c:pt idx="14499">
                  <c:v>8.8666400000000003</c:v>
                </c:pt>
                <c:pt idx="14500">
                  <c:v>7.5025399999999998</c:v>
                </c:pt>
                <c:pt idx="14501">
                  <c:v>7.5025399999999998</c:v>
                </c:pt>
                <c:pt idx="14502">
                  <c:v>7.5025399999999998</c:v>
                </c:pt>
                <c:pt idx="14503">
                  <c:v>7.5025399999999998</c:v>
                </c:pt>
                <c:pt idx="14504">
                  <c:v>8.18459</c:v>
                </c:pt>
                <c:pt idx="14505">
                  <c:v>8.8666400000000003</c:v>
                </c:pt>
                <c:pt idx="14506">
                  <c:v>10.230700000000001</c:v>
                </c:pt>
                <c:pt idx="14507">
                  <c:v>10.230700000000001</c:v>
                </c:pt>
                <c:pt idx="14508">
                  <c:v>9.5486900000000006</c:v>
                </c:pt>
                <c:pt idx="14509">
                  <c:v>8.18459</c:v>
                </c:pt>
                <c:pt idx="14510">
                  <c:v>7.5025399999999998</c:v>
                </c:pt>
                <c:pt idx="14511">
                  <c:v>7.5025399999999998</c:v>
                </c:pt>
                <c:pt idx="14512">
                  <c:v>6.1384400000000001</c:v>
                </c:pt>
                <c:pt idx="14513">
                  <c:v>6.8204900000000004</c:v>
                </c:pt>
                <c:pt idx="14514">
                  <c:v>6.1384400000000001</c:v>
                </c:pt>
                <c:pt idx="14515">
                  <c:v>6.1384400000000001</c:v>
                </c:pt>
                <c:pt idx="14516">
                  <c:v>7.5025399999999998</c:v>
                </c:pt>
                <c:pt idx="14517">
                  <c:v>7.5025399999999998</c:v>
                </c:pt>
                <c:pt idx="14518">
                  <c:v>8.18459</c:v>
                </c:pt>
                <c:pt idx="14519">
                  <c:v>7.5025399999999998</c:v>
                </c:pt>
                <c:pt idx="14520">
                  <c:v>6.8204900000000004</c:v>
                </c:pt>
                <c:pt idx="14521">
                  <c:v>7.5025399999999998</c:v>
                </c:pt>
                <c:pt idx="14522">
                  <c:v>7.5025399999999998</c:v>
                </c:pt>
                <c:pt idx="14523">
                  <c:v>6.8204900000000004</c:v>
                </c:pt>
                <c:pt idx="14524">
                  <c:v>6.1384400000000001</c:v>
                </c:pt>
                <c:pt idx="14525">
                  <c:v>6.1384400000000001</c:v>
                </c:pt>
                <c:pt idx="14526">
                  <c:v>6.1384400000000001</c:v>
                </c:pt>
                <c:pt idx="14527">
                  <c:v>6.8204900000000004</c:v>
                </c:pt>
                <c:pt idx="14528">
                  <c:v>6.8204900000000004</c:v>
                </c:pt>
                <c:pt idx="14529">
                  <c:v>6.8204900000000004</c:v>
                </c:pt>
                <c:pt idx="14530">
                  <c:v>6.8204900000000004</c:v>
                </c:pt>
                <c:pt idx="14531">
                  <c:v>6.1384400000000001</c:v>
                </c:pt>
                <c:pt idx="14532">
                  <c:v>6.8204900000000004</c:v>
                </c:pt>
                <c:pt idx="14533">
                  <c:v>5.4563899999999999</c:v>
                </c:pt>
                <c:pt idx="14534">
                  <c:v>4.7743399999999996</c:v>
                </c:pt>
                <c:pt idx="14535">
                  <c:v>4.7743399999999996</c:v>
                </c:pt>
                <c:pt idx="14536">
                  <c:v>4.7743399999999996</c:v>
                </c:pt>
                <c:pt idx="14537">
                  <c:v>4.7743399999999996</c:v>
                </c:pt>
                <c:pt idx="14538">
                  <c:v>4.7743399999999996</c:v>
                </c:pt>
                <c:pt idx="14539">
                  <c:v>4.7743399999999996</c:v>
                </c:pt>
                <c:pt idx="14540">
                  <c:v>5.4563899999999999</c:v>
                </c:pt>
                <c:pt idx="14541">
                  <c:v>16.2393</c:v>
                </c:pt>
                <c:pt idx="14542">
                  <c:v>13.641</c:v>
                </c:pt>
                <c:pt idx="14543">
                  <c:v>13.0328</c:v>
                </c:pt>
                <c:pt idx="14544">
                  <c:v>12.8689</c:v>
                </c:pt>
                <c:pt idx="14545">
                  <c:v>15.212999999999999</c:v>
                </c:pt>
                <c:pt idx="14546">
                  <c:v>12.553100000000001</c:v>
                </c:pt>
                <c:pt idx="14547">
                  <c:v>12.433199999999999</c:v>
                </c:pt>
                <c:pt idx="14548">
                  <c:v>10.8262</c:v>
                </c:pt>
                <c:pt idx="14549">
                  <c:v>11.0008</c:v>
                </c:pt>
                <c:pt idx="14550">
                  <c:v>13.5425</c:v>
                </c:pt>
                <c:pt idx="14551">
                  <c:v>15.628</c:v>
                </c:pt>
                <c:pt idx="14552">
                  <c:v>14.273099999999999</c:v>
                </c:pt>
                <c:pt idx="14553">
                  <c:v>13.1525</c:v>
                </c:pt>
                <c:pt idx="14554">
                  <c:v>12.195</c:v>
                </c:pt>
                <c:pt idx="14555">
                  <c:v>11.353999999999999</c:v>
                </c:pt>
                <c:pt idx="14556">
                  <c:v>11.392799999999999</c:v>
                </c:pt>
                <c:pt idx="14557">
                  <c:v>11.414999999999999</c:v>
                </c:pt>
                <c:pt idx="14558">
                  <c:v>10.230700000000001</c:v>
                </c:pt>
                <c:pt idx="14559">
                  <c:v>9.5486900000000006</c:v>
                </c:pt>
                <c:pt idx="14560">
                  <c:v>9.5486900000000006</c:v>
                </c:pt>
                <c:pt idx="14561">
                  <c:v>9.5486900000000006</c:v>
                </c:pt>
                <c:pt idx="14562">
                  <c:v>8.8666400000000003</c:v>
                </c:pt>
                <c:pt idx="14563">
                  <c:v>8.8666400000000003</c:v>
                </c:pt>
                <c:pt idx="14564">
                  <c:v>8.8666400000000003</c:v>
                </c:pt>
                <c:pt idx="14565">
                  <c:v>8.18459</c:v>
                </c:pt>
                <c:pt idx="14566">
                  <c:v>10.230700000000001</c:v>
                </c:pt>
                <c:pt idx="14567">
                  <c:v>8.18459</c:v>
                </c:pt>
                <c:pt idx="14568">
                  <c:v>5.4563899999999999</c:v>
                </c:pt>
                <c:pt idx="14569">
                  <c:v>5.4563899999999999</c:v>
                </c:pt>
                <c:pt idx="14570">
                  <c:v>6.1384400000000001</c:v>
                </c:pt>
                <c:pt idx="14571">
                  <c:v>6.1384400000000001</c:v>
                </c:pt>
                <c:pt idx="14572">
                  <c:v>6.8204900000000004</c:v>
                </c:pt>
                <c:pt idx="14573">
                  <c:v>7.5025399999999998</c:v>
                </c:pt>
                <c:pt idx="14574">
                  <c:v>6.1384400000000001</c:v>
                </c:pt>
                <c:pt idx="14575">
                  <c:v>6.1384400000000001</c:v>
                </c:pt>
                <c:pt idx="14576">
                  <c:v>6.1384400000000001</c:v>
                </c:pt>
                <c:pt idx="14577">
                  <c:v>6.1384400000000001</c:v>
                </c:pt>
                <c:pt idx="14578">
                  <c:v>6.1384400000000001</c:v>
                </c:pt>
                <c:pt idx="14579">
                  <c:v>5.4563899999999999</c:v>
                </c:pt>
                <c:pt idx="14580">
                  <c:v>4.0922900000000002</c:v>
                </c:pt>
                <c:pt idx="14581">
                  <c:v>4.0922900000000002</c:v>
                </c:pt>
                <c:pt idx="14582">
                  <c:v>4.0922900000000002</c:v>
                </c:pt>
                <c:pt idx="14583">
                  <c:v>2.7282000000000002</c:v>
                </c:pt>
                <c:pt idx="14584">
                  <c:v>2.7282000000000002</c:v>
                </c:pt>
                <c:pt idx="14585">
                  <c:v>2.7282000000000002</c:v>
                </c:pt>
                <c:pt idx="14586">
                  <c:v>3.41025</c:v>
                </c:pt>
                <c:pt idx="14587">
                  <c:v>2.7282000000000002</c:v>
                </c:pt>
                <c:pt idx="14588">
                  <c:v>3.41025</c:v>
                </c:pt>
                <c:pt idx="14589">
                  <c:v>3.41025</c:v>
                </c:pt>
                <c:pt idx="14590">
                  <c:v>2.7282000000000002</c:v>
                </c:pt>
                <c:pt idx="14591">
                  <c:v>2.7282000000000002</c:v>
                </c:pt>
                <c:pt idx="14592">
                  <c:v>3.41025</c:v>
                </c:pt>
                <c:pt idx="14593">
                  <c:v>3.41025</c:v>
                </c:pt>
                <c:pt idx="14594">
                  <c:v>5.4563899999999999</c:v>
                </c:pt>
                <c:pt idx="14595">
                  <c:v>5.4563899999999999</c:v>
                </c:pt>
                <c:pt idx="14596">
                  <c:v>6.1384400000000001</c:v>
                </c:pt>
                <c:pt idx="14597">
                  <c:v>6.1384400000000001</c:v>
                </c:pt>
                <c:pt idx="14598">
                  <c:v>6.1384400000000001</c:v>
                </c:pt>
                <c:pt idx="14599">
                  <c:v>7.5025399999999998</c:v>
                </c:pt>
                <c:pt idx="14600">
                  <c:v>7.5025399999999998</c:v>
                </c:pt>
                <c:pt idx="14601">
                  <c:v>7.5025399999999998</c:v>
                </c:pt>
                <c:pt idx="14602">
                  <c:v>8.18459</c:v>
                </c:pt>
                <c:pt idx="14603">
                  <c:v>7.5025399999999998</c:v>
                </c:pt>
                <c:pt idx="14604">
                  <c:v>7.5025399999999998</c:v>
                </c:pt>
                <c:pt idx="14605">
                  <c:v>7.5025399999999998</c:v>
                </c:pt>
                <c:pt idx="14606">
                  <c:v>6.8204900000000004</c:v>
                </c:pt>
                <c:pt idx="14607">
                  <c:v>6.1384400000000001</c:v>
                </c:pt>
                <c:pt idx="14608">
                  <c:v>6.8204900000000004</c:v>
                </c:pt>
                <c:pt idx="14609">
                  <c:v>6.8204900000000004</c:v>
                </c:pt>
                <c:pt idx="14610">
                  <c:v>6.1384400000000001</c:v>
                </c:pt>
                <c:pt idx="14611">
                  <c:v>6.1384400000000001</c:v>
                </c:pt>
                <c:pt idx="14612">
                  <c:v>4.7743399999999996</c:v>
                </c:pt>
                <c:pt idx="14613">
                  <c:v>4.0922900000000002</c:v>
                </c:pt>
                <c:pt idx="14614">
                  <c:v>5.4563899999999999</c:v>
                </c:pt>
                <c:pt idx="14615">
                  <c:v>6.1384400000000001</c:v>
                </c:pt>
                <c:pt idx="14616">
                  <c:v>5.4563899999999999</c:v>
                </c:pt>
                <c:pt idx="14617">
                  <c:v>4.0922900000000002</c:v>
                </c:pt>
                <c:pt idx="14618">
                  <c:v>4.0922900000000002</c:v>
                </c:pt>
                <c:pt idx="14619">
                  <c:v>3.41025</c:v>
                </c:pt>
                <c:pt idx="14620">
                  <c:v>3.41025</c:v>
                </c:pt>
                <c:pt idx="14621">
                  <c:v>3.41025</c:v>
                </c:pt>
                <c:pt idx="14622">
                  <c:v>3.41025</c:v>
                </c:pt>
                <c:pt idx="14623">
                  <c:v>3.41025</c:v>
                </c:pt>
                <c:pt idx="14624">
                  <c:v>3.41025</c:v>
                </c:pt>
                <c:pt idx="14625">
                  <c:v>4.0922900000000002</c:v>
                </c:pt>
                <c:pt idx="14626">
                  <c:v>3.41025</c:v>
                </c:pt>
                <c:pt idx="14627">
                  <c:v>4.0922900000000002</c:v>
                </c:pt>
                <c:pt idx="14628">
                  <c:v>4.0922900000000002</c:v>
                </c:pt>
                <c:pt idx="14629">
                  <c:v>4.7743399999999996</c:v>
                </c:pt>
                <c:pt idx="14630">
                  <c:v>6.8204900000000004</c:v>
                </c:pt>
                <c:pt idx="14631">
                  <c:v>6.8204900000000004</c:v>
                </c:pt>
                <c:pt idx="14632">
                  <c:v>4.7743399999999996</c:v>
                </c:pt>
                <c:pt idx="14633">
                  <c:v>4.7743399999999996</c:v>
                </c:pt>
                <c:pt idx="14634">
                  <c:v>4.7743399999999996</c:v>
                </c:pt>
                <c:pt idx="14635">
                  <c:v>5.4563899999999999</c:v>
                </c:pt>
                <c:pt idx="14636">
                  <c:v>5.4563899999999999</c:v>
                </c:pt>
                <c:pt idx="14637">
                  <c:v>5.4563899999999999</c:v>
                </c:pt>
                <c:pt idx="14638">
                  <c:v>6.8204900000000004</c:v>
                </c:pt>
                <c:pt idx="14639">
                  <c:v>6.8204900000000004</c:v>
                </c:pt>
                <c:pt idx="14640">
                  <c:v>6.8204900000000004</c:v>
                </c:pt>
                <c:pt idx="14641">
                  <c:v>6.8204900000000004</c:v>
                </c:pt>
                <c:pt idx="14642">
                  <c:v>6.1384400000000001</c:v>
                </c:pt>
                <c:pt idx="14643">
                  <c:v>6.8204900000000004</c:v>
                </c:pt>
                <c:pt idx="14644">
                  <c:v>6.1384400000000001</c:v>
                </c:pt>
                <c:pt idx="14645">
                  <c:v>6.8204900000000004</c:v>
                </c:pt>
                <c:pt idx="14646">
                  <c:v>6.1384400000000001</c:v>
                </c:pt>
                <c:pt idx="14647">
                  <c:v>4.7743399999999996</c:v>
                </c:pt>
                <c:pt idx="14648">
                  <c:v>4.0922900000000002</c:v>
                </c:pt>
                <c:pt idx="14649">
                  <c:v>4.0922900000000002</c:v>
                </c:pt>
                <c:pt idx="14650">
                  <c:v>4.0922900000000002</c:v>
                </c:pt>
                <c:pt idx="14651">
                  <c:v>4.7743399999999996</c:v>
                </c:pt>
                <c:pt idx="14652">
                  <c:v>5.4563899999999999</c:v>
                </c:pt>
                <c:pt idx="14653">
                  <c:v>5.4563899999999999</c:v>
                </c:pt>
                <c:pt idx="14654">
                  <c:v>6.8204900000000004</c:v>
                </c:pt>
                <c:pt idx="14655">
                  <c:v>6.1384400000000001</c:v>
                </c:pt>
                <c:pt idx="14656">
                  <c:v>5.4563899999999999</c:v>
                </c:pt>
                <c:pt idx="14657">
                  <c:v>5.4563899999999999</c:v>
                </c:pt>
                <c:pt idx="14658">
                  <c:v>5.4563899999999999</c:v>
                </c:pt>
                <c:pt idx="14659">
                  <c:v>5.4563899999999999</c:v>
                </c:pt>
                <c:pt idx="14660">
                  <c:v>6.1384400000000001</c:v>
                </c:pt>
                <c:pt idx="14661">
                  <c:v>5.4563899999999999</c:v>
                </c:pt>
                <c:pt idx="14662">
                  <c:v>4.7743399999999996</c:v>
                </c:pt>
                <c:pt idx="14663">
                  <c:v>5.4563899999999999</c:v>
                </c:pt>
                <c:pt idx="14664">
                  <c:v>4.7743399999999996</c:v>
                </c:pt>
                <c:pt idx="14665">
                  <c:v>4.7743399999999996</c:v>
                </c:pt>
                <c:pt idx="14666">
                  <c:v>4.7743399999999996</c:v>
                </c:pt>
                <c:pt idx="14667">
                  <c:v>4.7743399999999996</c:v>
                </c:pt>
                <c:pt idx="14668">
                  <c:v>6.1384400000000001</c:v>
                </c:pt>
                <c:pt idx="14669">
                  <c:v>6.1384400000000001</c:v>
                </c:pt>
                <c:pt idx="14670">
                  <c:v>4.7743399999999996</c:v>
                </c:pt>
                <c:pt idx="14671">
                  <c:v>6.1384400000000001</c:v>
                </c:pt>
                <c:pt idx="14672">
                  <c:v>6.1384400000000001</c:v>
                </c:pt>
                <c:pt idx="14673">
                  <c:v>6.1384400000000001</c:v>
                </c:pt>
                <c:pt idx="14674">
                  <c:v>6.1384400000000001</c:v>
                </c:pt>
                <c:pt idx="14675">
                  <c:v>8.18459</c:v>
                </c:pt>
                <c:pt idx="14676">
                  <c:v>8.18459</c:v>
                </c:pt>
                <c:pt idx="14677">
                  <c:v>9.5486900000000006</c:v>
                </c:pt>
                <c:pt idx="14678">
                  <c:v>8.8666400000000003</c:v>
                </c:pt>
                <c:pt idx="14679">
                  <c:v>9.5486900000000006</c:v>
                </c:pt>
                <c:pt idx="14680">
                  <c:v>9.5486900000000006</c:v>
                </c:pt>
                <c:pt idx="14681">
                  <c:v>9.5486900000000006</c:v>
                </c:pt>
                <c:pt idx="14682">
                  <c:v>9.5486900000000006</c:v>
                </c:pt>
                <c:pt idx="14683">
                  <c:v>9.5486900000000006</c:v>
                </c:pt>
                <c:pt idx="14684">
                  <c:v>9.5486900000000006</c:v>
                </c:pt>
                <c:pt idx="14685">
                  <c:v>10.230700000000001</c:v>
                </c:pt>
                <c:pt idx="14686">
                  <c:v>8.8666400000000003</c:v>
                </c:pt>
                <c:pt idx="14687">
                  <c:v>8.18459</c:v>
                </c:pt>
                <c:pt idx="14688">
                  <c:v>7.5025399999999998</c:v>
                </c:pt>
                <c:pt idx="14689">
                  <c:v>6.1384400000000001</c:v>
                </c:pt>
                <c:pt idx="14690">
                  <c:v>5.4563899999999999</c:v>
                </c:pt>
                <c:pt idx="14691">
                  <c:v>6.1384400000000001</c:v>
                </c:pt>
                <c:pt idx="14692">
                  <c:v>6.1384400000000001</c:v>
                </c:pt>
                <c:pt idx="14693">
                  <c:v>4.7743399999999996</c:v>
                </c:pt>
                <c:pt idx="14694">
                  <c:v>4.7743399999999996</c:v>
                </c:pt>
                <c:pt idx="14695">
                  <c:v>4.0922900000000002</c:v>
                </c:pt>
                <c:pt idx="14696">
                  <c:v>4.7743399999999996</c:v>
                </c:pt>
                <c:pt idx="14697">
                  <c:v>4.7743399999999996</c:v>
                </c:pt>
                <c:pt idx="14698">
                  <c:v>4.7743399999999996</c:v>
                </c:pt>
                <c:pt idx="14699">
                  <c:v>4.7743399999999996</c:v>
                </c:pt>
                <c:pt idx="14700">
                  <c:v>5.4563899999999999</c:v>
                </c:pt>
                <c:pt idx="14701">
                  <c:v>5.4563899999999999</c:v>
                </c:pt>
                <c:pt idx="14702">
                  <c:v>6.1384400000000001</c:v>
                </c:pt>
                <c:pt idx="14703">
                  <c:v>6.8204900000000004</c:v>
                </c:pt>
                <c:pt idx="14704">
                  <c:v>6.8204900000000004</c:v>
                </c:pt>
                <c:pt idx="14705">
                  <c:v>6.8204900000000004</c:v>
                </c:pt>
                <c:pt idx="14706">
                  <c:v>6.8204900000000004</c:v>
                </c:pt>
                <c:pt idx="14707">
                  <c:v>6.8204900000000004</c:v>
                </c:pt>
                <c:pt idx="14708">
                  <c:v>8.18459</c:v>
                </c:pt>
                <c:pt idx="14709">
                  <c:v>7.5025399999999998</c:v>
                </c:pt>
                <c:pt idx="14710">
                  <c:v>8.18459</c:v>
                </c:pt>
                <c:pt idx="14711">
                  <c:v>7.5025399999999998</c:v>
                </c:pt>
                <c:pt idx="14712">
                  <c:v>7.5025399999999998</c:v>
                </c:pt>
                <c:pt idx="14713">
                  <c:v>6.8204900000000004</c:v>
                </c:pt>
                <c:pt idx="14714">
                  <c:v>6.1384400000000001</c:v>
                </c:pt>
                <c:pt idx="14715">
                  <c:v>21.314</c:v>
                </c:pt>
                <c:pt idx="14716">
                  <c:v>7.6634700000000002</c:v>
                </c:pt>
                <c:pt idx="14717">
                  <c:v>9.2795799999999993</c:v>
                </c:pt>
                <c:pt idx="14718">
                  <c:v>6.6867599999999996</c:v>
                </c:pt>
                <c:pt idx="14719">
                  <c:v>7.8396400000000002</c:v>
                </c:pt>
                <c:pt idx="14720">
                  <c:v>6.41425</c:v>
                </c:pt>
                <c:pt idx="14721">
                  <c:v>5.4418800000000003</c:v>
                </c:pt>
                <c:pt idx="14722">
                  <c:v>4.71462</c:v>
                </c:pt>
                <c:pt idx="14723">
                  <c:v>9.7237100000000005</c:v>
                </c:pt>
                <c:pt idx="14724">
                  <c:v>8.6964400000000008</c:v>
                </c:pt>
                <c:pt idx="14725">
                  <c:v>7.87845</c:v>
                </c:pt>
                <c:pt idx="14726">
                  <c:v>7.1902799999999996</c:v>
                </c:pt>
                <c:pt idx="14727">
                  <c:v>6.6218399999999997</c:v>
                </c:pt>
                <c:pt idx="14728">
                  <c:v>7.0043499999999996</c:v>
                </c:pt>
                <c:pt idx="14729">
                  <c:v>7.3426299999999998</c:v>
                </c:pt>
                <c:pt idx="14730">
                  <c:v>6.8662700000000001</c:v>
                </c:pt>
                <c:pt idx="14731">
                  <c:v>7.1719099999999996</c:v>
                </c:pt>
                <c:pt idx="14732">
                  <c:v>7.5025399999999998</c:v>
                </c:pt>
                <c:pt idx="14733">
                  <c:v>6.8204900000000004</c:v>
                </c:pt>
                <c:pt idx="14734">
                  <c:v>6.8204900000000004</c:v>
                </c:pt>
                <c:pt idx="14735">
                  <c:v>6.8204900000000004</c:v>
                </c:pt>
                <c:pt idx="14736">
                  <c:v>7.5025399999999998</c:v>
                </c:pt>
                <c:pt idx="14737">
                  <c:v>7.5025399999999998</c:v>
                </c:pt>
                <c:pt idx="14738">
                  <c:v>8.18459</c:v>
                </c:pt>
                <c:pt idx="14739">
                  <c:v>8.18459</c:v>
                </c:pt>
                <c:pt idx="14740">
                  <c:v>7.5025399999999998</c:v>
                </c:pt>
                <c:pt idx="14741">
                  <c:v>5.4563899999999999</c:v>
                </c:pt>
                <c:pt idx="14742">
                  <c:v>6.1384400000000001</c:v>
                </c:pt>
                <c:pt idx="14743">
                  <c:v>6.1384400000000001</c:v>
                </c:pt>
                <c:pt idx="14744">
                  <c:v>6.8204900000000004</c:v>
                </c:pt>
                <c:pt idx="14745">
                  <c:v>6.1384400000000001</c:v>
                </c:pt>
                <c:pt idx="14746">
                  <c:v>5.4563899999999999</c:v>
                </c:pt>
                <c:pt idx="14747">
                  <c:v>5.4563899999999999</c:v>
                </c:pt>
                <c:pt idx="14748">
                  <c:v>5.4563899999999999</c:v>
                </c:pt>
                <c:pt idx="14749">
                  <c:v>6.1384400000000001</c:v>
                </c:pt>
                <c:pt idx="14750">
                  <c:v>6.1384400000000001</c:v>
                </c:pt>
                <c:pt idx="14751">
                  <c:v>7.5025399999999998</c:v>
                </c:pt>
                <c:pt idx="14752">
                  <c:v>8.18459</c:v>
                </c:pt>
                <c:pt idx="14753">
                  <c:v>7.5025399999999998</c:v>
                </c:pt>
                <c:pt idx="14754">
                  <c:v>7.5025399999999998</c:v>
                </c:pt>
                <c:pt idx="14755">
                  <c:v>6.8204900000000004</c:v>
                </c:pt>
                <c:pt idx="14756">
                  <c:v>6.1384400000000001</c:v>
                </c:pt>
                <c:pt idx="14757">
                  <c:v>6.1384400000000001</c:v>
                </c:pt>
                <c:pt idx="14758">
                  <c:v>6.1384400000000001</c:v>
                </c:pt>
                <c:pt idx="14759">
                  <c:v>6.1384400000000001</c:v>
                </c:pt>
                <c:pt idx="14760">
                  <c:v>6.1384400000000001</c:v>
                </c:pt>
                <c:pt idx="14761">
                  <c:v>6.8204900000000004</c:v>
                </c:pt>
                <c:pt idx="14762">
                  <c:v>8.18459</c:v>
                </c:pt>
                <c:pt idx="14763">
                  <c:v>8.18459</c:v>
                </c:pt>
                <c:pt idx="14764">
                  <c:v>9.5486900000000006</c:v>
                </c:pt>
                <c:pt idx="14765">
                  <c:v>9.5486900000000006</c:v>
                </c:pt>
                <c:pt idx="14766">
                  <c:v>8.18459</c:v>
                </c:pt>
                <c:pt idx="14767">
                  <c:v>8.18459</c:v>
                </c:pt>
                <c:pt idx="14768">
                  <c:v>6.1384400000000001</c:v>
                </c:pt>
                <c:pt idx="14769">
                  <c:v>6.8204900000000004</c:v>
                </c:pt>
                <c:pt idx="14770">
                  <c:v>6.8204900000000004</c:v>
                </c:pt>
                <c:pt idx="14771">
                  <c:v>6.8204900000000004</c:v>
                </c:pt>
                <c:pt idx="14772">
                  <c:v>7.5025399999999998</c:v>
                </c:pt>
                <c:pt idx="14773">
                  <c:v>9.5486900000000006</c:v>
                </c:pt>
                <c:pt idx="14774">
                  <c:v>10.230700000000001</c:v>
                </c:pt>
                <c:pt idx="14775">
                  <c:v>11.594799999999999</c:v>
                </c:pt>
                <c:pt idx="14776">
                  <c:v>10.912800000000001</c:v>
                </c:pt>
                <c:pt idx="14777">
                  <c:v>12.276899999999999</c:v>
                </c:pt>
                <c:pt idx="14778">
                  <c:v>11.594799999999999</c:v>
                </c:pt>
                <c:pt idx="14779">
                  <c:v>9.5486900000000006</c:v>
                </c:pt>
                <c:pt idx="14780">
                  <c:v>10.912800000000001</c:v>
                </c:pt>
                <c:pt idx="14781">
                  <c:v>10.912800000000001</c:v>
                </c:pt>
                <c:pt idx="14782">
                  <c:v>11.594799999999999</c:v>
                </c:pt>
                <c:pt idx="14783">
                  <c:v>11.594799999999999</c:v>
                </c:pt>
                <c:pt idx="14784">
                  <c:v>10.912800000000001</c:v>
                </c:pt>
                <c:pt idx="14785">
                  <c:v>10.912800000000001</c:v>
                </c:pt>
                <c:pt idx="14786">
                  <c:v>11.594799999999999</c:v>
                </c:pt>
                <c:pt idx="14787">
                  <c:v>11.594799999999999</c:v>
                </c:pt>
                <c:pt idx="14788">
                  <c:v>12.276899999999999</c:v>
                </c:pt>
                <c:pt idx="14789">
                  <c:v>12.276899999999999</c:v>
                </c:pt>
                <c:pt idx="14790">
                  <c:v>10.912800000000001</c:v>
                </c:pt>
                <c:pt idx="14791">
                  <c:v>10.230700000000001</c:v>
                </c:pt>
                <c:pt idx="14792">
                  <c:v>8.8666400000000003</c:v>
                </c:pt>
                <c:pt idx="14793">
                  <c:v>8.8666400000000003</c:v>
                </c:pt>
                <c:pt idx="14794">
                  <c:v>8.18459</c:v>
                </c:pt>
                <c:pt idx="14795">
                  <c:v>8.8666400000000003</c:v>
                </c:pt>
                <c:pt idx="14796">
                  <c:v>9.5486900000000006</c:v>
                </c:pt>
                <c:pt idx="14797">
                  <c:v>10.230700000000001</c:v>
                </c:pt>
                <c:pt idx="14798">
                  <c:v>9.5486900000000006</c:v>
                </c:pt>
                <c:pt idx="14799">
                  <c:v>8.18459</c:v>
                </c:pt>
                <c:pt idx="14800">
                  <c:v>7.5025399999999998</c:v>
                </c:pt>
                <c:pt idx="14801">
                  <c:v>7.5025399999999998</c:v>
                </c:pt>
                <c:pt idx="14802">
                  <c:v>7.5025399999999998</c:v>
                </c:pt>
                <c:pt idx="14803">
                  <c:v>7.5025399999999998</c:v>
                </c:pt>
                <c:pt idx="14804">
                  <c:v>7.5025399999999998</c:v>
                </c:pt>
                <c:pt idx="14805">
                  <c:v>6.8204900000000004</c:v>
                </c:pt>
                <c:pt idx="14806">
                  <c:v>5.4563899999999999</c:v>
                </c:pt>
                <c:pt idx="14807">
                  <c:v>5.4563899999999999</c:v>
                </c:pt>
                <c:pt idx="14808">
                  <c:v>6.1384400000000001</c:v>
                </c:pt>
                <c:pt idx="14809">
                  <c:v>5.4563899999999999</c:v>
                </c:pt>
                <c:pt idx="14810">
                  <c:v>5.4563899999999999</c:v>
                </c:pt>
                <c:pt idx="14811">
                  <c:v>5.4563899999999999</c:v>
                </c:pt>
                <c:pt idx="14812">
                  <c:v>4.7743399999999996</c:v>
                </c:pt>
                <c:pt idx="14813">
                  <c:v>4.0922900000000002</c:v>
                </c:pt>
                <c:pt idx="14814">
                  <c:v>2.7282000000000002</c:v>
                </c:pt>
                <c:pt idx="14815">
                  <c:v>3.41025</c:v>
                </c:pt>
                <c:pt idx="14816">
                  <c:v>4.0922900000000002</c:v>
                </c:pt>
                <c:pt idx="14817">
                  <c:v>4.0922900000000002</c:v>
                </c:pt>
                <c:pt idx="14818">
                  <c:v>4.7743399999999996</c:v>
                </c:pt>
                <c:pt idx="14819">
                  <c:v>4.7743399999999996</c:v>
                </c:pt>
                <c:pt idx="14820">
                  <c:v>4.0922900000000002</c:v>
                </c:pt>
                <c:pt idx="14821">
                  <c:v>4.0922900000000002</c:v>
                </c:pt>
                <c:pt idx="14822">
                  <c:v>4.0922900000000002</c:v>
                </c:pt>
                <c:pt idx="14823">
                  <c:v>4.0922900000000002</c:v>
                </c:pt>
                <c:pt idx="14824">
                  <c:v>4.7743399999999996</c:v>
                </c:pt>
                <c:pt idx="14825">
                  <c:v>4.0922900000000002</c:v>
                </c:pt>
                <c:pt idx="14826">
                  <c:v>4.0922900000000002</c:v>
                </c:pt>
                <c:pt idx="14827">
                  <c:v>4.0922900000000002</c:v>
                </c:pt>
                <c:pt idx="14828">
                  <c:v>4.0922900000000002</c:v>
                </c:pt>
                <c:pt idx="14829">
                  <c:v>4.7743399999999996</c:v>
                </c:pt>
                <c:pt idx="14830">
                  <c:v>4.7743399999999996</c:v>
                </c:pt>
                <c:pt idx="14831">
                  <c:v>4.7743399999999996</c:v>
                </c:pt>
                <c:pt idx="14832">
                  <c:v>5.4563899999999999</c:v>
                </c:pt>
                <c:pt idx="14833">
                  <c:v>5.4563899999999999</c:v>
                </c:pt>
                <c:pt idx="14834">
                  <c:v>6.1384400000000001</c:v>
                </c:pt>
                <c:pt idx="14835">
                  <c:v>5.4563899999999999</c:v>
                </c:pt>
                <c:pt idx="14836">
                  <c:v>5.4563899999999999</c:v>
                </c:pt>
                <c:pt idx="14837">
                  <c:v>5.4563899999999999</c:v>
                </c:pt>
                <c:pt idx="14838">
                  <c:v>4.7743399999999996</c:v>
                </c:pt>
                <c:pt idx="14839">
                  <c:v>4.7743399999999996</c:v>
                </c:pt>
                <c:pt idx="14840">
                  <c:v>4.7743399999999996</c:v>
                </c:pt>
                <c:pt idx="14841">
                  <c:v>4.7743399999999996</c:v>
                </c:pt>
                <c:pt idx="14842">
                  <c:v>4.7743399999999996</c:v>
                </c:pt>
                <c:pt idx="14843">
                  <c:v>4.7743399999999996</c:v>
                </c:pt>
                <c:pt idx="14844">
                  <c:v>5.4563899999999999</c:v>
                </c:pt>
                <c:pt idx="14845">
                  <c:v>5.4563899999999999</c:v>
                </c:pt>
                <c:pt idx="14846">
                  <c:v>5.4563899999999999</c:v>
                </c:pt>
                <c:pt idx="14847">
                  <c:v>4.0922900000000002</c:v>
                </c:pt>
                <c:pt idx="14848">
                  <c:v>4.0922900000000002</c:v>
                </c:pt>
                <c:pt idx="14849">
                  <c:v>3.41025</c:v>
                </c:pt>
                <c:pt idx="14850">
                  <c:v>2.7282000000000002</c:v>
                </c:pt>
                <c:pt idx="14851">
                  <c:v>2.0461499999999999</c:v>
                </c:pt>
                <c:pt idx="14852">
                  <c:v>2.0461499999999999</c:v>
                </c:pt>
                <c:pt idx="14853">
                  <c:v>2.0461499999999999</c:v>
                </c:pt>
                <c:pt idx="14854">
                  <c:v>3.41025</c:v>
                </c:pt>
                <c:pt idx="14855">
                  <c:v>4.7743399999999996</c:v>
                </c:pt>
                <c:pt idx="14856">
                  <c:v>6.1384400000000001</c:v>
                </c:pt>
                <c:pt idx="14857">
                  <c:v>6.8204900000000004</c:v>
                </c:pt>
                <c:pt idx="14858">
                  <c:v>8.18459</c:v>
                </c:pt>
                <c:pt idx="14859">
                  <c:v>8.18459</c:v>
                </c:pt>
                <c:pt idx="14860">
                  <c:v>8.8666400000000003</c:v>
                </c:pt>
                <c:pt idx="14861">
                  <c:v>10.230700000000001</c:v>
                </c:pt>
                <c:pt idx="14862">
                  <c:v>10.230700000000001</c:v>
                </c:pt>
                <c:pt idx="14863">
                  <c:v>10.230700000000001</c:v>
                </c:pt>
                <c:pt idx="14864">
                  <c:v>10.912800000000001</c:v>
                </c:pt>
                <c:pt idx="14865">
                  <c:v>10.912800000000001</c:v>
                </c:pt>
                <c:pt idx="14866">
                  <c:v>10.912800000000001</c:v>
                </c:pt>
                <c:pt idx="14867">
                  <c:v>10.912800000000001</c:v>
                </c:pt>
                <c:pt idx="14868">
                  <c:v>11.594799999999999</c:v>
                </c:pt>
                <c:pt idx="14869">
                  <c:v>10.912800000000001</c:v>
                </c:pt>
                <c:pt idx="14870">
                  <c:v>11.594799999999999</c:v>
                </c:pt>
                <c:pt idx="14871">
                  <c:v>12.9589</c:v>
                </c:pt>
                <c:pt idx="14872">
                  <c:v>12.276899999999999</c:v>
                </c:pt>
                <c:pt idx="14873">
                  <c:v>10.912800000000001</c:v>
                </c:pt>
                <c:pt idx="14874">
                  <c:v>10.230700000000001</c:v>
                </c:pt>
                <c:pt idx="14875">
                  <c:v>9.5486900000000006</c:v>
                </c:pt>
                <c:pt idx="14876">
                  <c:v>8.8666400000000003</c:v>
                </c:pt>
                <c:pt idx="14877">
                  <c:v>7.5025399999999998</c:v>
                </c:pt>
                <c:pt idx="14878">
                  <c:v>6.1384400000000001</c:v>
                </c:pt>
                <c:pt idx="14879">
                  <c:v>7.5025399999999998</c:v>
                </c:pt>
                <c:pt idx="14880">
                  <c:v>7.5025399999999998</c:v>
                </c:pt>
                <c:pt idx="14881">
                  <c:v>8.18459</c:v>
                </c:pt>
                <c:pt idx="14882">
                  <c:v>8.8666400000000003</c:v>
                </c:pt>
                <c:pt idx="14883">
                  <c:v>9.5486900000000006</c:v>
                </c:pt>
                <c:pt idx="14884">
                  <c:v>10.230700000000001</c:v>
                </c:pt>
                <c:pt idx="14885">
                  <c:v>10.230700000000001</c:v>
                </c:pt>
                <c:pt idx="14886">
                  <c:v>10.230700000000001</c:v>
                </c:pt>
                <c:pt idx="14887">
                  <c:v>9.5486900000000006</c:v>
                </c:pt>
                <c:pt idx="14888">
                  <c:v>8.18459</c:v>
                </c:pt>
                <c:pt idx="14889">
                  <c:v>0</c:v>
                </c:pt>
                <c:pt idx="14890">
                  <c:v>0</c:v>
                </c:pt>
                <c:pt idx="14891">
                  <c:v>4.7037899999999997</c:v>
                </c:pt>
                <c:pt idx="14892">
                  <c:v>6.7196999999999996</c:v>
                </c:pt>
                <c:pt idx="14893">
                  <c:v>10.4931</c:v>
                </c:pt>
                <c:pt idx="14894">
                  <c:v>8.5792300000000008</c:v>
                </c:pt>
                <c:pt idx="14895">
                  <c:v>9.0939899999999998</c:v>
                </c:pt>
                <c:pt idx="14896">
                  <c:v>7.8758600000000003</c:v>
                </c:pt>
                <c:pt idx="14897">
                  <c:v>9.7435600000000004</c:v>
                </c:pt>
                <c:pt idx="14898">
                  <c:v>8.7123100000000004</c:v>
                </c:pt>
                <c:pt idx="14899">
                  <c:v>10.1462</c:v>
                </c:pt>
                <c:pt idx="14900">
                  <c:v>9.2585800000000003</c:v>
                </c:pt>
                <c:pt idx="14901">
                  <c:v>8.5256100000000004</c:v>
                </c:pt>
                <c:pt idx="14902">
                  <c:v>9.6433700000000009</c:v>
                </c:pt>
                <c:pt idx="14903">
                  <c:v>8.98508</c:v>
                </c:pt>
                <c:pt idx="14904">
                  <c:v>8.4015000000000004</c:v>
                </c:pt>
                <c:pt idx="14905">
                  <c:v>8.6153600000000008</c:v>
                </c:pt>
                <c:pt idx="14906">
                  <c:v>8.18459</c:v>
                </c:pt>
                <c:pt idx="14907">
                  <c:v>8.18459</c:v>
                </c:pt>
                <c:pt idx="14908">
                  <c:v>7.5025399999999998</c:v>
                </c:pt>
                <c:pt idx="14909">
                  <c:v>7.5025399999999998</c:v>
                </c:pt>
                <c:pt idx="14910">
                  <c:v>5.4563899999999999</c:v>
                </c:pt>
                <c:pt idx="14911">
                  <c:v>5.4563899999999999</c:v>
                </c:pt>
                <c:pt idx="14912">
                  <c:v>5.4563899999999999</c:v>
                </c:pt>
                <c:pt idx="14913">
                  <c:v>6.1384400000000001</c:v>
                </c:pt>
                <c:pt idx="14914">
                  <c:v>4.7743399999999996</c:v>
                </c:pt>
                <c:pt idx="14915">
                  <c:v>4.7743399999999996</c:v>
                </c:pt>
                <c:pt idx="14916">
                  <c:v>3.41025</c:v>
                </c:pt>
                <c:pt idx="14917">
                  <c:v>4.0922900000000002</c:v>
                </c:pt>
                <c:pt idx="14918">
                  <c:v>4.0922900000000002</c:v>
                </c:pt>
                <c:pt idx="14919">
                  <c:v>3.41025</c:v>
                </c:pt>
                <c:pt idx="14920">
                  <c:v>2.7282000000000002</c:v>
                </c:pt>
                <c:pt idx="14921">
                  <c:v>2.7282000000000002</c:v>
                </c:pt>
                <c:pt idx="14922">
                  <c:v>2.7282000000000002</c:v>
                </c:pt>
                <c:pt idx="14923">
                  <c:v>2.7282000000000002</c:v>
                </c:pt>
                <c:pt idx="14924">
                  <c:v>2.7282000000000002</c:v>
                </c:pt>
                <c:pt idx="14925">
                  <c:v>3.41025</c:v>
                </c:pt>
                <c:pt idx="14926">
                  <c:v>3.41025</c:v>
                </c:pt>
                <c:pt idx="14927">
                  <c:v>3.41025</c:v>
                </c:pt>
                <c:pt idx="14928">
                  <c:v>4.0922900000000002</c:v>
                </c:pt>
                <c:pt idx="14929">
                  <c:v>4.7743399999999996</c:v>
                </c:pt>
                <c:pt idx="14930">
                  <c:v>5.4563899999999999</c:v>
                </c:pt>
                <c:pt idx="14931">
                  <c:v>4.0922900000000002</c:v>
                </c:pt>
                <c:pt idx="14932">
                  <c:v>4.0922900000000002</c:v>
                </c:pt>
                <c:pt idx="14933">
                  <c:v>4.0922900000000002</c:v>
                </c:pt>
                <c:pt idx="14934">
                  <c:v>4.0922900000000002</c:v>
                </c:pt>
                <c:pt idx="14935">
                  <c:v>4.0922900000000002</c:v>
                </c:pt>
                <c:pt idx="14936">
                  <c:v>4.7743399999999996</c:v>
                </c:pt>
                <c:pt idx="14937">
                  <c:v>4.7743399999999996</c:v>
                </c:pt>
                <c:pt idx="14938">
                  <c:v>4.7743399999999996</c:v>
                </c:pt>
                <c:pt idx="14939">
                  <c:v>4.0922900000000002</c:v>
                </c:pt>
                <c:pt idx="14940">
                  <c:v>4.0922900000000002</c:v>
                </c:pt>
                <c:pt idx="14941">
                  <c:v>4.7743399999999996</c:v>
                </c:pt>
                <c:pt idx="14942">
                  <c:v>4.0922900000000002</c:v>
                </c:pt>
                <c:pt idx="14943">
                  <c:v>4.7743399999999996</c:v>
                </c:pt>
                <c:pt idx="14944">
                  <c:v>5.4563899999999999</c:v>
                </c:pt>
                <c:pt idx="14945">
                  <c:v>5.4563899999999999</c:v>
                </c:pt>
                <c:pt idx="14946">
                  <c:v>5.4563899999999999</c:v>
                </c:pt>
                <c:pt idx="14947">
                  <c:v>4.7743399999999996</c:v>
                </c:pt>
                <c:pt idx="14948">
                  <c:v>5.4563899999999999</c:v>
                </c:pt>
                <c:pt idx="14949">
                  <c:v>6.1384400000000001</c:v>
                </c:pt>
                <c:pt idx="14950">
                  <c:v>6.1384400000000001</c:v>
                </c:pt>
                <c:pt idx="14951">
                  <c:v>5.4563899999999999</c:v>
                </c:pt>
                <c:pt idx="14952">
                  <c:v>5.4563899999999999</c:v>
                </c:pt>
                <c:pt idx="14953">
                  <c:v>6.8204900000000004</c:v>
                </c:pt>
                <c:pt idx="14954">
                  <c:v>6.1384400000000001</c:v>
                </c:pt>
                <c:pt idx="14955">
                  <c:v>6.1384400000000001</c:v>
                </c:pt>
                <c:pt idx="14956">
                  <c:v>6.1384400000000001</c:v>
                </c:pt>
                <c:pt idx="14957">
                  <c:v>6.1384400000000001</c:v>
                </c:pt>
                <c:pt idx="14958">
                  <c:v>6.1384400000000001</c:v>
                </c:pt>
                <c:pt idx="14959">
                  <c:v>6.1384400000000001</c:v>
                </c:pt>
                <c:pt idx="14960">
                  <c:v>6.1384400000000001</c:v>
                </c:pt>
                <c:pt idx="14961">
                  <c:v>7.5025399999999998</c:v>
                </c:pt>
                <c:pt idx="14962">
                  <c:v>7.5025399999999998</c:v>
                </c:pt>
                <c:pt idx="14963">
                  <c:v>6.1384400000000001</c:v>
                </c:pt>
                <c:pt idx="14964">
                  <c:v>6.1384400000000001</c:v>
                </c:pt>
                <c:pt idx="14965">
                  <c:v>6.1384400000000001</c:v>
                </c:pt>
                <c:pt idx="14966">
                  <c:v>5.4563899999999999</c:v>
                </c:pt>
                <c:pt idx="14967">
                  <c:v>5.4563899999999999</c:v>
                </c:pt>
                <c:pt idx="14968">
                  <c:v>5.4563899999999999</c:v>
                </c:pt>
                <c:pt idx="14969">
                  <c:v>5.4563899999999999</c:v>
                </c:pt>
                <c:pt idx="14970">
                  <c:v>5.4563899999999999</c:v>
                </c:pt>
                <c:pt idx="14971">
                  <c:v>4.7743399999999996</c:v>
                </c:pt>
                <c:pt idx="14972">
                  <c:v>5.4563899999999999</c:v>
                </c:pt>
                <c:pt idx="14973">
                  <c:v>5.4563899999999999</c:v>
                </c:pt>
                <c:pt idx="14974">
                  <c:v>5.4563899999999999</c:v>
                </c:pt>
                <c:pt idx="14975">
                  <c:v>4.7743399999999996</c:v>
                </c:pt>
                <c:pt idx="14976">
                  <c:v>5.4563899999999999</c:v>
                </c:pt>
                <c:pt idx="14977">
                  <c:v>5.4563899999999999</c:v>
                </c:pt>
                <c:pt idx="14978">
                  <c:v>3.41025</c:v>
                </c:pt>
                <c:pt idx="14979">
                  <c:v>3.41025</c:v>
                </c:pt>
                <c:pt idx="14980">
                  <c:v>3.41025</c:v>
                </c:pt>
                <c:pt idx="14981">
                  <c:v>4.0922900000000002</c:v>
                </c:pt>
                <c:pt idx="14982">
                  <c:v>3.41025</c:v>
                </c:pt>
                <c:pt idx="14983">
                  <c:v>4.0922900000000002</c:v>
                </c:pt>
                <c:pt idx="14984">
                  <c:v>4.7743399999999996</c:v>
                </c:pt>
                <c:pt idx="14985">
                  <c:v>4.7743399999999996</c:v>
                </c:pt>
                <c:pt idx="14986">
                  <c:v>4.7743399999999996</c:v>
                </c:pt>
                <c:pt idx="14987">
                  <c:v>4.7743399999999996</c:v>
                </c:pt>
                <c:pt idx="14988">
                  <c:v>5.4563899999999999</c:v>
                </c:pt>
                <c:pt idx="14989">
                  <c:v>4.7743399999999996</c:v>
                </c:pt>
                <c:pt idx="14990">
                  <c:v>5.4563899999999999</c:v>
                </c:pt>
                <c:pt idx="14991">
                  <c:v>5.4563899999999999</c:v>
                </c:pt>
                <c:pt idx="14992">
                  <c:v>6.1384400000000001</c:v>
                </c:pt>
                <c:pt idx="14993">
                  <c:v>6.8204900000000004</c:v>
                </c:pt>
                <c:pt idx="14994">
                  <c:v>6.8204900000000004</c:v>
                </c:pt>
                <c:pt idx="14995">
                  <c:v>8.18459</c:v>
                </c:pt>
                <c:pt idx="14996">
                  <c:v>8.18459</c:v>
                </c:pt>
                <c:pt idx="14997">
                  <c:v>7.5025399999999998</c:v>
                </c:pt>
                <c:pt idx="14998">
                  <c:v>7.5025399999999998</c:v>
                </c:pt>
                <c:pt idx="14999">
                  <c:v>6.8204900000000004</c:v>
                </c:pt>
                <c:pt idx="15000">
                  <c:v>6.8204900000000004</c:v>
                </c:pt>
                <c:pt idx="15001">
                  <c:v>6.1384400000000001</c:v>
                </c:pt>
                <c:pt idx="15002">
                  <c:v>6.1384400000000001</c:v>
                </c:pt>
                <c:pt idx="15003">
                  <c:v>6.1384400000000001</c:v>
                </c:pt>
                <c:pt idx="15004">
                  <c:v>6.1384400000000001</c:v>
                </c:pt>
                <c:pt idx="15005">
                  <c:v>6.1384400000000001</c:v>
                </c:pt>
                <c:pt idx="15006">
                  <c:v>5.4563899999999999</c:v>
                </c:pt>
                <c:pt idx="15007">
                  <c:v>6.1384400000000001</c:v>
                </c:pt>
                <c:pt idx="15008">
                  <c:v>5.4563899999999999</c:v>
                </c:pt>
                <c:pt idx="15009">
                  <c:v>5.4563899999999999</c:v>
                </c:pt>
                <c:pt idx="15010">
                  <c:v>4.7743399999999996</c:v>
                </c:pt>
                <c:pt idx="15011">
                  <c:v>4.0922900000000002</c:v>
                </c:pt>
                <c:pt idx="15012">
                  <c:v>4.0922900000000002</c:v>
                </c:pt>
                <c:pt idx="15013">
                  <c:v>3.41025</c:v>
                </c:pt>
                <c:pt idx="15014">
                  <c:v>3.41025</c:v>
                </c:pt>
                <c:pt idx="15015">
                  <c:v>3.41025</c:v>
                </c:pt>
                <c:pt idx="15016">
                  <c:v>3.41025</c:v>
                </c:pt>
                <c:pt idx="15017">
                  <c:v>4.0922900000000002</c:v>
                </c:pt>
                <c:pt idx="15018">
                  <c:v>3.41025</c:v>
                </c:pt>
                <c:pt idx="15019">
                  <c:v>3.41025</c:v>
                </c:pt>
                <c:pt idx="15020">
                  <c:v>3.41025</c:v>
                </c:pt>
                <c:pt idx="15021">
                  <c:v>3.41025</c:v>
                </c:pt>
                <c:pt idx="15022">
                  <c:v>4.0922900000000002</c:v>
                </c:pt>
                <c:pt idx="15023">
                  <c:v>3.41025</c:v>
                </c:pt>
                <c:pt idx="15024">
                  <c:v>3.41025</c:v>
                </c:pt>
                <c:pt idx="15025">
                  <c:v>2.7282000000000002</c:v>
                </c:pt>
                <c:pt idx="15026">
                  <c:v>2.7282000000000002</c:v>
                </c:pt>
                <c:pt idx="15027">
                  <c:v>3.41025</c:v>
                </c:pt>
                <c:pt idx="15028">
                  <c:v>4.0922900000000002</c:v>
                </c:pt>
                <c:pt idx="15029">
                  <c:v>4.0922900000000002</c:v>
                </c:pt>
                <c:pt idx="15030">
                  <c:v>4.7743399999999996</c:v>
                </c:pt>
                <c:pt idx="15031">
                  <c:v>4.7743399999999996</c:v>
                </c:pt>
                <c:pt idx="15032">
                  <c:v>5.4563899999999999</c:v>
                </c:pt>
                <c:pt idx="15033">
                  <c:v>5.4563899999999999</c:v>
                </c:pt>
                <c:pt idx="15034">
                  <c:v>4.7743399999999996</c:v>
                </c:pt>
                <c:pt idx="15035">
                  <c:v>4.7743399999999996</c:v>
                </c:pt>
                <c:pt idx="15036">
                  <c:v>4.7743399999999996</c:v>
                </c:pt>
                <c:pt idx="15037">
                  <c:v>6.1384400000000001</c:v>
                </c:pt>
                <c:pt idx="15038">
                  <c:v>6.1384400000000001</c:v>
                </c:pt>
                <c:pt idx="15039">
                  <c:v>6.1384400000000001</c:v>
                </c:pt>
                <c:pt idx="15040">
                  <c:v>6.8204900000000004</c:v>
                </c:pt>
                <c:pt idx="15041">
                  <c:v>6.8204900000000004</c:v>
                </c:pt>
                <c:pt idx="15042">
                  <c:v>6.8204900000000004</c:v>
                </c:pt>
                <c:pt idx="15043">
                  <c:v>6.1384400000000001</c:v>
                </c:pt>
                <c:pt idx="15044">
                  <c:v>5.4563899999999999</c:v>
                </c:pt>
                <c:pt idx="15045">
                  <c:v>5.4563899999999999</c:v>
                </c:pt>
                <c:pt idx="15046">
                  <c:v>4.0922900000000002</c:v>
                </c:pt>
                <c:pt idx="15047">
                  <c:v>4.0922900000000002</c:v>
                </c:pt>
                <c:pt idx="15048">
                  <c:v>4.0922900000000002</c:v>
                </c:pt>
                <c:pt idx="15049">
                  <c:v>4.7743399999999996</c:v>
                </c:pt>
                <c:pt idx="15050">
                  <c:v>5.4563899999999999</c:v>
                </c:pt>
                <c:pt idx="15051">
                  <c:v>5.4563899999999999</c:v>
                </c:pt>
                <c:pt idx="15052">
                  <c:v>5.4563899999999999</c:v>
                </c:pt>
                <c:pt idx="15053">
                  <c:v>5.4563899999999999</c:v>
                </c:pt>
                <c:pt idx="15054">
                  <c:v>4.7743399999999996</c:v>
                </c:pt>
                <c:pt idx="15055">
                  <c:v>4.7743399999999996</c:v>
                </c:pt>
                <c:pt idx="15056">
                  <c:v>4.7743399999999996</c:v>
                </c:pt>
                <c:pt idx="15057">
                  <c:v>3.41025</c:v>
                </c:pt>
                <c:pt idx="15058">
                  <c:v>4.0922900000000002</c:v>
                </c:pt>
                <c:pt idx="15059">
                  <c:v>5.4563899999999999</c:v>
                </c:pt>
                <c:pt idx="15060">
                  <c:v>6.8204900000000004</c:v>
                </c:pt>
                <c:pt idx="15061">
                  <c:v>7.5025399999999998</c:v>
                </c:pt>
                <c:pt idx="15062">
                  <c:v>7.5025399999999998</c:v>
                </c:pt>
                <c:pt idx="15063">
                  <c:v>0</c:v>
                </c:pt>
                <c:pt idx="15064">
                  <c:v>7.9307999999999996</c:v>
                </c:pt>
                <c:pt idx="15065">
                  <c:v>9.4728999999999992</c:v>
                </c:pt>
                <c:pt idx="15066">
                  <c:v>13.5731</c:v>
                </c:pt>
                <c:pt idx="15067">
                  <c:v>10.5336</c:v>
                </c:pt>
                <c:pt idx="15068">
                  <c:v>10.7919</c:v>
                </c:pt>
                <c:pt idx="15069">
                  <c:v>9.1182999999999996</c:v>
                </c:pt>
                <c:pt idx="15070">
                  <c:v>7.8940900000000003</c:v>
                </c:pt>
                <c:pt idx="15071">
                  <c:v>8.3687000000000005</c:v>
                </c:pt>
                <c:pt idx="15072">
                  <c:v>7.4950400000000004</c:v>
                </c:pt>
                <c:pt idx="15073">
                  <c:v>6.7753199999999998</c:v>
                </c:pt>
                <c:pt idx="15074">
                  <c:v>6.1910699999999999</c:v>
                </c:pt>
                <c:pt idx="15075">
                  <c:v>5.6916500000000001</c:v>
                </c:pt>
                <c:pt idx="15076">
                  <c:v>6.1524999999999999</c:v>
                </c:pt>
                <c:pt idx="15077">
                  <c:v>5.7246300000000003</c:v>
                </c:pt>
                <c:pt idx="15078">
                  <c:v>5.3584100000000001</c:v>
                </c:pt>
                <c:pt idx="15079">
                  <c:v>5.7496200000000002</c:v>
                </c:pt>
                <c:pt idx="15080">
                  <c:v>5.4563899999999999</c:v>
                </c:pt>
                <c:pt idx="15081">
                  <c:v>6.8204900000000004</c:v>
                </c:pt>
                <c:pt idx="15082">
                  <c:v>6.1384400000000001</c:v>
                </c:pt>
                <c:pt idx="15083">
                  <c:v>5.4563899999999999</c:v>
                </c:pt>
                <c:pt idx="15084">
                  <c:v>5.4563899999999999</c:v>
                </c:pt>
                <c:pt idx="15085">
                  <c:v>4.7743399999999996</c:v>
                </c:pt>
                <c:pt idx="15086">
                  <c:v>4.7743399999999996</c:v>
                </c:pt>
                <c:pt idx="15087">
                  <c:v>4.7743399999999996</c:v>
                </c:pt>
                <c:pt idx="15088">
                  <c:v>4.7743399999999996</c:v>
                </c:pt>
                <c:pt idx="15089">
                  <c:v>4.7743399999999996</c:v>
                </c:pt>
                <c:pt idx="15090">
                  <c:v>5.4563899999999999</c:v>
                </c:pt>
                <c:pt idx="15091">
                  <c:v>6.1384400000000001</c:v>
                </c:pt>
                <c:pt idx="15092">
                  <c:v>6.1384400000000001</c:v>
                </c:pt>
                <c:pt idx="15093">
                  <c:v>7.5025399999999998</c:v>
                </c:pt>
                <c:pt idx="15094">
                  <c:v>8.8666400000000003</c:v>
                </c:pt>
                <c:pt idx="15095">
                  <c:v>9.5486900000000006</c:v>
                </c:pt>
                <c:pt idx="15096">
                  <c:v>8.8666400000000003</c:v>
                </c:pt>
                <c:pt idx="15097">
                  <c:v>8.8666400000000003</c:v>
                </c:pt>
                <c:pt idx="15098">
                  <c:v>8.18459</c:v>
                </c:pt>
                <c:pt idx="15099">
                  <c:v>6.8204900000000004</c:v>
                </c:pt>
                <c:pt idx="15100">
                  <c:v>6.8204900000000004</c:v>
                </c:pt>
                <c:pt idx="15101">
                  <c:v>6.1384400000000001</c:v>
                </c:pt>
                <c:pt idx="15102">
                  <c:v>6.8204900000000004</c:v>
                </c:pt>
                <c:pt idx="15103">
                  <c:v>6.8204900000000004</c:v>
                </c:pt>
                <c:pt idx="15104">
                  <c:v>7.5025399999999998</c:v>
                </c:pt>
                <c:pt idx="15105">
                  <c:v>7.5025399999999998</c:v>
                </c:pt>
                <c:pt idx="15106">
                  <c:v>7.5025399999999998</c:v>
                </c:pt>
                <c:pt idx="15107">
                  <c:v>8.18459</c:v>
                </c:pt>
                <c:pt idx="15108">
                  <c:v>8.18459</c:v>
                </c:pt>
                <c:pt idx="15109">
                  <c:v>8.18459</c:v>
                </c:pt>
                <c:pt idx="15110">
                  <c:v>7.5025399999999998</c:v>
                </c:pt>
                <c:pt idx="15111">
                  <c:v>6.8204900000000004</c:v>
                </c:pt>
                <c:pt idx="15112">
                  <c:v>4.7743399999999996</c:v>
                </c:pt>
                <c:pt idx="15113">
                  <c:v>4.7743399999999996</c:v>
                </c:pt>
                <c:pt idx="15114">
                  <c:v>4.7743399999999996</c:v>
                </c:pt>
                <c:pt idx="15115">
                  <c:v>4.7743399999999996</c:v>
                </c:pt>
                <c:pt idx="15116">
                  <c:v>6.1384400000000001</c:v>
                </c:pt>
                <c:pt idx="15117">
                  <c:v>6.1384400000000001</c:v>
                </c:pt>
                <c:pt idx="15118">
                  <c:v>6.8204900000000004</c:v>
                </c:pt>
                <c:pt idx="15119">
                  <c:v>7.5025399999999998</c:v>
                </c:pt>
                <c:pt idx="15120">
                  <c:v>6.8204900000000004</c:v>
                </c:pt>
                <c:pt idx="15121">
                  <c:v>6.1384400000000001</c:v>
                </c:pt>
                <c:pt idx="15122">
                  <c:v>6.8204900000000004</c:v>
                </c:pt>
                <c:pt idx="15123">
                  <c:v>6.1384400000000001</c:v>
                </c:pt>
                <c:pt idx="15124">
                  <c:v>4.7743399999999996</c:v>
                </c:pt>
                <c:pt idx="15125">
                  <c:v>5.4563899999999999</c:v>
                </c:pt>
                <c:pt idx="15126">
                  <c:v>5.4563899999999999</c:v>
                </c:pt>
                <c:pt idx="15127">
                  <c:v>4.7743399999999996</c:v>
                </c:pt>
                <c:pt idx="15128">
                  <c:v>5.4563899999999999</c:v>
                </c:pt>
                <c:pt idx="15129">
                  <c:v>5.4563899999999999</c:v>
                </c:pt>
                <c:pt idx="15130">
                  <c:v>5.4563899999999999</c:v>
                </c:pt>
                <c:pt idx="15131">
                  <c:v>5.4563899999999999</c:v>
                </c:pt>
                <c:pt idx="15132">
                  <c:v>6.1384400000000001</c:v>
                </c:pt>
                <c:pt idx="15133">
                  <c:v>6.1384400000000001</c:v>
                </c:pt>
                <c:pt idx="15134">
                  <c:v>7.5025399999999998</c:v>
                </c:pt>
                <c:pt idx="15135">
                  <c:v>6.8204900000000004</c:v>
                </c:pt>
                <c:pt idx="15136">
                  <c:v>6.8204900000000004</c:v>
                </c:pt>
                <c:pt idx="15137">
                  <c:v>7.5025399999999998</c:v>
                </c:pt>
                <c:pt idx="15138">
                  <c:v>7.5025399999999998</c:v>
                </c:pt>
                <c:pt idx="15139">
                  <c:v>6.8204900000000004</c:v>
                </c:pt>
                <c:pt idx="15140">
                  <c:v>7.5025399999999998</c:v>
                </c:pt>
                <c:pt idx="15141">
                  <c:v>7.5025399999999998</c:v>
                </c:pt>
                <c:pt idx="15142">
                  <c:v>6.8204900000000004</c:v>
                </c:pt>
                <c:pt idx="15143">
                  <c:v>6.8204900000000004</c:v>
                </c:pt>
                <c:pt idx="15144">
                  <c:v>6.8204900000000004</c:v>
                </c:pt>
                <c:pt idx="15145">
                  <c:v>6.8204900000000004</c:v>
                </c:pt>
                <c:pt idx="15146">
                  <c:v>6.1384400000000001</c:v>
                </c:pt>
                <c:pt idx="15147">
                  <c:v>7.5025399999999998</c:v>
                </c:pt>
                <c:pt idx="15148">
                  <c:v>7.5025399999999998</c:v>
                </c:pt>
                <c:pt idx="15149">
                  <c:v>7.5025399999999998</c:v>
                </c:pt>
                <c:pt idx="15150">
                  <c:v>6.8204900000000004</c:v>
                </c:pt>
                <c:pt idx="15151">
                  <c:v>6.8204900000000004</c:v>
                </c:pt>
                <c:pt idx="15152">
                  <c:v>6.1384400000000001</c:v>
                </c:pt>
                <c:pt idx="15153">
                  <c:v>6.1384400000000001</c:v>
                </c:pt>
                <c:pt idx="15154">
                  <c:v>5.4563899999999999</c:v>
                </c:pt>
                <c:pt idx="15155">
                  <c:v>6.1384400000000001</c:v>
                </c:pt>
                <c:pt idx="15156">
                  <c:v>6.8204900000000004</c:v>
                </c:pt>
                <c:pt idx="15157">
                  <c:v>6.8204900000000004</c:v>
                </c:pt>
                <c:pt idx="15158">
                  <c:v>6.8204900000000004</c:v>
                </c:pt>
                <c:pt idx="15159">
                  <c:v>7.5025399999999998</c:v>
                </c:pt>
                <c:pt idx="15160">
                  <c:v>7.5025399999999998</c:v>
                </c:pt>
                <c:pt idx="15161">
                  <c:v>7.5025399999999998</c:v>
                </c:pt>
                <c:pt idx="15162">
                  <c:v>8.18459</c:v>
                </c:pt>
                <c:pt idx="15163">
                  <c:v>8.18459</c:v>
                </c:pt>
                <c:pt idx="15164">
                  <c:v>7.5025399999999998</c:v>
                </c:pt>
                <c:pt idx="15165">
                  <c:v>6.8204900000000004</c:v>
                </c:pt>
                <c:pt idx="15166">
                  <c:v>6.8204900000000004</c:v>
                </c:pt>
                <c:pt idx="15167">
                  <c:v>6.1384400000000001</c:v>
                </c:pt>
                <c:pt idx="15168">
                  <c:v>6.1384400000000001</c:v>
                </c:pt>
                <c:pt idx="15169">
                  <c:v>5.4563899999999999</c:v>
                </c:pt>
                <c:pt idx="15170">
                  <c:v>5.4563899999999999</c:v>
                </c:pt>
                <c:pt idx="15171">
                  <c:v>5.4563899999999999</c:v>
                </c:pt>
                <c:pt idx="15172">
                  <c:v>5.4563899999999999</c:v>
                </c:pt>
                <c:pt idx="15173">
                  <c:v>4.7743399999999996</c:v>
                </c:pt>
                <c:pt idx="15174">
                  <c:v>4.0922900000000002</c:v>
                </c:pt>
                <c:pt idx="15175">
                  <c:v>3.41025</c:v>
                </c:pt>
                <c:pt idx="15176">
                  <c:v>2.7282000000000002</c:v>
                </c:pt>
                <c:pt idx="15177">
                  <c:v>4.0922900000000002</c:v>
                </c:pt>
                <c:pt idx="15178">
                  <c:v>4.0922900000000002</c:v>
                </c:pt>
                <c:pt idx="15179">
                  <c:v>3.41025</c:v>
                </c:pt>
                <c:pt idx="15180">
                  <c:v>4.7743399999999996</c:v>
                </c:pt>
                <c:pt idx="15181">
                  <c:v>5.4563899999999999</c:v>
                </c:pt>
                <c:pt idx="15182">
                  <c:v>6.1384400000000001</c:v>
                </c:pt>
                <c:pt idx="15183">
                  <c:v>6.1384400000000001</c:v>
                </c:pt>
                <c:pt idx="15184">
                  <c:v>6.1384400000000001</c:v>
                </c:pt>
                <c:pt idx="15185">
                  <c:v>5.4563899999999999</c:v>
                </c:pt>
                <c:pt idx="15186">
                  <c:v>5.4563899999999999</c:v>
                </c:pt>
                <c:pt idx="15187">
                  <c:v>5.4563899999999999</c:v>
                </c:pt>
                <c:pt idx="15188">
                  <c:v>6.1384400000000001</c:v>
                </c:pt>
                <c:pt idx="15189">
                  <c:v>7.5025399999999998</c:v>
                </c:pt>
                <c:pt idx="15190">
                  <c:v>6.8204900000000004</c:v>
                </c:pt>
                <c:pt idx="15191">
                  <c:v>6.8204900000000004</c:v>
                </c:pt>
                <c:pt idx="15192">
                  <c:v>6.8204900000000004</c:v>
                </c:pt>
                <c:pt idx="15193">
                  <c:v>7.5025399999999998</c:v>
                </c:pt>
                <c:pt idx="15194">
                  <c:v>6.8204900000000004</c:v>
                </c:pt>
                <c:pt idx="15195">
                  <c:v>6.8204900000000004</c:v>
                </c:pt>
                <c:pt idx="15196">
                  <c:v>6.1384400000000001</c:v>
                </c:pt>
                <c:pt idx="15197">
                  <c:v>6.1384400000000001</c:v>
                </c:pt>
                <c:pt idx="15198">
                  <c:v>4.7743399999999996</c:v>
                </c:pt>
                <c:pt idx="15199">
                  <c:v>4.0922900000000002</c:v>
                </c:pt>
                <c:pt idx="15200">
                  <c:v>4.0922900000000002</c:v>
                </c:pt>
                <c:pt idx="15201">
                  <c:v>4.0922900000000002</c:v>
                </c:pt>
                <c:pt idx="15202">
                  <c:v>4.0922900000000002</c:v>
                </c:pt>
                <c:pt idx="15203">
                  <c:v>4.0922900000000002</c:v>
                </c:pt>
                <c:pt idx="15204">
                  <c:v>4.7743399999999996</c:v>
                </c:pt>
                <c:pt idx="15205">
                  <c:v>5.4563899999999999</c:v>
                </c:pt>
                <c:pt idx="15206">
                  <c:v>3.41025</c:v>
                </c:pt>
                <c:pt idx="15207">
                  <c:v>3.41025</c:v>
                </c:pt>
                <c:pt idx="15208">
                  <c:v>4.0922900000000002</c:v>
                </c:pt>
                <c:pt idx="15209">
                  <c:v>4.7743399999999996</c:v>
                </c:pt>
                <c:pt idx="15210">
                  <c:v>5.4563899999999999</c:v>
                </c:pt>
                <c:pt idx="15211">
                  <c:v>5.4563899999999999</c:v>
                </c:pt>
                <c:pt idx="15212">
                  <c:v>6.1384400000000001</c:v>
                </c:pt>
                <c:pt idx="15213">
                  <c:v>5.4563899999999999</c:v>
                </c:pt>
                <c:pt idx="15214">
                  <c:v>5.4563899999999999</c:v>
                </c:pt>
                <c:pt idx="15215">
                  <c:v>4.7743399999999996</c:v>
                </c:pt>
                <c:pt idx="15216">
                  <c:v>4.7743399999999996</c:v>
                </c:pt>
                <c:pt idx="15217">
                  <c:v>5.4563899999999999</c:v>
                </c:pt>
                <c:pt idx="15218">
                  <c:v>5.4563899999999999</c:v>
                </c:pt>
                <c:pt idx="15219">
                  <c:v>5.4563899999999999</c:v>
                </c:pt>
                <c:pt idx="15220">
                  <c:v>5.4563899999999999</c:v>
                </c:pt>
                <c:pt idx="15221">
                  <c:v>5.4563899999999999</c:v>
                </c:pt>
                <c:pt idx="15222">
                  <c:v>6.1384400000000001</c:v>
                </c:pt>
                <c:pt idx="15223">
                  <c:v>5.4563899999999999</c:v>
                </c:pt>
                <c:pt idx="15224">
                  <c:v>6.1384400000000001</c:v>
                </c:pt>
                <c:pt idx="15225">
                  <c:v>5.4563899999999999</c:v>
                </c:pt>
                <c:pt idx="15226">
                  <c:v>4.7743399999999996</c:v>
                </c:pt>
                <c:pt idx="15227">
                  <c:v>4.7743399999999996</c:v>
                </c:pt>
                <c:pt idx="15228">
                  <c:v>4.0922900000000002</c:v>
                </c:pt>
                <c:pt idx="15229">
                  <c:v>2.7282000000000002</c:v>
                </c:pt>
                <c:pt idx="15230">
                  <c:v>4.0922900000000002</c:v>
                </c:pt>
                <c:pt idx="15231">
                  <c:v>4.0922900000000002</c:v>
                </c:pt>
                <c:pt idx="15232">
                  <c:v>4.0922900000000002</c:v>
                </c:pt>
                <c:pt idx="15233">
                  <c:v>4.7743399999999996</c:v>
                </c:pt>
                <c:pt idx="15234">
                  <c:v>5.4563899999999999</c:v>
                </c:pt>
                <c:pt idx="15235">
                  <c:v>5.4563899999999999</c:v>
                </c:pt>
                <c:pt idx="15236">
                  <c:v>6.1384400000000001</c:v>
                </c:pt>
                <c:pt idx="15237">
                  <c:v>0</c:v>
                </c:pt>
                <c:pt idx="15238">
                  <c:v>7.8396400000000002</c:v>
                </c:pt>
                <c:pt idx="15239">
                  <c:v>4.7364499999999996</c:v>
                </c:pt>
                <c:pt idx="15240">
                  <c:v>3.3932799999999999</c:v>
                </c:pt>
                <c:pt idx="15241">
                  <c:v>10.5336</c:v>
                </c:pt>
                <c:pt idx="15242">
                  <c:v>8.6335300000000004</c:v>
                </c:pt>
                <c:pt idx="15243">
                  <c:v>9.1182999999999996</c:v>
                </c:pt>
                <c:pt idx="15244">
                  <c:v>9.4948800000000002</c:v>
                </c:pt>
                <c:pt idx="15245">
                  <c:v>8.3687000000000005</c:v>
                </c:pt>
                <c:pt idx="15246">
                  <c:v>7.4950400000000004</c:v>
                </c:pt>
                <c:pt idx="15247">
                  <c:v>7.9045399999999999</c:v>
                </c:pt>
                <c:pt idx="15248">
                  <c:v>7.2229099999999997</c:v>
                </c:pt>
                <c:pt idx="15249">
                  <c:v>6.6402599999999996</c:v>
                </c:pt>
                <c:pt idx="15250">
                  <c:v>6.1524999999999999</c:v>
                </c:pt>
                <c:pt idx="15251">
                  <c:v>5.7246300000000003</c:v>
                </c:pt>
                <c:pt idx="15252">
                  <c:v>6.1238999999999999</c:v>
                </c:pt>
                <c:pt idx="15253">
                  <c:v>6.4751500000000002</c:v>
                </c:pt>
                <c:pt idx="15254">
                  <c:v>6.8204900000000004</c:v>
                </c:pt>
                <c:pt idx="15255">
                  <c:v>6.1384400000000001</c:v>
                </c:pt>
                <c:pt idx="15256">
                  <c:v>6.1384400000000001</c:v>
                </c:pt>
                <c:pt idx="15257">
                  <c:v>6.8204900000000004</c:v>
                </c:pt>
                <c:pt idx="15258">
                  <c:v>4.7743399999999996</c:v>
                </c:pt>
                <c:pt idx="15259">
                  <c:v>4.7743399999999996</c:v>
                </c:pt>
                <c:pt idx="15260">
                  <c:v>4.7743399999999996</c:v>
                </c:pt>
                <c:pt idx="15261">
                  <c:v>4.0922900000000002</c:v>
                </c:pt>
                <c:pt idx="15262">
                  <c:v>4.7743399999999996</c:v>
                </c:pt>
                <c:pt idx="15263">
                  <c:v>4.7743399999999996</c:v>
                </c:pt>
                <c:pt idx="15264">
                  <c:v>4.7743399999999996</c:v>
                </c:pt>
                <c:pt idx="15265">
                  <c:v>4.0922900000000002</c:v>
                </c:pt>
                <c:pt idx="15266">
                  <c:v>4.7743399999999996</c:v>
                </c:pt>
                <c:pt idx="15267">
                  <c:v>4.7743399999999996</c:v>
                </c:pt>
                <c:pt idx="15268">
                  <c:v>4.7743399999999996</c:v>
                </c:pt>
                <c:pt idx="15269">
                  <c:v>4.7743399999999996</c:v>
                </c:pt>
                <c:pt idx="15270">
                  <c:v>4.0922900000000002</c:v>
                </c:pt>
                <c:pt idx="15271">
                  <c:v>3.41025</c:v>
                </c:pt>
                <c:pt idx="15272">
                  <c:v>4.0922900000000002</c:v>
                </c:pt>
                <c:pt idx="15273">
                  <c:v>4.0922900000000002</c:v>
                </c:pt>
                <c:pt idx="15274">
                  <c:v>4.7743399999999996</c:v>
                </c:pt>
                <c:pt idx="15275">
                  <c:v>5.4563899999999999</c:v>
                </c:pt>
                <c:pt idx="15276">
                  <c:v>6.1384400000000001</c:v>
                </c:pt>
                <c:pt idx="15277">
                  <c:v>6.1384400000000001</c:v>
                </c:pt>
                <c:pt idx="15278">
                  <c:v>7.5025399999999998</c:v>
                </c:pt>
                <c:pt idx="15279">
                  <c:v>6.1384400000000001</c:v>
                </c:pt>
                <c:pt idx="15280">
                  <c:v>6.1384400000000001</c:v>
                </c:pt>
                <c:pt idx="15281">
                  <c:v>6.1384400000000001</c:v>
                </c:pt>
                <c:pt idx="15282">
                  <c:v>6.1384400000000001</c:v>
                </c:pt>
                <c:pt idx="15283">
                  <c:v>6.1384400000000001</c:v>
                </c:pt>
                <c:pt idx="15284">
                  <c:v>6.1384400000000001</c:v>
                </c:pt>
                <c:pt idx="15285">
                  <c:v>6.1384400000000001</c:v>
                </c:pt>
                <c:pt idx="15286">
                  <c:v>6.1384400000000001</c:v>
                </c:pt>
                <c:pt idx="15287">
                  <c:v>6.1384400000000001</c:v>
                </c:pt>
                <c:pt idx="15288">
                  <c:v>6.8204900000000004</c:v>
                </c:pt>
                <c:pt idx="15289">
                  <c:v>6.1384400000000001</c:v>
                </c:pt>
                <c:pt idx="15290">
                  <c:v>6.1384400000000001</c:v>
                </c:pt>
                <c:pt idx="15291">
                  <c:v>5.4563899999999999</c:v>
                </c:pt>
                <c:pt idx="15292">
                  <c:v>4.7743399999999996</c:v>
                </c:pt>
                <c:pt idx="15293">
                  <c:v>5.4563899999999999</c:v>
                </c:pt>
                <c:pt idx="15294">
                  <c:v>4.7743399999999996</c:v>
                </c:pt>
                <c:pt idx="15295">
                  <c:v>4.7743399999999996</c:v>
                </c:pt>
                <c:pt idx="15296">
                  <c:v>4.0922900000000002</c:v>
                </c:pt>
                <c:pt idx="15297">
                  <c:v>4.7743399999999996</c:v>
                </c:pt>
                <c:pt idx="15298">
                  <c:v>5.4563899999999999</c:v>
                </c:pt>
                <c:pt idx="15299">
                  <c:v>6.1384400000000001</c:v>
                </c:pt>
                <c:pt idx="15300">
                  <c:v>6.8204900000000004</c:v>
                </c:pt>
                <c:pt idx="15301">
                  <c:v>7.5025399999999998</c:v>
                </c:pt>
                <c:pt idx="15302">
                  <c:v>7.5025399999999998</c:v>
                </c:pt>
                <c:pt idx="15303">
                  <c:v>7.5025399999999998</c:v>
                </c:pt>
                <c:pt idx="15304">
                  <c:v>8.18459</c:v>
                </c:pt>
                <c:pt idx="15305">
                  <c:v>7.5025399999999998</c:v>
                </c:pt>
                <c:pt idx="15306">
                  <c:v>8.18459</c:v>
                </c:pt>
                <c:pt idx="15307">
                  <c:v>8.8666400000000003</c:v>
                </c:pt>
                <c:pt idx="15308">
                  <c:v>8.8666400000000003</c:v>
                </c:pt>
                <c:pt idx="15309">
                  <c:v>8.8666400000000003</c:v>
                </c:pt>
                <c:pt idx="15310">
                  <c:v>9.5486900000000006</c:v>
                </c:pt>
                <c:pt idx="15311">
                  <c:v>8.8666400000000003</c:v>
                </c:pt>
                <c:pt idx="15312">
                  <c:v>8.8666400000000003</c:v>
                </c:pt>
                <c:pt idx="15313">
                  <c:v>8.8666400000000003</c:v>
                </c:pt>
                <c:pt idx="15314">
                  <c:v>9.5486900000000006</c:v>
                </c:pt>
                <c:pt idx="15315">
                  <c:v>8.18459</c:v>
                </c:pt>
                <c:pt idx="15316">
                  <c:v>8.18459</c:v>
                </c:pt>
                <c:pt idx="15317">
                  <c:v>7.5025399999999998</c:v>
                </c:pt>
                <c:pt idx="15318">
                  <c:v>6.8204900000000004</c:v>
                </c:pt>
                <c:pt idx="15319">
                  <c:v>6.1384400000000001</c:v>
                </c:pt>
                <c:pt idx="15320">
                  <c:v>6.1384400000000001</c:v>
                </c:pt>
                <c:pt idx="15321">
                  <c:v>6.1384400000000001</c:v>
                </c:pt>
                <c:pt idx="15322">
                  <c:v>6.8204900000000004</c:v>
                </c:pt>
                <c:pt idx="15323">
                  <c:v>6.8204900000000004</c:v>
                </c:pt>
                <c:pt idx="15324">
                  <c:v>5.4563899999999999</c:v>
                </c:pt>
                <c:pt idx="15325">
                  <c:v>6.1384400000000001</c:v>
                </c:pt>
                <c:pt idx="15326">
                  <c:v>5.4563899999999999</c:v>
                </c:pt>
                <c:pt idx="15327">
                  <c:v>5.4563899999999999</c:v>
                </c:pt>
                <c:pt idx="15328">
                  <c:v>6.8204900000000004</c:v>
                </c:pt>
                <c:pt idx="15329">
                  <c:v>6.1384400000000001</c:v>
                </c:pt>
                <c:pt idx="15330">
                  <c:v>7.5025399999999998</c:v>
                </c:pt>
                <c:pt idx="15331">
                  <c:v>6.8204900000000004</c:v>
                </c:pt>
                <c:pt idx="15332">
                  <c:v>6.8204900000000004</c:v>
                </c:pt>
                <c:pt idx="15333">
                  <c:v>6.8204900000000004</c:v>
                </c:pt>
                <c:pt idx="15334">
                  <c:v>6.1384400000000001</c:v>
                </c:pt>
                <c:pt idx="15335">
                  <c:v>6.1384400000000001</c:v>
                </c:pt>
                <c:pt idx="15336">
                  <c:v>7.5025399999999998</c:v>
                </c:pt>
                <c:pt idx="15337">
                  <c:v>8.18459</c:v>
                </c:pt>
                <c:pt idx="15338">
                  <c:v>8.18459</c:v>
                </c:pt>
                <c:pt idx="15339">
                  <c:v>6.8204900000000004</c:v>
                </c:pt>
                <c:pt idx="15340">
                  <c:v>6.8204900000000004</c:v>
                </c:pt>
                <c:pt idx="15341">
                  <c:v>6.8204900000000004</c:v>
                </c:pt>
                <c:pt idx="15342">
                  <c:v>7.5025399999999998</c:v>
                </c:pt>
                <c:pt idx="15343">
                  <c:v>6.8204900000000004</c:v>
                </c:pt>
                <c:pt idx="15344">
                  <c:v>6.1384400000000001</c:v>
                </c:pt>
                <c:pt idx="15345">
                  <c:v>6.1384400000000001</c:v>
                </c:pt>
                <c:pt idx="15346">
                  <c:v>5.4563899999999999</c:v>
                </c:pt>
                <c:pt idx="15347">
                  <c:v>4.7743399999999996</c:v>
                </c:pt>
                <c:pt idx="15348">
                  <c:v>4.0922900000000002</c:v>
                </c:pt>
                <c:pt idx="15349">
                  <c:v>4.7743399999999996</c:v>
                </c:pt>
                <c:pt idx="15350">
                  <c:v>5.4563899999999999</c:v>
                </c:pt>
                <c:pt idx="15351">
                  <c:v>5.4563899999999999</c:v>
                </c:pt>
                <c:pt idx="15352">
                  <c:v>5.4563899999999999</c:v>
                </c:pt>
                <c:pt idx="15353">
                  <c:v>4.7743399999999996</c:v>
                </c:pt>
                <c:pt idx="15354">
                  <c:v>4.0922900000000002</c:v>
                </c:pt>
                <c:pt idx="15355">
                  <c:v>5.4563899999999999</c:v>
                </c:pt>
                <c:pt idx="15356">
                  <c:v>5.4563899999999999</c:v>
                </c:pt>
                <c:pt idx="15357">
                  <c:v>5.4563899999999999</c:v>
                </c:pt>
                <c:pt idx="15358">
                  <c:v>5.4563899999999999</c:v>
                </c:pt>
                <c:pt idx="15359">
                  <c:v>4.7743399999999996</c:v>
                </c:pt>
                <c:pt idx="15360">
                  <c:v>4.7743399999999996</c:v>
                </c:pt>
                <c:pt idx="15361">
                  <c:v>4.7743399999999996</c:v>
                </c:pt>
                <c:pt idx="15362">
                  <c:v>5.4563899999999999</c:v>
                </c:pt>
                <c:pt idx="15363">
                  <c:v>4.7743399999999996</c:v>
                </c:pt>
                <c:pt idx="15364">
                  <c:v>6.1384400000000001</c:v>
                </c:pt>
                <c:pt idx="15365">
                  <c:v>6.8204900000000004</c:v>
                </c:pt>
                <c:pt idx="15366">
                  <c:v>6.8204900000000004</c:v>
                </c:pt>
                <c:pt idx="15367">
                  <c:v>6.1384400000000001</c:v>
                </c:pt>
                <c:pt idx="15368">
                  <c:v>6.1384400000000001</c:v>
                </c:pt>
                <c:pt idx="15369">
                  <c:v>6.1384400000000001</c:v>
                </c:pt>
                <c:pt idx="15370">
                  <c:v>6.1384400000000001</c:v>
                </c:pt>
                <c:pt idx="15371">
                  <c:v>7.5025399999999998</c:v>
                </c:pt>
                <c:pt idx="15372">
                  <c:v>7.5025399999999998</c:v>
                </c:pt>
                <c:pt idx="15373">
                  <c:v>6.8204900000000004</c:v>
                </c:pt>
                <c:pt idx="15374">
                  <c:v>6.8204900000000004</c:v>
                </c:pt>
                <c:pt idx="15375">
                  <c:v>6.8204900000000004</c:v>
                </c:pt>
                <c:pt idx="15376">
                  <c:v>6.8204900000000004</c:v>
                </c:pt>
                <c:pt idx="15377">
                  <c:v>8.18459</c:v>
                </c:pt>
                <c:pt idx="15378">
                  <c:v>9.5486900000000006</c:v>
                </c:pt>
                <c:pt idx="15379">
                  <c:v>9.5486900000000006</c:v>
                </c:pt>
                <c:pt idx="15380">
                  <c:v>9.5486900000000006</c:v>
                </c:pt>
                <c:pt idx="15381">
                  <c:v>8.18459</c:v>
                </c:pt>
                <c:pt idx="15382">
                  <c:v>8.18459</c:v>
                </c:pt>
                <c:pt idx="15383">
                  <c:v>8.18459</c:v>
                </c:pt>
                <c:pt idx="15384">
                  <c:v>7.5025399999999998</c:v>
                </c:pt>
                <c:pt idx="15385">
                  <c:v>7.5025399999999998</c:v>
                </c:pt>
                <c:pt idx="15386">
                  <c:v>7.5025399999999998</c:v>
                </c:pt>
                <c:pt idx="15387">
                  <c:v>7.5025399999999998</c:v>
                </c:pt>
                <c:pt idx="15388">
                  <c:v>6.8204900000000004</c:v>
                </c:pt>
                <c:pt idx="15389">
                  <c:v>6.8204900000000004</c:v>
                </c:pt>
                <c:pt idx="15390">
                  <c:v>6.8204900000000004</c:v>
                </c:pt>
                <c:pt idx="15391">
                  <c:v>6.8204900000000004</c:v>
                </c:pt>
                <c:pt idx="15392">
                  <c:v>7.5025399999999998</c:v>
                </c:pt>
                <c:pt idx="15393">
                  <c:v>7.5025399999999998</c:v>
                </c:pt>
                <c:pt idx="15394">
                  <c:v>7.5025399999999998</c:v>
                </c:pt>
                <c:pt idx="15395">
                  <c:v>6.1384400000000001</c:v>
                </c:pt>
                <c:pt idx="15396">
                  <c:v>5.4563899999999999</c:v>
                </c:pt>
                <c:pt idx="15397">
                  <c:v>6.1384400000000001</c:v>
                </c:pt>
                <c:pt idx="15398">
                  <c:v>6.1384400000000001</c:v>
                </c:pt>
                <c:pt idx="15399">
                  <c:v>6.8204900000000004</c:v>
                </c:pt>
                <c:pt idx="15400">
                  <c:v>7.5025399999999998</c:v>
                </c:pt>
                <c:pt idx="15401">
                  <c:v>8.18459</c:v>
                </c:pt>
                <c:pt idx="15402">
                  <c:v>8.18459</c:v>
                </c:pt>
                <c:pt idx="15403">
                  <c:v>8.8666400000000003</c:v>
                </c:pt>
                <c:pt idx="15404">
                  <c:v>8.8666400000000003</c:v>
                </c:pt>
                <c:pt idx="15405">
                  <c:v>8.8666400000000003</c:v>
                </c:pt>
                <c:pt idx="15406">
                  <c:v>8.8666400000000003</c:v>
                </c:pt>
                <c:pt idx="15407">
                  <c:v>9.5486900000000006</c:v>
                </c:pt>
                <c:pt idx="15408">
                  <c:v>8.8666400000000003</c:v>
                </c:pt>
                <c:pt idx="15409">
                  <c:v>8.18459</c:v>
                </c:pt>
                <c:pt idx="15410">
                  <c:v>9.5486900000000006</c:v>
                </c:pt>
                <c:pt idx="15411">
                  <c:v>25.261099999999999</c:v>
                </c:pt>
                <c:pt idx="15412">
                  <c:v>8.0241100000000003</c:v>
                </c:pt>
                <c:pt idx="15413">
                  <c:v>19.212599999999998</c:v>
                </c:pt>
                <c:pt idx="15414">
                  <c:v>13.641</c:v>
                </c:pt>
                <c:pt idx="15415">
                  <c:v>10.615500000000001</c:v>
                </c:pt>
                <c:pt idx="15416">
                  <c:v>8.6609400000000001</c:v>
                </c:pt>
                <c:pt idx="15417">
                  <c:v>9.1673299999999998</c:v>
                </c:pt>
                <c:pt idx="15418">
                  <c:v>7.9307999999999996</c:v>
                </c:pt>
                <c:pt idx="15419">
                  <c:v>7.0025599999999999</c:v>
                </c:pt>
                <c:pt idx="15420">
                  <c:v>6.2573299999999996</c:v>
                </c:pt>
                <c:pt idx="15421">
                  <c:v>6.7978300000000003</c:v>
                </c:pt>
                <c:pt idx="15422">
                  <c:v>7.2338500000000003</c:v>
                </c:pt>
                <c:pt idx="15423">
                  <c:v>6.6587800000000001</c:v>
                </c:pt>
                <c:pt idx="15424">
                  <c:v>6.1604400000000004</c:v>
                </c:pt>
                <c:pt idx="15425">
                  <c:v>5.7383899999999999</c:v>
                </c:pt>
                <c:pt idx="15426">
                  <c:v>6.13767</c:v>
                </c:pt>
                <c:pt idx="15427">
                  <c:v>5.7617700000000003</c:v>
                </c:pt>
                <c:pt idx="15428">
                  <c:v>6.1384400000000001</c:v>
                </c:pt>
                <c:pt idx="15429">
                  <c:v>6.1384400000000001</c:v>
                </c:pt>
                <c:pt idx="15430">
                  <c:v>4.7743399999999996</c:v>
                </c:pt>
                <c:pt idx="15431">
                  <c:v>4.7743399999999996</c:v>
                </c:pt>
                <c:pt idx="15432">
                  <c:v>6.8204900000000004</c:v>
                </c:pt>
                <c:pt idx="15433">
                  <c:v>7.5025399999999998</c:v>
                </c:pt>
                <c:pt idx="15434">
                  <c:v>7.5025399999999998</c:v>
                </c:pt>
                <c:pt idx="15435">
                  <c:v>8.18459</c:v>
                </c:pt>
                <c:pt idx="15436">
                  <c:v>8.18459</c:v>
                </c:pt>
                <c:pt idx="15437">
                  <c:v>8.8666400000000003</c:v>
                </c:pt>
                <c:pt idx="15438">
                  <c:v>10.912800000000001</c:v>
                </c:pt>
                <c:pt idx="15439">
                  <c:v>10.230700000000001</c:v>
                </c:pt>
                <c:pt idx="15440">
                  <c:v>10.912800000000001</c:v>
                </c:pt>
                <c:pt idx="15441">
                  <c:v>10.912800000000001</c:v>
                </c:pt>
                <c:pt idx="15442">
                  <c:v>10.912800000000001</c:v>
                </c:pt>
                <c:pt idx="15443">
                  <c:v>10.230700000000001</c:v>
                </c:pt>
                <c:pt idx="15444">
                  <c:v>10.230700000000001</c:v>
                </c:pt>
                <c:pt idx="15445">
                  <c:v>9.5486900000000006</c:v>
                </c:pt>
                <c:pt idx="15446">
                  <c:v>10.230700000000001</c:v>
                </c:pt>
                <c:pt idx="15447">
                  <c:v>9.5486900000000006</c:v>
                </c:pt>
                <c:pt idx="15448">
                  <c:v>10.230700000000001</c:v>
                </c:pt>
                <c:pt idx="15449">
                  <c:v>7.5025399999999998</c:v>
                </c:pt>
                <c:pt idx="15450">
                  <c:v>7.5025399999999998</c:v>
                </c:pt>
                <c:pt idx="15451">
                  <c:v>7.5025399999999998</c:v>
                </c:pt>
                <c:pt idx="15452">
                  <c:v>6.1384400000000001</c:v>
                </c:pt>
                <c:pt idx="15453">
                  <c:v>6.8204900000000004</c:v>
                </c:pt>
                <c:pt idx="15454">
                  <c:v>6.8204900000000004</c:v>
                </c:pt>
                <c:pt idx="15455">
                  <c:v>5.4563899999999999</c:v>
                </c:pt>
                <c:pt idx="15456">
                  <c:v>5.4563899999999999</c:v>
                </c:pt>
                <c:pt idx="15457">
                  <c:v>4.0922900000000002</c:v>
                </c:pt>
                <c:pt idx="15458">
                  <c:v>4.0922900000000002</c:v>
                </c:pt>
                <c:pt idx="15459">
                  <c:v>4.0922900000000002</c:v>
                </c:pt>
                <c:pt idx="15460">
                  <c:v>4.0922900000000002</c:v>
                </c:pt>
                <c:pt idx="15461">
                  <c:v>4.0922900000000002</c:v>
                </c:pt>
                <c:pt idx="15462">
                  <c:v>4.7743399999999996</c:v>
                </c:pt>
                <c:pt idx="15463">
                  <c:v>4.0922900000000002</c:v>
                </c:pt>
                <c:pt idx="15464">
                  <c:v>5.4563899999999999</c:v>
                </c:pt>
                <c:pt idx="15465">
                  <c:v>6.1384400000000001</c:v>
                </c:pt>
                <c:pt idx="15466">
                  <c:v>6.1384400000000001</c:v>
                </c:pt>
                <c:pt idx="15467">
                  <c:v>6.1384400000000001</c:v>
                </c:pt>
                <c:pt idx="15468">
                  <c:v>6.1384400000000001</c:v>
                </c:pt>
                <c:pt idx="15469">
                  <c:v>6.1384400000000001</c:v>
                </c:pt>
                <c:pt idx="15470">
                  <c:v>5.4563899999999999</c:v>
                </c:pt>
                <c:pt idx="15471">
                  <c:v>4.7743399999999996</c:v>
                </c:pt>
                <c:pt idx="15472">
                  <c:v>4.7743399999999996</c:v>
                </c:pt>
                <c:pt idx="15473">
                  <c:v>4.0922900000000002</c:v>
                </c:pt>
                <c:pt idx="15474">
                  <c:v>4.0922900000000002</c:v>
                </c:pt>
                <c:pt idx="15475">
                  <c:v>4.0922900000000002</c:v>
                </c:pt>
                <c:pt idx="15476">
                  <c:v>5.4563899999999999</c:v>
                </c:pt>
                <c:pt idx="15477">
                  <c:v>5.4563899999999999</c:v>
                </c:pt>
                <c:pt idx="15478">
                  <c:v>5.4563899999999999</c:v>
                </c:pt>
                <c:pt idx="15479">
                  <c:v>5.4563899999999999</c:v>
                </c:pt>
                <c:pt idx="15480">
                  <c:v>5.4563899999999999</c:v>
                </c:pt>
                <c:pt idx="15481">
                  <c:v>4.7743399999999996</c:v>
                </c:pt>
                <c:pt idx="15482">
                  <c:v>5.4563899999999999</c:v>
                </c:pt>
                <c:pt idx="15483">
                  <c:v>4.7743399999999996</c:v>
                </c:pt>
                <c:pt idx="15484">
                  <c:v>4.7743399999999996</c:v>
                </c:pt>
                <c:pt idx="15485">
                  <c:v>5.4563899999999999</c:v>
                </c:pt>
                <c:pt idx="15486">
                  <c:v>5.4563899999999999</c:v>
                </c:pt>
                <c:pt idx="15487">
                  <c:v>4.7743399999999996</c:v>
                </c:pt>
                <c:pt idx="15488">
                  <c:v>5.4563899999999999</c:v>
                </c:pt>
                <c:pt idx="15489">
                  <c:v>6.8204900000000004</c:v>
                </c:pt>
                <c:pt idx="15490">
                  <c:v>7.5025399999999998</c:v>
                </c:pt>
                <c:pt idx="15491">
                  <c:v>7.5025399999999998</c:v>
                </c:pt>
                <c:pt idx="15492">
                  <c:v>7.5025399999999998</c:v>
                </c:pt>
                <c:pt idx="15493">
                  <c:v>8.18459</c:v>
                </c:pt>
                <c:pt idx="15494">
                  <c:v>8.18459</c:v>
                </c:pt>
                <c:pt idx="15495">
                  <c:v>8.18459</c:v>
                </c:pt>
                <c:pt idx="15496">
                  <c:v>8.18459</c:v>
                </c:pt>
                <c:pt idx="15497">
                  <c:v>8.8666400000000003</c:v>
                </c:pt>
                <c:pt idx="15498">
                  <c:v>8.18459</c:v>
                </c:pt>
                <c:pt idx="15499">
                  <c:v>8.18459</c:v>
                </c:pt>
                <c:pt idx="15500">
                  <c:v>7.5025399999999998</c:v>
                </c:pt>
                <c:pt idx="15501">
                  <c:v>7.5025399999999998</c:v>
                </c:pt>
                <c:pt idx="15502">
                  <c:v>6.8204900000000004</c:v>
                </c:pt>
                <c:pt idx="15503">
                  <c:v>7.5025399999999998</c:v>
                </c:pt>
                <c:pt idx="15504">
                  <c:v>7.5025399999999998</c:v>
                </c:pt>
                <c:pt idx="15505">
                  <c:v>6.8204900000000004</c:v>
                </c:pt>
                <c:pt idx="15506">
                  <c:v>6.1384400000000001</c:v>
                </c:pt>
                <c:pt idx="15507">
                  <c:v>5.4563899999999999</c:v>
                </c:pt>
                <c:pt idx="15508">
                  <c:v>5.4563899999999999</c:v>
                </c:pt>
                <c:pt idx="15509">
                  <c:v>5.4563899999999999</c:v>
                </c:pt>
                <c:pt idx="15510">
                  <c:v>6.1384400000000001</c:v>
                </c:pt>
                <c:pt idx="15511">
                  <c:v>4.0922900000000002</c:v>
                </c:pt>
                <c:pt idx="15512">
                  <c:v>5.4563899999999999</c:v>
                </c:pt>
                <c:pt idx="15513">
                  <c:v>6.1384400000000001</c:v>
                </c:pt>
                <c:pt idx="15514">
                  <c:v>5.4563899999999999</c:v>
                </c:pt>
                <c:pt idx="15515">
                  <c:v>5.4563899999999999</c:v>
                </c:pt>
                <c:pt idx="15516">
                  <c:v>6.1384400000000001</c:v>
                </c:pt>
                <c:pt idx="15517">
                  <c:v>6.1384400000000001</c:v>
                </c:pt>
                <c:pt idx="15518">
                  <c:v>5.4563899999999999</c:v>
                </c:pt>
                <c:pt idx="15519">
                  <c:v>6.1384400000000001</c:v>
                </c:pt>
                <c:pt idx="15520">
                  <c:v>6.1384400000000001</c:v>
                </c:pt>
                <c:pt idx="15521">
                  <c:v>6.8204900000000004</c:v>
                </c:pt>
                <c:pt idx="15522">
                  <c:v>6.8204900000000004</c:v>
                </c:pt>
                <c:pt idx="15523">
                  <c:v>6.8204900000000004</c:v>
                </c:pt>
                <c:pt idx="15524">
                  <c:v>7.5025399999999998</c:v>
                </c:pt>
                <c:pt idx="15525">
                  <c:v>8.18459</c:v>
                </c:pt>
                <c:pt idx="15526">
                  <c:v>8.18459</c:v>
                </c:pt>
                <c:pt idx="15527">
                  <c:v>7.5025399999999998</c:v>
                </c:pt>
                <c:pt idx="15528">
                  <c:v>8.18459</c:v>
                </c:pt>
                <c:pt idx="15529">
                  <c:v>7.5025399999999998</c:v>
                </c:pt>
                <c:pt idx="15530">
                  <c:v>6.8204900000000004</c:v>
                </c:pt>
                <c:pt idx="15531">
                  <c:v>7.5025399999999998</c:v>
                </c:pt>
                <c:pt idx="15532">
                  <c:v>6.8204900000000004</c:v>
                </c:pt>
                <c:pt idx="15533">
                  <c:v>8.18459</c:v>
                </c:pt>
                <c:pt idx="15534">
                  <c:v>8.18459</c:v>
                </c:pt>
                <c:pt idx="15535">
                  <c:v>9.5486900000000006</c:v>
                </c:pt>
                <c:pt idx="15536">
                  <c:v>10.230700000000001</c:v>
                </c:pt>
                <c:pt idx="15537">
                  <c:v>10.230700000000001</c:v>
                </c:pt>
                <c:pt idx="15538">
                  <c:v>8.8666400000000003</c:v>
                </c:pt>
                <c:pt idx="15539">
                  <c:v>9.5486900000000006</c:v>
                </c:pt>
                <c:pt idx="15540">
                  <c:v>10.230700000000001</c:v>
                </c:pt>
                <c:pt idx="15541">
                  <c:v>10.912800000000001</c:v>
                </c:pt>
                <c:pt idx="15542">
                  <c:v>10.230700000000001</c:v>
                </c:pt>
                <c:pt idx="15543">
                  <c:v>9.5486900000000006</c:v>
                </c:pt>
                <c:pt idx="15544">
                  <c:v>10.230700000000001</c:v>
                </c:pt>
                <c:pt idx="15545">
                  <c:v>10.230700000000001</c:v>
                </c:pt>
                <c:pt idx="15546">
                  <c:v>10.230700000000001</c:v>
                </c:pt>
                <c:pt idx="15547">
                  <c:v>10.230700000000001</c:v>
                </c:pt>
                <c:pt idx="15548">
                  <c:v>11.594799999999999</c:v>
                </c:pt>
                <c:pt idx="15549">
                  <c:v>10.912800000000001</c:v>
                </c:pt>
                <c:pt idx="15550">
                  <c:v>9.5486900000000006</c:v>
                </c:pt>
                <c:pt idx="15551">
                  <c:v>10.230700000000001</c:v>
                </c:pt>
                <c:pt idx="15552">
                  <c:v>8.8666400000000003</c:v>
                </c:pt>
                <c:pt idx="15553">
                  <c:v>9.5486900000000006</c:v>
                </c:pt>
                <c:pt idx="15554">
                  <c:v>9.5486900000000006</c:v>
                </c:pt>
                <c:pt idx="15555">
                  <c:v>9.5486900000000006</c:v>
                </c:pt>
                <c:pt idx="15556">
                  <c:v>8.8666400000000003</c:v>
                </c:pt>
                <c:pt idx="15557">
                  <c:v>8.18459</c:v>
                </c:pt>
                <c:pt idx="15558">
                  <c:v>8.8666400000000003</c:v>
                </c:pt>
                <c:pt idx="15559">
                  <c:v>7.5025399999999998</c:v>
                </c:pt>
                <c:pt idx="15560">
                  <c:v>7.5025399999999998</c:v>
                </c:pt>
                <c:pt idx="15561">
                  <c:v>8.18459</c:v>
                </c:pt>
                <c:pt idx="15562">
                  <c:v>6.8204900000000004</c:v>
                </c:pt>
                <c:pt idx="15563">
                  <c:v>7.5025399999999998</c:v>
                </c:pt>
                <c:pt idx="15564">
                  <c:v>7.5025399999999998</c:v>
                </c:pt>
                <c:pt idx="15565">
                  <c:v>6.1384400000000001</c:v>
                </c:pt>
                <c:pt idx="15566">
                  <c:v>5.4563899999999999</c:v>
                </c:pt>
                <c:pt idx="15567">
                  <c:v>5.4563899999999999</c:v>
                </c:pt>
                <c:pt idx="15568">
                  <c:v>5.4563899999999999</c:v>
                </c:pt>
                <c:pt idx="15569">
                  <c:v>5.4563899999999999</c:v>
                </c:pt>
                <c:pt idx="15570">
                  <c:v>6.1384400000000001</c:v>
                </c:pt>
                <c:pt idx="15571">
                  <c:v>6.1384400000000001</c:v>
                </c:pt>
                <c:pt idx="15572">
                  <c:v>6.1384400000000001</c:v>
                </c:pt>
                <c:pt idx="15573">
                  <c:v>6.8204900000000004</c:v>
                </c:pt>
                <c:pt idx="15574">
                  <c:v>8.18459</c:v>
                </c:pt>
                <c:pt idx="15575">
                  <c:v>8.18459</c:v>
                </c:pt>
                <c:pt idx="15576">
                  <c:v>8.18459</c:v>
                </c:pt>
                <c:pt idx="15577">
                  <c:v>8.18459</c:v>
                </c:pt>
                <c:pt idx="15578">
                  <c:v>8.18459</c:v>
                </c:pt>
                <c:pt idx="15579">
                  <c:v>8.18459</c:v>
                </c:pt>
                <c:pt idx="15580">
                  <c:v>8.8666400000000003</c:v>
                </c:pt>
                <c:pt idx="15581">
                  <c:v>8.18459</c:v>
                </c:pt>
                <c:pt idx="15582">
                  <c:v>8.8666400000000003</c:v>
                </c:pt>
                <c:pt idx="15583">
                  <c:v>10.230700000000001</c:v>
                </c:pt>
                <c:pt idx="15584">
                  <c:v>10.230700000000001</c:v>
                </c:pt>
                <c:pt idx="15585">
                  <c:v>0</c:v>
                </c:pt>
                <c:pt idx="15586">
                  <c:v>8.1196300000000008</c:v>
                </c:pt>
                <c:pt idx="15587">
                  <c:v>9.6744500000000002</c:v>
                </c:pt>
                <c:pt idx="15588">
                  <c:v>6.8547599999999997</c:v>
                </c:pt>
                <c:pt idx="15589">
                  <c:v>5.3285099999999996</c:v>
                </c:pt>
                <c:pt idx="15590">
                  <c:v>6.5163900000000003</c:v>
                </c:pt>
                <c:pt idx="15591">
                  <c:v>5.5152200000000002</c:v>
                </c:pt>
                <c:pt idx="15592">
                  <c:v>4.7695699999999999</c:v>
                </c:pt>
                <c:pt idx="15593">
                  <c:v>8.4203600000000005</c:v>
                </c:pt>
                <c:pt idx="15594">
                  <c:v>11.283899999999999</c:v>
                </c:pt>
                <c:pt idx="15595">
                  <c:v>11.348599999999999</c:v>
                </c:pt>
                <c:pt idx="15596">
                  <c:v>11.3847</c:v>
                </c:pt>
                <c:pt idx="15597">
                  <c:v>11.430999999999999</c:v>
                </c:pt>
                <c:pt idx="15598">
                  <c:v>10.574400000000001</c:v>
                </c:pt>
                <c:pt idx="15599">
                  <c:v>10.6698</c:v>
                </c:pt>
                <c:pt idx="15600">
                  <c:v>9.9737200000000001</c:v>
                </c:pt>
                <c:pt idx="15601">
                  <c:v>9.3727699999999992</c:v>
                </c:pt>
                <c:pt idx="15602">
                  <c:v>9.5486900000000006</c:v>
                </c:pt>
                <c:pt idx="15603">
                  <c:v>8.8666400000000003</c:v>
                </c:pt>
                <c:pt idx="15604">
                  <c:v>8.8666400000000003</c:v>
                </c:pt>
                <c:pt idx="15605">
                  <c:v>8.8666400000000003</c:v>
                </c:pt>
                <c:pt idx="15606">
                  <c:v>9.5486900000000006</c:v>
                </c:pt>
                <c:pt idx="15607">
                  <c:v>9.5486900000000006</c:v>
                </c:pt>
                <c:pt idx="15608">
                  <c:v>9.5486900000000006</c:v>
                </c:pt>
                <c:pt idx="15609">
                  <c:v>9.5486900000000006</c:v>
                </c:pt>
                <c:pt idx="15610">
                  <c:v>10.912800000000001</c:v>
                </c:pt>
                <c:pt idx="15611">
                  <c:v>8.8666400000000003</c:v>
                </c:pt>
                <c:pt idx="15612">
                  <c:v>8.8666400000000003</c:v>
                </c:pt>
                <c:pt idx="15613">
                  <c:v>7.5025399999999998</c:v>
                </c:pt>
                <c:pt idx="15614">
                  <c:v>7.5025399999999998</c:v>
                </c:pt>
                <c:pt idx="15615">
                  <c:v>7.5025399999999998</c:v>
                </c:pt>
                <c:pt idx="15616">
                  <c:v>7.5025399999999998</c:v>
                </c:pt>
                <c:pt idx="15617">
                  <c:v>6.8204900000000004</c:v>
                </c:pt>
                <c:pt idx="15618">
                  <c:v>7.5025399999999998</c:v>
                </c:pt>
                <c:pt idx="15619">
                  <c:v>6.8204900000000004</c:v>
                </c:pt>
                <c:pt idx="15620">
                  <c:v>6.8204900000000004</c:v>
                </c:pt>
                <c:pt idx="15621">
                  <c:v>6.1384400000000001</c:v>
                </c:pt>
                <c:pt idx="15622">
                  <c:v>6.8204900000000004</c:v>
                </c:pt>
                <c:pt idx="15623">
                  <c:v>6.1384400000000001</c:v>
                </c:pt>
                <c:pt idx="15624">
                  <c:v>6.1384400000000001</c:v>
                </c:pt>
                <c:pt idx="15625">
                  <c:v>6.1384400000000001</c:v>
                </c:pt>
                <c:pt idx="15626">
                  <c:v>6.8204900000000004</c:v>
                </c:pt>
                <c:pt idx="15627">
                  <c:v>6.1384400000000001</c:v>
                </c:pt>
                <c:pt idx="15628">
                  <c:v>6.1384400000000001</c:v>
                </c:pt>
                <c:pt idx="15629">
                  <c:v>6.8204900000000004</c:v>
                </c:pt>
                <c:pt idx="15630">
                  <c:v>6.1384400000000001</c:v>
                </c:pt>
                <c:pt idx="15631">
                  <c:v>6.1384400000000001</c:v>
                </c:pt>
                <c:pt idx="15632">
                  <c:v>6.1384400000000001</c:v>
                </c:pt>
                <c:pt idx="15633">
                  <c:v>6.8204900000000004</c:v>
                </c:pt>
                <c:pt idx="15634">
                  <c:v>7.5025399999999998</c:v>
                </c:pt>
                <c:pt idx="15635">
                  <c:v>6.8204900000000004</c:v>
                </c:pt>
                <c:pt idx="15636">
                  <c:v>8.18459</c:v>
                </c:pt>
                <c:pt idx="15637">
                  <c:v>8.8666400000000003</c:v>
                </c:pt>
                <c:pt idx="15638">
                  <c:v>8.8666400000000003</c:v>
                </c:pt>
                <c:pt idx="15639">
                  <c:v>8.8666400000000003</c:v>
                </c:pt>
                <c:pt idx="15640">
                  <c:v>8.8666400000000003</c:v>
                </c:pt>
                <c:pt idx="15641">
                  <c:v>10.230700000000001</c:v>
                </c:pt>
                <c:pt idx="15642">
                  <c:v>9.5486900000000006</c:v>
                </c:pt>
                <c:pt idx="15643">
                  <c:v>9.5486900000000006</c:v>
                </c:pt>
                <c:pt idx="15644">
                  <c:v>9.5486900000000006</c:v>
                </c:pt>
                <c:pt idx="15645">
                  <c:v>8.8666400000000003</c:v>
                </c:pt>
                <c:pt idx="15646">
                  <c:v>7.5025399999999998</c:v>
                </c:pt>
                <c:pt idx="15647">
                  <c:v>7.5025399999999998</c:v>
                </c:pt>
                <c:pt idx="15648">
                  <c:v>7.5025399999999998</c:v>
                </c:pt>
                <c:pt idx="15649">
                  <c:v>7.5025399999999998</c:v>
                </c:pt>
                <c:pt idx="15650">
                  <c:v>8.8666400000000003</c:v>
                </c:pt>
                <c:pt idx="15651">
                  <c:v>8.18459</c:v>
                </c:pt>
                <c:pt idx="15652">
                  <c:v>7.5025399999999998</c:v>
                </c:pt>
                <c:pt idx="15653">
                  <c:v>7.5025399999999998</c:v>
                </c:pt>
                <c:pt idx="15654">
                  <c:v>6.8204900000000004</c:v>
                </c:pt>
                <c:pt idx="15655">
                  <c:v>6.8204900000000004</c:v>
                </c:pt>
                <c:pt idx="15656">
                  <c:v>6.8204900000000004</c:v>
                </c:pt>
                <c:pt idx="15657">
                  <c:v>6.1384400000000001</c:v>
                </c:pt>
                <c:pt idx="15658">
                  <c:v>5.4563899999999999</c:v>
                </c:pt>
                <c:pt idx="15659">
                  <c:v>4.7743399999999996</c:v>
                </c:pt>
                <c:pt idx="15660">
                  <c:v>4.7743399999999996</c:v>
                </c:pt>
                <c:pt idx="15661">
                  <c:v>3.41025</c:v>
                </c:pt>
                <c:pt idx="15662">
                  <c:v>3.41025</c:v>
                </c:pt>
                <c:pt idx="15663">
                  <c:v>3.41025</c:v>
                </c:pt>
                <c:pt idx="15664">
                  <c:v>3.41025</c:v>
                </c:pt>
                <c:pt idx="15665">
                  <c:v>4.7743399999999996</c:v>
                </c:pt>
                <c:pt idx="15666">
                  <c:v>4.0922900000000002</c:v>
                </c:pt>
                <c:pt idx="15667">
                  <c:v>4.0922900000000002</c:v>
                </c:pt>
                <c:pt idx="15668">
                  <c:v>3.41025</c:v>
                </c:pt>
                <c:pt idx="15669">
                  <c:v>3.41025</c:v>
                </c:pt>
                <c:pt idx="15670">
                  <c:v>2.7282000000000002</c:v>
                </c:pt>
                <c:pt idx="15671">
                  <c:v>3.41025</c:v>
                </c:pt>
                <c:pt idx="15672">
                  <c:v>2.7282000000000002</c:v>
                </c:pt>
                <c:pt idx="15673">
                  <c:v>2.7282000000000002</c:v>
                </c:pt>
                <c:pt idx="15674">
                  <c:v>2.7282000000000002</c:v>
                </c:pt>
                <c:pt idx="15675">
                  <c:v>4.0922900000000002</c:v>
                </c:pt>
                <c:pt idx="15676">
                  <c:v>4.0922900000000002</c:v>
                </c:pt>
                <c:pt idx="15677">
                  <c:v>4.0922900000000002</c:v>
                </c:pt>
                <c:pt idx="15678">
                  <c:v>4.0922900000000002</c:v>
                </c:pt>
                <c:pt idx="15679">
                  <c:v>4.0922900000000002</c:v>
                </c:pt>
                <c:pt idx="15680">
                  <c:v>4.0922900000000002</c:v>
                </c:pt>
                <c:pt idx="15681">
                  <c:v>4.7743399999999996</c:v>
                </c:pt>
                <c:pt idx="15682">
                  <c:v>4.0922900000000002</c:v>
                </c:pt>
                <c:pt idx="15683">
                  <c:v>4.0922900000000002</c:v>
                </c:pt>
                <c:pt idx="15684">
                  <c:v>4.0922900000000002</c:v>
                </c:pt>
                <c:pt idx="15685">
                  <c:v>4.7743399999999996</c:v>
                </c:pt>
                <c:pt idx="15686">
                  <c:v>4.7743399999999996</c:v>
                </c:pt>
                <c:pt idx="15687">
                  <c:v>4.7743399999999996</c:v>
                </c:pt>
                <c:pt idx="15688">
                  <c:v>4.0922900000000002</c:v>
                </c:pt>
                <c:pt idx="15689">
                  <c:v>4.7743399999999996</c:v>
                </c:pt>
                <c:pt idx="15690">
                  <c:v>5.4563899999999999</c:v>
                </c:pt>
                <c:pt idx="15691">
                  <c:v>6.8204900000000004</c:v>
                </c:pt>
                <c:pt idx="15692">
                  <c:v>6.1384400000000001</c:v>
                </c:pt>
                <c:pt idx="15693">
                  <c:v>5.4563899999999999</c:v>
                </c:pt>
                <c:pt idx="15694">
                  <c:v>6.8204900000000004</c:v>
                </c:pt>
                <c:pt idx="15695">
                  <c:v>6.8204900000000004</c:v>
                </c:pt>
                <c:pt idx="15696">
                  <c:v>6.8204900000000004</c:v>
                </c:pt>
                <c:pt idx="15697">
                  <c:v>8.18459</c:v>
                </c:pt>
                <c:pt idx="15698">
                  <c:v>8.8666400000000003</c:v>
                </c:pt>
                <c:pt idx="15699">
                  <c:v>10.230700000000001</c:v>
                </c:pt>
                <c:pt idx="15700">
                  <c:v>9.5486900000000006</c:v>
                </c:pt>
                <c:pt idx="15701">
                  <c:v>10.912800000000001</c:v>
                </c:pt>
                <c:pt idx="15702">
                  <c:v>10.230700000000001</c:v>
                </c:pt>
                <c:pt idx="15703">
                  <c:v>10.230700000000001</c:v>
                </c:pt>
                <c:pt idx="15704">
                  <c:v>10.230700000000001</c:v>
                </c:pt>
                <c:pt idx="15705">
                  <c:v>10.230700000000001</c:v>
                </c:pt>
                <c:pt idx="15706">
                  <c:v>10.230700000000001</c:v>
                </c:pt>
                <c:pt idx="15707">
                  <c:v>9.5486900000000006</c:v>
                </c:pt>
                <c:pt idx="15708">
                  <c:v>8.8666400000000003</c:v>
                </c:pt>
                <c:pt idx="15709">
                  <c:v>8.8666400000000003</c:v>
                </c:pt>
                <c:pt idx="15710">
                  <c:v>8.8666400000000003</c:v>
                </c:pt>
                <c:pt idx="15711">
                  <c:v>8.8666400000000003</c:v>
                </c:pt>
                <c:pt idx="15712">
                  <c:v>8.18459</c:v>
                </c:pt>
                <c:pt idx="15713">
                  <c:v>8.8666400000000003</c:v>
                </c:pt>
                <c:pt idx="15714">
                  <c:v>8.18459</c:v>
                </c:pt>
                <c:pt idx="15715">
                  <c:v>8.18459</c:v>
                </c:pt>
                <c:pt idx="15716">
                  <c:v>6.8204900000000004</c:v>
                </c:pt>
                <c:pt idx="15717">
                  <c:v>6.1384400000000001</c:v>
                </c:pt>
                <c:pt idx="15718">
                  <c:v>5.4563899999999999</c:v>
                </c:pt>
                <c:pt idx="15719">
                  <c:v>4.7743399999999996</c:v>
                </c:pt>
                <c:pt idx="15720">
                  <c:v>5.4563899999999999</c:v>
                </c:pt>
                <c:pt idx="15721">
                  <c:v>6.8204900000000004</c:v>
                </c:pt>
                <c:pt idx="15722">
                  <c:v>6.8204900000000004</c:v>
                </c:pt>
                <c:pt idx="15723">
                  <c:v>6.8204900000000004</c:v>
                </c:pt>
                <c:pt idx="15724">
                  <c:v>7.5025399999999998</c:v>
                </c:pt>
                <c:pt idx="15725">
                  <c:v>7.5025399999999998</c:v>
                </c:pt>
                <c:pt idx="15726">
                  <c:v>6.8204900000000004</c:v>
                </c:pt>
                <c:pt idx="15727">
                  <c:v>7.5025399999999998</c:v>
                </c:pt>
                <c:pt idx="15728">
                  <c:v>7.5025399999999998</c:v>
                </c:pt>
                <c:pt idx="15729">
                  <c:v>6.8204900000000004</c:v>
                </c:pt>
                <c:pt idx="15730">
                  <c:v>7.5025399999999998</c:v>
                </c:pt>
                <c:pt idx="15731">
                  <c:v>6.1384400000000001</c:v>
                </c:pt>
                <c:pt idx="15732">
                  <c:v>6.1384400000000001</c:v>
                </c:pt>
                <c:pt idx="15733">
                  <c:v>7.5025399999999998</c:v>
                </c:pt>
                <c:pt idx="15734">
                  <c:v>8.18459</c:v>
                </c:pt>
                <c:pt idx="15735">
                  <c:v>8.18459</c:v>
                </c:pt>
                <c:pt idx="15736">
                  <c:v>8.8666400000000003</c:v>
                </c:pt>
                <c:pt idx="15737">
                  <c:v>9.5486900000000006</c:v>
                </c:pt>
                <c:pt idx="15738">
                  <c:v>8.18459</c:v>
                </c:pt>
                <c:pt idx="15739">
                  <c:v>8.18459</c:v>
                </c:pt>
                <c:pt idx="15740">
                  <c:v>8.8666400000000003</c:v>
                </c:pt>
                <c:pt idx="15741">
                  <c:v>8.18459</c:v>
                </c:pt>
                <c:pt idx="15742">
                  <c:v>8.18459</c:v>
                </c:pt>
                <c:pt idx="15743">
                  <c:v>8.18459</c:v>
                </c:pt>
                <c:pt idx="15744">
                  <c:v>10.230700000000001</c:v>
                </c:pt>
                <c:pt idx="15745">
                  <c:v>10.230700000000001</c:v>
                </c:pt>
                <c:pt idx="15746">
                  <c:v>10.912800000000001</c:v>
                </c:pt>
                <c:pt idx="15747">
                  <c:v>10.230700000000001</c:v>
                </c:pt>
                <c:pt idx="15748">
                  <c:v>10.912800000000001</c:v>
                </c:pt>
                <c:pt idx="15749">
                  <c:v>10.230700000000001</c:v>
                </c:pt>
                <c:pt idx="15750">
                  <c:v>10.230700000000001</c:v>
                </c:pt>
                <c:pt idx="15751">
                  <c:v>10.230700000000001</c:v>
                </c:pt>
                <c:pt idx="15752">
                  <c:v>10.912800000000001</c:v>
                </c:pt>
                <c:pt idx="15753">
                  <c:v>10.912800000000001</c:v>
                </c:pt>
                <c:pt idx="15754">
                  <c:v>10.912800000000001</c:v>
                </c:pt>
                <c:pt idx="15755">
                  <c:v>11.594799999999999</c:v>
                </c:pt>
                <c:pt idx="15756">
                  <c:v>11.594799999999999</c:v>
                </c:pt>
                <c:pt idx="15757">
                  <c:v>10.912800000000001</c:v>
                </c:pt>
                <c:pt idx="15758">
                  <c:v>10.912800000000001</c:v>
                </c:pt>
                <c:pt idx="15759">
                  <c:v>0</c:v>
                </c:pt>
                <c:pt idx="15760">
                  <c:v>8.2174600000000009</c:v>
                </c:pt>
                <c:pt idx="15761">
                  <c:v>9.7435600000000004</c:v>
                </c:pt>
                <c:pt idx="15762">
                  <c:v>10.334099999999999</c:v>
                </c:pt>
                <c:pt idx="15763">
                  <c:v>10.6988</c:v>
                </c:pt>
                <c:pt idx="15764">
                  <c:v>10.8954</c:v>
                </c:pt>
                <c:pt idx="15765">
                  <c:v>11.0603</c:v>
                </c:pt>
                <c:pt idx="15766">
                  <c:v>9.5614399999999993</c:v>
                </c:pt>
                <c:pt idx="15767">
                  <c:v>8.4377200000000006</c:v>
                </c:pt>
                <c:pt idx="15768">
                  <c:v>7.5364500000000003</c:v>
                </c:pt>
                <c:pt idx="15769">
                  <c:v>6.8204900000000004</c:v>
                </c:pt>
                <c:pt idx="15770">
                  <c:v>6.21929</c:v>
                </c:pt>
                <c:pt idx="15771">
                  <c:v>5.72349</c:v>
                </c:pt>
                <c:pt idx="15772">
                  <c:v>6.17638</c:v>
                </c:pt>
                <c:pt idx="15773">
                  <c:v>5.7522200000000003</c:v>
                </c:pt>
                <c:pt idx="15774">
                  <c:v>5.3765099999999997</c:v>
                </c:pt>
                <c:pt idx="15775">
                  <c:v>5.7739599999999998</c:v>
                </c:pt>
                <c:pt idx="15776">
                  <c:v>6.1384400000000001</c:v>
                </c:pt>
                <c:pt idx="15777">
                  <c:v>6.1384400000000001</c:v>
                </c:pt>
                <c:pt idx="15778">
                  <c:v>5.4563899999999999</c:v>
                </c:pt>
                <c:pt idx="15779">
                  <c:v>5.4563899999999999</c:v>
                </c:pt>
                <c:pt idx="15780">
                  <c:v>4.7743399999999996</c:v>
                </c:pt>
                <c:pt idx="15781">
                  <c:v>4.0922900000000002</c:v>
                </c:pt>
                <c:pt idx="15782">
                  <c:v>3.41025</c:v>
                </c:pt>
                <c:pt idx="15783">
                  <c:v>4.0922900000000002</c:v>
                </c:pt>
                <c:pt idx="15784">
                  <c:v>4.0922900000000002</c:v>
                </c:pt>
                <c:pt idx="15785">
                  <c:v>4.0922900000000002</c:v>
                </c:pt>
                <c:pt idx="15786">
                  <c:v>4.7743399999999996</c:v>
                </c:pt>
                <c:pt idx="15787">
                  <c:v>4.7743399999999996</c:v>
                </c:pt>
                <c:pt idx="15788">
                  <c:v>4.7743399999999996</c:v>
                </c:pt>
                <c:pt idx="15789">
                  <c:v>5.4563899999999999</c:v>
                </c:pt>
                <c:pt idx="15790">
                  <c:v>4.7743399999999996</c:v>
                </c:pt>
                <c:pt idx="15791">
                  <c:v>5.4563899999999999</c:v>
                </c:pt>
                <c:pt idx="15792">
                  <c:v>5.4563899999999999</c:v>
                </c:pt>
                <c:pt idx="15793">
                  <c:v>4.0922900000000002</c:v>
                </c:pt>
                <c:pt idx="15794">
                  <c:v>4.7743399999999996</c:v>
                </c:pt>
                <c:pt idx="15795">
                  <c:v>4.0922900000000002</c:v>
                </c:pt>
                <c:pt idx="15796">
                  <c:v>4.0922900000000002</c:v>
                </c:pt>
                <c:pt idx="15797">
                  <c:v>3.41025</c:v>
                </c:pt>
                <c:pt idx="15798">
                  <c:v>3.41025</c:v>
                </c:pt>
                <c:pt idx="15799">
                  <c:v>3.41025</c:v>
                </c:pt>
                <c:pt idx="15800">
                  <c:v>3.41025</c:v>
                </c:pt>
                <c:pt idx="15801">
                  <c:v>3.41025</c:v>
                </c:pt>
                <c:pt idx="15802">
                  <c:v>4.0922900000000002</c:v>
                </c:pt>
                <c:pt idx="15803">
                  <c:v>3.41025</c:v>
                </c:pt>
                <c:pt idx="15804">
                  <c:v>3.41025</c:v>
                </c:pt>
                <c:pt idx="15805">
                  <c:v>4.0922900000000002</c:v>
                </c:pt>
                <c:pt idx="15806">
                  <c:v>4.7743399999999996</c:v>
                </c:pt>
                <c:pt idx="15807">
                  <c:v>4.7743399999999996</c:v>
                </c:pt>
                <c:pt idx="15808">
                  <c:v>5.4563899999999999</c:v>
                </c:pt>
                <c:pt idx="15809">
                  <c:v>4.7743399999999996</c:v>
                </c:pt>
                <c:pt idx="15810">
                  <c:v>6.1384400000000001</c:v>
                </c:pt>
                <c:pt idx="15811">
                  <c:v>6.1384400000000001</c:v>
                </c:pt>
                <c:pt idx="15812">
                  <c:v>6.1384400000000001</c:v>
                </c:pt>
                <c:pt idx="15813">
                  <c:v>6.1384400000000001</c:v>
                </c:pt>
                <c:pt idx="15814">
                  <c:v>6.8204900000000004</c:v>
                </c:pt>
                <c:pt idx="15815">
                  <c:v>7.5025399999999998</c:v>
                </c:pt>
                <c:pt idx="15816">
                  <c:v>7.5025399999999998</c:v>
                </c:pt>
                <c:pt idx="15817">
                  <c:v>7.5025399999999998</c:v>
                </c:pt>
                <c:pt idx="15818">
                  <c:v>6.8204900000000004</c:v>
                </c:pt>
                <c:pt idx="15819">
                  <c:v>6.1384400000000001</c:v>
                </c:pt>
                <c:pt idx="15820">
                  <c:v>6.1384400000000001</c:v>
                </c:pt>
                <c:pt idx="15821">
                  <c:v>6.8204900000000004</c:v>
                </c:pt>
                <c:pt idx="15822">
                  <c:v>7.5025399999999998</c:v>
                </c:pt>
                <c:pt idx="15823">
                  <c:v>6.8204900000000004</c:v>
                </c:pt>
                <c:pt idx="15824">
                  <c:v>6.8204900000000004</c:v>
                </c:pt>
                <c:pt idx="15825">
                  <c:v>6.1384400000000001</c:v>
                </c:pt>
                <c:pt idx="15826">
                  <c:v>5.4563899999999999</c:v>
                </c:pt>
                <c:pt idx="15827">
                  <c:v>5.4563899999999999</c:v>
                </c:pt>
                <c:pt idx="15828">
                  <c:v>5.4563899999999999</c:v>
                </c:pt>
                <c:pt idx="15829">
                  <c:v>6.1384400000000001</c:v>
                </c:pt>
                <c:pt idx="15830">
                  <c:v>6.8204900000000004</c:v>
                </c:pt>
                <c:pt idx="15831">
                  <c:v>7.5025399999999998</c:v>
                </c:pt>
                <c:pt idx="15832">
                  <c:v>7.5025399999999998</c:v>
                </c:pt>
                <c:pt idx="15833">
                  <c:v>7.5025399999999998</c:v>
                </c:pt>
                <c:pt idx="15834">
                  <c:v>8.18459</c:v>
                </c:pt>
                <c:pt idx="15835">
                  <c:v>8.18459</c:v>
                </c:pt>
                <c:pt idx="15836">
                  <c:v>8.8666400000000003</c:v>
                </c:pt>
                <c:pt idx="15837">
                  <c:v>8.8666400000000003</c:v>
                </c:pt>
                <c:pt idx="15838">
                  <c:v>8.18459</c:v>
                </c:pt>
                <c:pt idx="15839">
                  <c:v>8.18459</c:v>
                </c:pt>
                <c:pt idx="15840">
                  <c:v>8.18459</c:v>
                </c:pt>
                <c:pt idx="15841">
                  <c:v>8.18459</c:v>
                </c:pt>
                <c:pt idx="15842">
                  <c:v>8.8666400000000003</c:v>
                </c:pt>
                <c:pt idx="15843">
                  <c:v>8.8666400000000003</c:v>
                </c:pt>
                <c:pt idx="15844">
                  <c:v>8.8666400000000003</c:v>
                </c:pt>
                <c:pt idx="15845">
                  <c:v>7.5025399999999998</c:v>
                </c:pt>
                <c:pt idx="15846">
                  <c:v>6.8204900000000004</c:v>
                </c:pt>
                <c:pt idx="15847">
                  <c:v>6.8204900000000004</c:v>
                </c:pt>
                <c:pt idx="15848">
                  <c:v>4.7743399999999996</c:v>
                </c:pt>
                <c:pt idx="15849">
                  <c:v>4.0922900000000002</c:v>
                </c:pt>
                <c:pt idx="15850">
                  <c:v>4.0922900000000002</c:v>
                </c:pt>
                <c:pt idx="15851">
                  <c:v>4.0922900000000002</c:v>
                </c:pt>
                <c:pt idx="15852">
                  <c:v>4.0922900000000002</c:v>
                </c:pt>
                <c:pt idx="15853">
                  <c:v>4.7743399999999996</c:v>
                </c:pt>
                <c:pt idx="15854">
                  <c:v>4.7743399999999996</c:v>
                </c:pt>
                <c:pt idx="15855">
                  <c:v>4.7743399999999996</c:v>
                </c:pt>
                <c:pt idx="15856">
                  <c:v>5.4563899999999999</c:v>
                </c:pt>
                <c:pt idx="15857">
                  <c:v>4.7743399999999996</c:v>
                </c:pt>
                <c:pt idx="15858">
                  <c:v>4.7743399999999996</c:v>
                </c:pt>
                <c:pt idx="15859">
                  <c:v>4.0922900000000002</c:v>
                </c:pt>
                <c:pt idx="15860">
                  <c:v>4.7743399999999996</c:v>
                </c:pt>
                <c:pt idx="15861">
                  <c:v>5.4563899999999999</c:v>
                </c:pt>
                <c:pt idx="15862">
                  <c:v>5.4563899999999999</c:v>
                </c:pt>
                <c:pt idx="15863">
                  <c:v>5.4563899999999999</c:v>
                </c:pt>
                <c:pt idx="15864">
                  <c:v>6.1384400000000001</c:v>
                </c:pt>
                <c:pt idx="15865">
                  <c:v>6.1384400000000001</c:v>
                </c:pt>
                <c:pt idx="15866">
                  <c:v>6.1384400000000001</c:v>
                </c:pt>
                <c:pt idx="15867">
                  <c:v>8.8666400000000003</c:v>
                </c:pt>
                <c:pt idx="15868">
                  <c:v>9.5486900000000006</c:v>
                </c:pt>
                <c:pt idx="15869">
                  <c:v>10.912800000000001</c:v>
                </c:pt>
                <c:pt idx="15870">
                  <c:v>10.230700000000001</c:v>
                </c:pt>
                <c:pt idx="15871">
                  <c:v>8.8666400000000003</c:v>
                </c:pt>
                <c:pt idx="15872">
                  <c:v>8.8666400000000003</c:v>
                </c:pt>
                <c:pt idx="15873">
                  <c:v>8.18459</c:v>
                </c:pt>
                <c:pt idx="15874">
                  <c:v>8.18459</c:v>
                </c:pt>
                <c:pt idx="15875">
                  <c:v>7.5025399999999998</c:v>
                </c:pt>
                <c:pt idx="15876">
                  <c:v>8.8666400000000003</c:v>
                </c:pt>
                <c:pt idx="15877">
                  <c:v>9.5486900000000006</c:v>
                </c:pt>
                <c:pt idx="15878">
                  <c:v>8.8666400000000003</c:v>
                </c:pt>
                <c:pt idx="15879">
                  <c:v>8.18459</c:v>
                </c:pt>
                <c:pt idx="15880">
                  <c:v>8.8666400000000003</c:v>
                </c:pt>
                <c:pt idx="15881">
                  <c:v>8.8666400000000003</c:v>
                </c:pt>
                <c:pt idx="15882">
                  <c:v>8.8666400000000003</c:v>
                </c:pt>
                <c:pt idx="15883">
                  <c:v>8.8666400000000003</c:v>
                </c:pt>
                <c:pt idx="15884">
                  <c:v>8.18459</c:v>
                </c:pt>
                <c:pt idx="15885">
                  <c:v>6.1384400000000001</c:v>
                </c:pt>
                <c:pt idx="15886">
                  <c:v>5.4563899999999999</c:v>
                </c:pt>
                <c:pt idx="15887">
                  <c:v>4.7743399999999996</c:v>
                </c:pt>
                <c:pt idx="15888">
                  <c:v>6.1384400000000001</c:v>
                </c:pt>
                <c:pt idx="15889">
                  <c:v>7.5025399999999998</c:v>
                </c:pt>
                <c:pt idx="15890">
                  <c:v>7.5025399999999998</c:v>
                </c:pt>
                <c:pt idx="15891">
                  <c:v>7.5025399999999998</c:v>
                </c:pt>
                <c:pt idx="15892">
                  <c:v>7.5025399999999998</c:v>
                </c:pt>
                <c:pt idx="15893">
                  <c:v>8.18459</c:v>
                </c:pt>
                <c:pt idx="15894">
                  <c:v>8.18459</c:v>
                </c:pt>
                <c:pt idx="15895">
                  <c:v>8.18459</c:v>
                </c:pt>
                <c:pt idx="15896">
                  <c:v>8.18459</c:v>
                </c:pt>
                <c:pt idx="15897">
                  <c:v>9.5486900000000006</c:v>
                </c:pt>
                <c:pt idx="15898">
                  <c:v>8.8666400000000003</c:v>
                </c:pt>
                <c:pt idx="15899">
                  <c:v>7.5025399999999998</c:v>
                </c:pt>
                <c:pt idx="15900">
                  <c:v>7.5025399999999998</c:v>
                </c:pt>
                <c:pt idx="15901">
                  <c:v>8.18459</c:v>
                </c:pt>
                <c:pt idx="15902">
                  <c:v>8.8666400000000003</c:v>
                </c:pt>
                <c:pt idx="15903">
                  <c:v>8.18459</c:v>
                </c:pt>
                <c:pt idx="15904">
                  <c:v>8.18459</c:v>
                </c:pt>
                <c:pt idx="15905">
                  <c:v>6.8204900000000004</c:v>
                </c:pt>
                <c:pt idx="15906">
                  <c:v>6.1384400000000001</c:v>
                </c:pt>
                <c:pt idx="15907">
                  <c:v>5.4563899999999999</c:v>
                </c:pt>
                <c:pt idx="15908">
                  <c:v>5.4563899999999999</c:v>
                </c:pt>
                <c:pt idx="15909">
                  <c:v>5.4563899999999999</c:v>
                </c:pt>
                <c:pt idx="15910">
                  <c:v>4.0922900000000002</c:v>
                </c:pt>
                <c:pt idx="15911">
                  <c:v>4.0922900000000002</c:v>
                </c:pt>
                <c:pt idx="15912">
                  <c:v>4.0922900000000002</c:v>
                </c:pt>
                <c:pt idx="15913">
                  <c:v>4.7743399999999996</c:v>
                </c:pt>
                <c:pt idx="15914">
                  <c:v>3.41025</c:v>
                </c:pt>
                <c:pt idx="15915">
                  <c:v>4.7743399999999996</c:v>
                </c:pt>
                <c:pt idx="15916">
                  <c:v>4.7743399999999996</c:v>
                </c:pt>
                <c:pt idx="15917">
                  <c:v>4.7743399999999996</c:v>
                </c:pt>
                <c:pt idx="15918">
                  <c:v>4.0922900000000002</c:v>
                </c:pt>
                <c:pt idx="15919">
                  <c:v>3.41025</c:v>
                </c:pt>
                <c:pt idx="15920">
                  <c:v>4.0922900000000002</c:v>
                </c:pt>
                <c:pt idx="15921">
                  <c:v>4.7743399999999996</c:v>
                </c:pt>
                <c:pt idx="15922">
                  <c:v>6.1384400000000001</c:v>
                </c:pt>
                <c:pt idx="15923">
                  <c:v>6.8204900000000004</c:v>
                </c:pt>
                <c:pt idx="15924">
                  <c:v>7.5025399999999998</c:v>
                </c:pt>
                <c:pt idx="15925">
                  <c:v>8.8666400000000003</c:v>
                </c:pt>
                <c:pt idx="15926">
                  <c:v>9.5486900000000006</c:v>
                </c:pt>
                <c:pt idx="15927">
                  <c:v>9.5486900000000006</c:v>
                </c:pt>
                <c:pt idx="15928">
                  <c:v>10.230700000000001</c:v>
                </c:pt>
                <c:pt idx="15929">
                  <c:v>10.230700000000001</c:v>
                </c:pt>
                <c:pt idx="15930">
                  <c:v>9.5486900000000006</c:v>
                </c:pt>
                <c:pt idx="15931">
                  <c:v>8.8666400000000003</c:v>
                </c:pt>
                <c:pt idx="15932">
                  <c:v>8.18459</c:v>
                </c:pt>
                <c:pt idx="15933">
                  <c:v>0</c:v>
                </c:pt>
                <c:pt idx="15934">
                  <c:v>8.2174600000000009</c:v>
                </c:pt>
                <c:pt idx="15935">
                  <c:v>4.8717800000000002</c:v>
                </c:pt>
                <c:pt idx="15936">
                  <c:v>3.44469</c:v>
                </c:pt>
                <c:pt idx="15937">
                  <c:v>5.3494000000000002</c:v>
                </c:pt>
                <c:pt idx="15938">
                  <c:v>4.3581399999999997</c:v>
                </c:pt>
                <c:pt idx="15939">
                  <c:v>3.68675</c:v>
                </c:pt>
                <c:pt idx="15940">
                  <c:v>3.1871499999999999</c:v>
                </c:pt>
                <c:pt idx="15941">
                  <c:v>2.81257</c:v>
                </c:pt>
                <c:pt idx="15942">
                  <c:v>3.76823</c:v>
                </c:pt>
                <c:pt idx="15943">
                  <c:v>3.41025</c:v>
                </c:pt>
                <c:pt idx="15944">
                  <c:v>3.1096499999999998</c:v>
                </c:pt>
                <c:pt idx="15945">
                  <c:v>3.8156599999999998</c:v>
                </c:pt>
                <c:pt idx="15946">
                  <c:v>5.2940399999999999</c:v>
                </c:pt>
                <c:pt idx="15947">
                  <c:v>4.9304800000000002</c:v>
                </c:pt>
                <c:pt idx="15948">
                  <c:v>5.3765099999999997</c:v>
                </c:pt>
                <c:pt idx="15949">
                  <c:v>7.9391999999999996</c:v>
                </c:pt>
                <c:pt idx="15950">
                  <c:v>8.8666400000000003</c:v>
                </c:pt>
                <c:pt idx="15951">
                  <c:v>8.8666400000000003</c:v>
                </c:pt>
                <c:pt idx="15952">
                  <c:v>8.8666400000000003</c:v>
                </c:pt>
                <c:pt idx="15953">
                  <c:v>8.8666400000000003</c:v>
                </c:pt>
                <c:pt idx="15954">
                  <c:v>8.8666400000000003</c:v>
                </c:pt>
                <c:pt idx="15955">
                  <c:v>10.912800000000001</c:v>
                </c:pt>
                <c:pt idx="15956">
                  <c:v>10.912800000000001</c:v>
                </c:pt>
                <c:pt idx="15957">
                  <c:v>11.594799999999999</c:v>
                </c:pt>
                <c:pt idx="15958">
                  <c:v>11.594799999999999</c:v>
                </c:pt>
                <c:pt idx="15959">
                  <c:v>12.276899999999999</c:v>
                </c:pt>
                <c:pt idx="15960">
                  <c:v>12.276899999999999</c:v>
                </c:pt>
                <c:pt idx="15961">
                  <c:v>12.276899999999999</c:v>
                </c:pt>
                <c:pt idx="15962">
                  <c:v>11.594799999999999</c:v>
                </c:pt>
                <c:pt idx="15963">
                  <c:v>10.912800000000001</c:v>
                </c:pt>
                <c:pt idx="15964">
                  <c:v>10.912800000000001</c:v>
                </c:pt>
                <c:pt idx="15965">
                  <c:v>10.230700000000001</c:v>
                </c:pt>
                <c:pt idx="15966">
                  <c:v>8.8666400000000003</c:v>
                </c:pt>
                <c:pt idx="15967">
                  <c:v>9.5486900000000006</c:v>
                </c:pt>
                <c:pt idx="15968">
                  <c:v>9.5486900000000006</c:v>
                </c:pt>
                <c:pt idx="15969">
                  <c:v>10.912800000000001</c:v>
                </c:pt>
                <c:pt idx="15970">
                  <c:v>10.230700000000001</c:v>
                </c:pt>
                <c:pt idx="15971">
                  <c:v>11.594799999999999</c:v>
                </c:pt>
                <c:pt idx="15972">
                  <c:v>10.230700000000001</c:v>
                </c:pt>
                <c:pt idx="15973">
                  <c:v>8.8666400000000003</c:v>
                </c:pt>
                <c:pt idx="15974">
                  <c:v>10.230700000000001</c:v>
                </c:pt>
                <c:pt idx="15975">
                  <c:v>9.5486900000000006</c:v>
                </c:pt>
                <c:pt idx="15976">
                  <c:v>10.230700000000001</c:v>
                </c:pt>
                <c:pt idx="15977">
                  <c:v>8.8666400000000003</c:v>
                </c:pt>
                <c:pt idx="15978">
                  <c:v>8.8666400000000003</c:v>
                </c:pt>
                <c:pt idx="15979">
                  <c:v>11.594799999999999</c:v>
                </c:pt>
                <c:pt idx="15980">
                  <c:v>11.594799999999999</c:v>
                </c:pt>
                <c:pt idx="15981">
                  <c:v>11.594799999999999</c:v>
                </c:pt>
                <c:pt idx="15982">
                  <c:v>11.594799999999999</c:v>
                </c:pt>
                <c:pt idx="15983">
                  <c:v>10.230700000000001</c:v>
                </c:pt>
                <c:pt idx="15984">
                  <c:v>10.230700000000001</c:v>
                </c:pt>
                <c:pt idx="15985">
                  <c:v>10.912800000000001</c:v>
                </c:pt>
                <c:pt idx="15986">
                  <c:v>10.230700000000001</c:v>
                </c:pt>
                <c:pt idx="15987">
                  <c:v>9.5486900000000006</c:v>
                </c:pt>
                <c:pt idx="15988">
                  <c:v>8.8666400000000003</c:v>
                </c:pt>
                <c:pt idx="15989">
                  <c:v>8.18459</c:v>
                </c:pt>
                <c:pt idx="15990">
                  <c:v>8.18459</c:v>
                </c:pt>
                <c:pt idx="15991">
                  <c:v>7.5025399999999998</c:v>
                </c:pt>
                <c:pt idx="15992">
                  <c:v>7.5025399999999998</c:v>
                </c:pt>
                <c:pt idx="15993">
                  <c:v>7.5025399999999998</c:v>
                </c:pt>
                <c:pt idx="15994">
                  <c:v>7.5025399999999998</c:v>
                </c:pt>
                <c:pt idx="15995">
                  <c:v>7.5025399999999998</c:v>
                </c:pt>
                <c:pt idx="15996">
                  <c:v>6.1384400000000001</c:v>
                </c:pt>
                <c:pt idx="15997">
                  <c:v>4.0922900000000002</c:v>
                </c:pt>
                <c:pt idx="15998">
                  <c:v>4.7743399999999996</c:v>
                </c:pt>
                <c:pt idx="15999">
                  <c:v>6.1384400000000001</c:v>
                </c:pt>
                <c:pt idx="16000">
                  <c:v>6.1384400000000001</c:v>
                </c:pt>
                <c:pt idx="16001">
                  <c:v>5.4563899999999999</c:v>
                </c:pt>
                <c:pt idx="16002">
                  <c:v>6.1384400000000001</c:v>
                </c:pt>
                <c:pt idx="16003">
                  <c:v>4.7743399999999996</c:v>
                </c:pt>
                <c:pt idx="16004">
                  <c:v>4.7743399999999996</c:v>
                </c:pt>
                <c:pt idx="16005">
                  <c:v>5.4563899999999999</c:v>
                </c:pt>
                <c:pt idx="16006">
                  <c:v>6.8204900000000004</c:v>
                </c:pt>
                <c:pt idx="16007">
                  <c:v>7.5025399999999998</c:v>
                </c:pt>
                <c:pt idx="16008">
                  <c:v>7.5025399999999998</c:v>
                </c:pt>
                <c:pt idx="16009">
                  <c:v>8.8666400000000003</c:v>
                </c:pt>
                <c:pt idx="16010">
                  <c:v>9.5486900000000006</c:v>
                </c:pt>
                <c:pt idx="16011">
                  <c:v>10.230700000000001</c:v>
                </c:pt>
                <c:pt idx="16012">
                  <c:v>9.5486900000000006</c:v>
                </c:pt>
                <c:pt idx="16013">
                  <c:v>9.5486900000000006</c:v>
                </c:pt>
                <c:pt idx="16014">
                  <c:v>10.230700000000001</c:v>
                </c:pt>
                <c:pt idx="16015">
                  <c:v>10.230700000000001</c:v>
                </c:pt>
                <c:pt idx="16016">
                  <c:v>9.5486900000000006</c:v>
                </c:pt>
                <c:pt idx="16017">
                  <c:v>8.8666400000000003</c:v>
                </c:pt>
                <c:pt idx="16018">
                  <c:v>9.5486900000000006</c:v>
                </c:pt>
                <c:pt idx="16019">
                  <c:v>9.5486900000000006</c:v>
                </c:pt>
                <c:pt idx="16020">
                  <c:v>8.8666400000000003</c:v>
                </c:pt>
                <c:pt idx="16021">
                  <c:v>10.230700000000001</c:v>
                </c:pt>
                <c:pt idx="16022">
                  <c:v>9.5486900000000006</c:v>
                </c:pt>
                <c:pt idx="16023">
                  <c:v>9.5486900000000006</c:v>
                </c:pt>
                <c:pt idx="16024">
                  <c:v>8.18459</c:v>
                </c:pt>
                <c:pt idx="16025">
                  <c:v>8.8666400000000003</c:v>
                </c:pt>
                <c:pt idx="16026">
                  <c:v>8.18459</c:v>
                </c:pt>
                <c:pt idx="16027">
                  <c:v>7.5025399999999998</c:v>
                </c:pt>
                <c:pt idx="16028">
                  <c:v>7.5025399999999998</c:v>
                </c:pt>
                <c:pt idx="16029">
                  <c:v>6.8204900000000004</c:v>
                </c:pt>
                <c:pt idx="16030">
                  <c:v>8.18459</c:v>
                </c:pt>
                <c:pt idx="16031">
                  <c:v>7.5025399999999998</c:v>
                </c:pt>
                <c:pt idx="16032">
                  <c:v>8.18459</c:v>
                </c:pt>
                <c:pt idx="16033">
                  <c:v>8.8666400000000003</c:v>
                </c:pt>
                <c:pt idx="16034">
                  <c:v>8.8666400000000003</c:v>
                </c:pt>
                <c:pt idx="16035">
                  <c:v>8.18459</c:v>
                </c:pt>
                <c:pt idx="16036">
                  <c:v>8.18459</c:v>
                </c:pt>
                <c:pt idx="16037">
                  <c:v>8.18459</c:v>
                </c:pt>
                <c:pt idx="16038">
                  <c:v>6.8204900000000004</c:v>
                </c:pt>
                <c:pt idx="16039">
                  <c:v>6.8204900000000004</c:v>
                </c:pt>
                <c:pt idx="16040">
                  <c:v>6.1384400000000001</c:v>
                </c:pt>
                <c:pt idx="16041">
                  <c:v>6.8204900000000004</c:v>
                </c:pt>
                <c:pt idx="16042">
                  <c:v>6.8204900000000004</c:v>
                </c:pt>
                <c:pt idx="16043">
                  <c:v>6.1384400000000001</c:v>
                </c:pt>
                <c:pt idx="16044">
                  <c:v>6.1384400000000001</c:v>
                </c:pt>
                <c:pt idx="16045">
                  <c:v>6.1384400000000001</c:v>
                </c:pt>
                <c:pt idx="16046">
                  <c:v>6.8204900000000004</c:v>
                </c:pt>
                <c:pt idx="16047">
                  <c:v>6.1384400000000001</c:v>
                </c:pt>
                <c:pt idx="16048">
                  <c:v>6.1384400000000001</c:v>
                </c:pt>
                <c:pt idx="16049">
                  <c:v>4.7743399999999996</c:v>
                </c:pt>
                <c:pt idx="16050">
                  <c:v>4.7743399999999996</c:v>
                </c:pt>
                <c:pt idx="16051">
                  <c:v>4.7743399999999996</c:v>
                </c:pt>
                <c:pt idx="16052">
                  <c:v>4.7743399999999996</c:v>
                </c:pt>
                <c:pt idx="16053">
                  <c:v>4.7743399999999996</c:v>
                </c:pt>
                <c:pt idx="16054">
                  <c:v>5.4563899999999999</c:v>
                </c:pt>
                <c:pt idx="16055">
                  <c:v>6.1384400000000001</c:v>
                </c:pt>
                <c:pt idx="16056">
                  <c:v>6.8204900000000004</c:v>
                </c:pt>
                <c:pt idx="16057">
                  <c:v>6.8204900000000004</c:v>
                </c:pt>
                <c:pt idx="16058">
                  <c:v>6.1384400000000001</c:v>
                </c:pt>
                <c:pt idx="16059">
                  <c:v>6.1384400000000001</c:v>
                </c:pt>
                <c:pt idx="16060">
                  <c:v>6.1384400000000001</c:v>
                </c:pt>
                <c:pt idx="16061">
                  <c:v>5.4563899999999999</c:v>
                </c:pt>
                <c:pt idx="16062">
                  <c:v>5.4563899999999999</c:v>
                </c:pt>
                <c:pt idx="16063">
                  <c:v>4.0922900000000002</c:v>
                </c:pt>
                <c:pt idx="16064">
                  <c:v>5.4563899999999999</c:v>
                </c:pt>
                <c:pt idx="16065">
                  <c:v>5.4563899999999999</c:v>
                </c:pt>
                <c:pt idx="16066">
                  <c:v>6.1384400000000001</c:v>
                </c:pt>
                <c:pt idx="16067">
                  <c:v>6.1384400000000001</c:v>
                </c:pt>
                <c:pt idx="16068">
                  <c:v>6.1384400000000001</c:v>
                </c:pt>
                <c:pt idx="16069">
                  <c:v>6.8204900000000004</c:v>
                </c:pt>
                <c:pt idx="16070">
                  <c:v>7.5025399999999998</c:v>
                </c:pt>
                <c:pt idx="16071">
                  <c:v>6.8204900000000004</c:v>
                </c:pt>
                <c:pt idx="16072">
                  <c:v>6.1384400000000001</c:v>
                </c:pt>
                <c:pt idx="16073">
                  <c:v>6.1384400000000001</c:v>
                </c:pt>
                <c:pt idx="16074">
                  <c:v>6.8204900000000004</c:v>
                </c:pt>
                <c:pt idx="16075">
                  <c:v>7.5025399999999998</c:v>
                </c:pt>
                <c:pt idx="16076">
                  <c:v>7.5025399999999998</c:v>
                </c:pt>
                <c:pt idx="16077">
                  <c:v>7.5025399999999998</c:v>
                </c:pt>
                <c:pt idx="16078">
                  <c:v>7.5025399999999998</c:v>
                </c:pt>
                <c:pt idx="16079">
                  <c:v>9.5486900000000006</c:v>
                </c:pt>
                <c:pt idx="16080">
                  <c:v>9.5486900000000006</c:v>
                </c:pt>
                <c:pt idx="16081">
                  <c:v>9.5486900000000006</c:v>
                </c:pt>
                <c:pt idx="16082">
                  <c:v>8.8666400000000003</c:v>
                </c:pt>
                <c:pt idx="16083">
                  <c:v>8.18459</c:v>
                </c:pt>
                <c:pt idx="16084">
                  <c:v>8.8666400000000003</c:v>
                </c:pt>
                <c:pt idx="16085">
                  <c:v>8.8666400000000003</c:v>
                </c:pt>
                <c:pt idx="16086">
                  <c:v>10.230700000000001</c:v>
                </c:pt>
                <c:pt idx="16087">
                  <c:v>8.8666400000000003</c:v>
                </c:pt>
                <c:pt idx="16088">
                  <c:v>8.8666400000000003</c:v>
                </c:pt>
                <c:pt idx="16089">
                  <c:v>8.8666400000000003</c:v>
                </c:pt>
                <c:pt idx="16090">
                  <c:v>8.8666400000000003</c:v>
                </c:pt>
                <c:pt idx="16091">
                  <c:v>8.8666400000000003</c:v>
                </c:pt>
                <c:pt idx="16092">
                  <c:v>6.8204900000000004</c:v>
                </c:pt>
                <c:pt idx="16093">
                  <c:v>7.5025399999999998</c:v>
                </c:pt>
                <c:pt idx="16094">
                  <c:v>7.5025399999999998</c:v>
                </c:pt>
                <c:pt idx="16095">
                  <c:v>7.5025399999999998</c:v>
                </c:pt>
                <c:pt idx="16096">
                  <c:v>7.5025399999999998</c:v>
                </c:pt>
                <c:pt idx="16097">
                  <c:v>6.8204900000000004</c:v>
                </c:pt>
                <c:pt idx="16098">
                  <c:v>6.8204900000000004</c:v>
                </c:pt>
                <c:pt idx="16099">
                  <c:v>6.8204900000000004</c:v>
                </c:pt>
                <c:pt idx="16100">
                  <c:v>8.18459</c:v>
                </c:pt>
                <c:pt idx="16101">
                  <c:v>6.8204900000000004</c:v>
                </c:pt>
                <c:pt idx="16102">
                  <c:v>6.8204900000000004</c:v>
                </c:pt>
                <c:pt idx="16103">
                  <c:v>5.4563899999999999</c:v>
                </c:pt>
                <c:pt idx="16104">
                  <c:v>5.4563899999999999</c:v>
                </c:pt>
                <c:pt idx="16105">
                  <c:v>4.7743399999999996</c:v>
                </c:pt>
                <c:pt idx="16106">
                  <c:v>4.7743399999999996</c:v>
                </c:pt>
                <c:pt idx="16107">
                  <c:v>27.282</c:v>
                </c:pt>
                <c:pt idx="16108">
                  <c:v>16.434899999999999</c:v>
                </c:pt>
                <c:pt idx="16109">
                  <c:v>14.6153</c:v>
                </c:pt>
                <c:pt idx="16110">
                  <c:v>10.334099999999999</c:v>
                </c:pt>
                <c:pt idx="16111">
                  <c:v>13.3735</c:v>
                </c:pt>
                <c:pt idx="16112">
                  <c:v>10.8954</c:v>
                </c:pt>
                <c:pt idx="16113">
                  <c:v>9.2168799999999997</c:v>
                </c:pt>
                <c:pt idx="16114">
                  <c:v>11.154999999999999</c:v>
                </c:pt>
                <c:pt idx="16115">
                  <c:v>11.250299999999999</c:v>
                </c:pt>
                <c:pt idx="16116">
                  <c:v>10.0486</c:v>
                </c:pt>
                <c:pt idx="16117">
                  <c:v>10.230700000000001</c:v>
                </c:pt>
                <c:pt idx="16118">
                  <c:v>9.3289399999999993</c:v>
                </c:pt>
                <c:pt idx="16119">
                  <c:v>8.5852299999999993</c:v>
                </c:pt>
                <c:pt idx="16120">
                  <c:v>7.9410600000000002</c:v>
                </c:pt>
                <c:pt idx="16121">
                  <c:v>8.2174600000000009</c:v>
                </c:pt>
                <c:pt idx="16122">
                  <c:v>7.6807299999999996</c:v>
                </c:pt>
                <c:pt idx="16123">
                  <c:v>7.9391999999999996</c:v>
                </c:pt>
                <c:pt idx="16124">
                  <c:v>8.18459</c:v>
                </c:pt>
                <c:pt idx="16125">
                  <c:v>7.5025399999999998</c:v>
                </c:pt>
                <c:pt idx="16126">
                  <c:v>7.5025399999999998</c:v>
                </c:pt>
                <c:pt idx="16127">
                  <c:v>6.8204900000000004</c:v>
                </c:pt>
                <c:pt idx="16128">
                  <c:v>5.4563899999999999</c:v>
                </c:pt>
                <c:pt idx="16129">
                  <c:v>5.4563899999999999</c:v>
                </c:pt>
                <c:pt idx="16130">
                  <c:v>6.1384400000000001</c:v>
                </c:pt>
                <c:pt idx="16131">
                  <c:v>5.4563899999999999</c:v>
                </c:pt>
                <c:pt idx="16132">
                  <c:v>4.7743399999999996</c:v>
                </c:pt>
                <c:pt idx="16133">
                  <c:v>5.4563899999999999</c:v>
                </c:pt>
                <c:pt idx="16134">
                  <c:v>4.7743399999999996</c:v>
                </c:pt>
                <c:pt idx="16135">
                  <c:v>6.8204900000000004</c:v>
                </c:pt>
                <c:pt idx="16136">
                  <c:v>6.8204900000000004</c:v>
                </c:pt>
                <c:pt idx="16137">
                  <c:v>6.8204900000000004</c:v>
                </c:pt>
                <c:pt idx="16138">
                  <c:v>6.1384400000000001</c:v>
                </c:pt>
                <c:pt idx="16139">
                  <c:v>7.5025399999999998</c:v>
                </c:pt>
                <c:pt idx="16140">
                  <c:v>6.8204900000000004</c:v>
                </c:pt>
                <c:pt idx="16141">
                  <c:v>7.5025399999999998</c:v>
                </c:pt>
                <c:pt idx="16142">
                  <c:v>6.8204900000000004</c:v>
                </c:pt>
                <c:pt idx="16143">
                  <c:v>7.5025399999999998</c:v>
                </c:pt>
                <c:pt idx="16144">
                  <c:v>7.5025399999999998</c:v>
                </c:pt>
                <c:pt idx="16145">
                  <c:v>8.18459</c:v>
                </c:pt>
                <c:pt idx="16146">
                  <c:v>8.18459</c:v>
                </c:pt>
                <c:pt idx="16147">
                  <c:v>7.5025399999999998</c:v>
                </c:pt>
                <c:pt idx="16148">
                  <c:v>8.18459</c:v>
                </c:pt>
                <c:pt idx="16149">
                  <c:v>8.8666400000000003</c:v>
                </c:pt>
                <c:pt idx="16150">
                  <c:v>8.18459</c:v>
                </c:pt>
                <c:pt idx="16151">
                  <c:v>8.18459</c:v>
                </c:pt>
                <c:pt idx="16152">
                  <c:v>8.8666400000000003</c:v>
                </c:pt>
                <c:pt idx="16153">
                  <c:v>10.230700000000001</c:v>
                </c:pt>
                <c:pt idx="16154">
                  <c:v>10.230700000000001</c:v>
                </c:pt>
                <c:pt idx="16155">
                  <c:v>10.230700000000001</c:v>
                </c:pt>
                <c:pt idx="16156">
                  <c:v>9.5486900000000006</c:v>
                </c:pt>
                <c:pt idx="16157">
                  <c:v>8.8666400000000003</c:v>
                </c:pt>
                <c:pt idx="16158">
                  <c:v>8.8666400000000003</c:v>
                </c:pt>
                <c:pt idx="16159">
                  <c:v>9.5486900000000006</c:v>
                </c:pt>
                <c:pt idx="16160">
                  <c:v>8.18459</c:v>
                </c:pt>
                <c:pt idx="16161">
                  <c:v>8.18459</c:v>
                </c:pt>
                <c:pt idx="16162">
                  <c:v>8.8666400000000003</c:v>
                </c:pt>
                <c:pt idx="16163">
                  <c:v>8.18459</c:v>
                </c:pt>
                <c:pt idx="16164">
                  <c:v>8.8666400000000003</c:v>
                </c:pt>
                <c:pt idx="16165">
                  <c:v>8.8666400000000003</c:v>
                </c:pt>
                <c:pt idx="16166">
                  <c:v>7.5025399999999998</c:v>
                </c:pt>
                <c:pt idx="16167">
                  <c:v>8.18459</c:v>
                </c:pt>
                <c:pt idx="16168">
                  <c:v>8.18459</c:v>
                </c:pt>
                <c:pt idx="16169">
                  <c:v>6.8204900000000004</c:v>
                </c:pt>
                <c:pt idx="16170">
                  <c:v>5.4563899999999999</c:v>
                </c:pt>
                <c:pt idx="16171">
                  <c:v>4.7743399999999996</c:v>
                </c:pt>
                <c:pt idx="16172">
                  <c:v>5.4563899999999999</c:v>
                </c:pt>
                <c:pt idx="16173">
                  <c:v>6.1384400000000001</c:v>
                </c:pt>
                <c:pt idx="16174">
                  <c:v>6.8204900000000004</c:v>
                </c:pt>
                <c:pt idx="16175">
                  <c:v>6.1384400000000001</c:v>
                </c:pt>
                <c:pt idx="16176">
                  <c:v>6.8204900000000004</c:v>
                </c:pt>
                <c:pt idx="16177">
                  <c:v>6.8204900000000004</c:v>
                </c:pt>
                <c:pt idx="16178">
                  <c:v>6.8204900000000004</c:v>
                </c:pt>
                <c:pt idx="16179">
                  <c:v>6.8204900000000004</c:v>
                </c:pt>
                <c:pt idx="16180">
                  <c:v>6.8204900000000004</c:v>
                </c:pt>
                <c:pt idx="16181">
                  <c:v>6.1384400000000001</c:v>
                </c:pt>
                <c:pt idx="16182">
                  <c:v>5.4563899999999999</c:v>
                </c:pt>
                <c:pt idx="16183">
                  <c:v>5.4563899999999999</c:v>
                </c:pt>
                <c:pt idx="16184">
                  <c:v>4.7743399999999996</c:v>
                </c:pt>
                <c:pt idx="16185">
                  <c:v>4.7743399999999996</c:v>
                </c:pt>
                <c:pt idx="16186">
                  <c:v>5.4563899999999999</c:v>
                </c:pt>
                <c:pt idx="16187">
                  <c:v>6.8204900000000004</c:v>
                </c:pt>
                <c:pt idx="16188">
                  <c:v>6.8204900000000004</c:v>
                </c:pt>
                <c:pt idx="16189">
                  <c:v>7.5025399999999998</c:v>
                </c:pt>
                <c:pt idx="16190">
                  <c:v>6.1384400000000001</c:v>
                </c:pt>
                <c:pt idx="16191">
                  <c:v>6.1384400000000001</c:v>
                </c:pt>
                <c:pt idx="16192">
                  <c:v>6.8204900000000004</c:v>
                </c:pt>
                <c:pt idx="16193">
                  <c:v>6.1384400000000001</c:v>
                </c:pt>
                <c:pt idx="16194">
                  <c:v>6.1384400000000001</c:v>
                </c:pt>
                <c:pt idx="16195">
                  <c:v>6.8204900000000004</c:v>
                </c:pt>
                <c:pt idx="16196">
                  <c:v>6.8204900000000004</c:v>
                </c:pt>
                <c:pt idx="16197">
                  <c:v>6.8204900000000004</c:v>
                </c:pt>
                <c:pt idx="16198">
                  <c:v>6.8204900000000004</c:v>
                </c:pt>
                <c:pt idx="16199">
                  <c:v>6.8204900000000004</c:v>
                </c:pt>
                <c:pt idx="16200">
                  <c:v>6.8204900000000004</c:v>
                </c:pt>
                <c:pt idx="16201">
                  <c:v>7.5025399999999998</c:v>
                </c:pt>
                <c:pt idx="16202">
                  <c:v>8.18459</c:v>
                </c:pt>
                <c:pt idx="16203">
                  <c:v>7.5025399999999998</c:v>
                </c:pt>
                <c:pt idx="16204">
                  <c:v>6.8204900000000004</c:v>
                </c:pt>
                <c:pt idx="16205">
                  <c:v>8.18459</c:v>
                </c:pt>
                <c:pt idx="16206">
                  <c:v>7.5025399999999998</c:v>
                </c:pt>
                <c:pt idx="16207">
                  <c:v>8.18459</c:v>
                </c:pt>
                <c:pt idx="16208">
                  <c:v>8.18459</c:v>
                </c:pt>
                <c:pt idx="16209">
                  <c:v>6.8204900000000004</c:v>
                </c:pt>
                <c:pt idx="16210">
                  <c:v>6.1384400000000001</c:v>
                </c:pt>
                <c:pt idx="16211">
                  <c:v>6.1384400000000001</c:v>
                </c:pt>
                <c:pt idx="16212">
                  <c:v>5.4563899999999999</c:v>
                </c:pt>
                <c:pt idx="16213">
                  <c:v>5.4563899999999999</c:v>
                </c:pt>
                <c:pt idx="16214">
                  <c:v>5.4563899999999999</c:v>
                </c:pt>
                <c:pt idx="16215">
                  <c:v>5.4563899999999999</c:v>
                </c:pt>
                <c:pt idx="16216">
                  <c:v>5.4563899999999999</c:v>
                </c:pt>
                <c:pt idx="16217">
                  <c:v>5.4563899999999999</c:v>
                </c:pt>
                <c:pt idx="16218">
                  <c:v>4.7743399999999996</c:v>
                </c:pt>
                <c:pt idx="16219">
                  <c:v>5.4563899999999999</c:v>
                </c:pt>
                <c:pt idx="16220">
                  <c:v>5.4563899999999999</c:v>
                </c:pt>
                <c:pt idx="16221">
                  <c:v>5.4563899999999999</c:v>
                </c:pt>
                <c:pt idx="16222">
                  <c:v>4.0922900000000002</c:v>
                </c:pt>
                <c:pt idx="16223">
                  <c:v>4.7743399999999996</c:v>
                </c:pt>
                <c:pt idx="16224">
                  <c:v>4.0922900000000002</c:v>
                </c:pt>
                <c:pt idx="16225">
                  <c:v>4.7743399999999996</c:v>
                </c:pt>
                <c:pt idx="16226">
                  <c:v>4.7743399999999996</c:v>
                </c:pt>
                <c:pt idx="16227">
                  <c:v>4.7743399999999996</c:v>
                </c:pt>
                <c:pt idx="16228">
                  <c:v>5.4563899999999999</c:v>
                </c:pt>
                <c:pt idx="16229">
                  <c:v>7.5025399999999998</c:v>
                </c:pt>
                <c:pt idx="16230">
                  <c:v>7.5025399999999998</c:v>
                </c:pt>
                <c:pt idx="16231">
                  <c:v>6.8204900000000004</c:v>
                </c:pt>
                <c:pt idx="16232">
                  <c:v>6.8204900000000004</c:v>
                </c:pt>
                <c:pt idx="16233">
                  <c:v>6.8204900000000004</c:v>
                </c:pt>
                <c:pt idx="16234">
                  <c:v>6.8204900000000004</c:v>
                </c:pt>
                <c:pt idx="16235">
                  <c:v>6.8204900000000004</c:v>
                </c:pt>
                <c:pt idx="16236">
                  <c:v>6.8204900000000004</c:v>
                </c:pt>
                <c:pt idx="16237">
                  <c:v>6.1384400000000001</c:v>
                </c:pt>
                <c:pt idx="16238">
                  <c:v>6.8204900000000004</c:v>
                </c:pt>
                <c:pt idx="16239">
                  <c:v>6.8204900000000004</c:v>
                </c:pt>
                <c:pt idx="16240">
                  <c:v>6.1384400000000001</c:v>
                </c:pt>
                <c:pt idx="16241">
                  <c:v>6.1384400000000001</c:v>
                </c:pt>
                <c:pt idx="16242">
                  <c:v>6.1384400000000001</c:v>
                </c:pt>
                <c:pt idx="16243">
                  <c:v>5.4563899999999999</c:v>
                </c:pt>
                <c:pt idx="16244">
                  <c:v>6.1384400000000001</c:v>
                </c:pt>
                <c:pt idx="16245">
                  <c:v>6.1384400000000001</c:v>
                </c:pt>
                <c:pt idx="16246">
                  <c:v>6.1384400000000001</c:v>
                </c:pt>
                <c:pt idx="16247">
                  <c:v>4.7743399999999996</c:v>
                </c:pt>
                <c:pt idx="16248">
                  <c:v>4.7743399999999996</c:v>
                </c:pt>
                <c:pt idx="16249">
                  <c:v>5.4563899999999999</c:v>
                </c:pt>
                <c:pt idx="16250">
                  <c:v>5.4563899999999999</c:v>
                </c:pt>
                <c:pt idx="16251">
                  <c:v>6.1384400000000001</c:v>
                </c:pt>
                <c:pt idx="16252">
                  <c:v>6.1384400000000001</c:v>
                </c:pt>
                <c:pt idx="16253">
                  <c:v>7.5025399999999998</c:v>
                </c:pt>
                <c:pt idx="16254">
                  <c:v>6.8204900000000004</c:v>
                </c:pt>
                <c:pt idx="16255">
                  <c:v>6.8204900000000004</c:v>
                </c:pt>
                <c:pt idx="16256">
                  <c:v>8.18459</c:v>
                </c:pt>
                <c:pt idx="16257">
                  <c:v>8.18459</c:v>
                </c:pt>
                <c:pt idx="16258">
                  <c:v>7.5025399999999998</c:v>
                </c:pt>
                <c:pt idx="16259">
                  <c:v>8.18459</c:v>
                </c:pt>
                <c:pt idx="16260">
                  <c:v>8.8666400000000003</c:v>
                </c:pt>
                <c:pt idx="16261">
                  <c:v>8.18459</c:v>
                </c:pt>
                <c:pt idx="16262">
                  <c:v>8.18459</c:v>
                </c:pt>
                <c:pt idx="16263">
                  <c:v>7.5025399999999998</c:v>
                </c:pt>
                <c:pt idx="16264">
                  <c:v>8.18459</c:v>
                </c:pt>
                <c:pt idx="16265">
                  <c:v>8.18459</c:v>
                </c:pt>
                <c:pt idx="16266">
                  <c:v>8.18459</c:v>
                </c:pt>
                <c:pt idx="16267">
                  <c:v>9.5486900000000006</c:v>
                </c:pt>
                <c:pt idx="16268">
                  <c:v>10.912800000000001</c:v>
                </c:pt>
                <c:pt idx="16269">
                  <c:v>10.912800000000001</c:v>
                </c:pt>
                <c:pt idx="16270">
                  <c:v>10.230700000000001</c:v>
                </c:pt>
                <c:pt idx="16271">
                  <c:v>10.230700000000001</c:v>
                </c:pt>
                <c:pt idx="16272">
                  <c:v>10.912800000000001</c:v>
                </c:pt>
                <c:pt idx="16273">
                  <c:v>9.5486900000000006</c:v>
                </c:pt>
                <c:pt idx="16274">
                  <c:v>10.230700000000001</c:v>
                </c:pt>
                <c:pt idx="16275">
                  <c:v>10.912800000000001</c:v>
                </c:pt>
                <c:pt idx="16276">
                  <c:v>10.912800000000001</c:v>
                </c:pt>
                <c:pt idx="16277">
                  <c:v>10.230700000000001</c:v>
                </c:pt>
                <c:pt idx="16278">
                  <c:v>10.230700000000001</c:v>
                </c:pt>
                <c:pt idx="16279">
                  <c:v>10.230700000000001</c:v>
                </c:pt>
                <c:pt idx="16280">
                  <c:v>10.230700000000001</c:v>
                </c:pt>
                <c:pt idx="16281">
                  <c:v>28.418700000000001</c:v>
                </c:pt>
                <c:pt idx="16282">
                  <c:v>8.3176699999999997</c:v>
                </c:pt>
                <c:pt idx="16283">
                  <c:v>9.8136600000000005</c:v>
                </c:pt>
                <c:pt idx="16284">
                  <c:v>6.9243600000000001</c:v>
                </c:pt>
                <c:pt idx="16285">
                  <c:v>10.7409</c:v>
                </c:pt>
                <c:pt idx="16286">
                  <c:v>8.7442200000000003</c:v>
                </c:pt>
                <c:pt idx="16287">
                  <c:v>7.3934899999999999</c:v>
                </c:pt>
                <c:pt idx="16288">
                  <c:v>6.3892199999999999</c:v>
                </c:pt>
                <c:pt idx="16289">
                  <c:v>7.04596</c:v>
                </c:pt>
                <c:pt idx="16290">
                  <c:v>7.5503600000000004</c:v>
                </c:pt>
                <c:pt idx="16291">
                  <c:v>7.9705199999999996</c:v>
                </c:pt>
                <c:pt idx="16292">
                  <c:v>8.3050099999999993</c:v>
                </c:pt>
                <c:pt idx="16293">
                  <c:v>7.64201</c:v>
                </c:pt>
                <c:pt idx="16294">
                  <c:v>7.0678700000000001</c:v>
                </c:pt>
                <c:pt idx="16295">
                  <c:v>8.2273700000000005</c:v>
                </c:pt>
                <c:pt idx="16296">
                  <c:v>7.6893900000000004</c:v>
                </c:pt>
                <c:pt idx="16297">
                  <c:v>7.9476100000000001</c:v>
                </c:pt>
                <c:pt idx="16298">
                  <c:v>8.18459</c:v>
                </c:pt>
                <c:pt idx="16299">
                  <c:v>9.5486900000000006</c:v>
                </c:pt>
                <c:pt idx="16300">
                  <c:v>8.8666400000000003</c:v>
                </c:pt>
                <c:pt idx="16301">
                  <c:v>8.8666400000000003</c:v>
                </c:pt>
                <c:pt idx="16302">
                  <c:v>7.5025399999999998</c:v>
                </c:pt>
                <c:pt idx="16303">
                  <c:v>7.5025399999999998</c:v>
                </c:pt>
                <c:pt idx="16304">
                  <c:v>8.18459</c:v>
                </c:pt>
                <c:pt idx="16305">
                  <c:v>8.8666400000000003</c:v>
                </c:pt>
                <c:pt idx="16306">
                  <c:v>8.8666400000000003</c:v>
                </c:pt>
                <c:pt idx="16307">
                  <c:v>8.8666400000000003</c:v>
                </c:pt>
                <c:pt idx="16308">
                  <c:v>9.5486900000000006</c:v>
                </c:pt>
                <c:pt idx="16309">
                  <c:v>8.8666400000000003</c:v>
                </c:pt>
                <c:pt idx="16310">
                  <c:v>8.8666400000000003</c:v>
                </c:pt>
                <c:pt idx="16311">
                  <c:v>8.8666400000000003</c:v>
                </c:pt>
                <c:pt idx="16312">
                  <c:v>9.5486900000000006</c:v>
                </c:pt>
                <c:pt idx="16313">
                  <c:v>10.230700000000001</c:v>
                </c:pt>
                <c:pt idx="16314">
                  <c:v>10.912800000000001</c:v>
                </c:pt>
                <c:pt idx="16315">
                  <c:v>10.230700000000001</c:v>
                </c:pt>
                <c:pt idx="16316">
                  <c:v>7.5025399999999998</c:v>
                </c:pt>
                <c:pt idx="16317">
                  <c:v>7.5025399999999998</c:v>
                </c:pt>
                <c:pt idx="16318">
                  <c:v>7.5025399999999998</c:v>
                </c:pt>
                <c:pt idx="16319">
                  <c:v>7.5025399999999998</c:v>
                </c:pt>
                <c:pt idx="16320">
                  <c:v>7.5025399999999998</c:v>
                </c:pt>
                <c:pt idx="16321">
                  <c:v>6.8204900000000004</c:v>
                </c:pt>
                <c:pt idx="16322">
                  <c:v>8.18459</c:v>
                </c:pt>
                <c:pt idx="16323">
                  <c:v>10.230700000000001</c:v>
                </c:pt>
                <c:pt idx="16324">
                  <c:v>10.912800000000001</c:v>
                </c:pt>
                <c:pt idx="16325">
                  <c:v>10.230700000000001</c:v>
                </c:pt>
                <c:pt idx="16326">
                  <c:v>10.230700000000001</c:v>
                </c:pt>
                <c:pt idx="16327">
                  <c:v>10.230700000000001</c:v>
                </c:pt>
                <c:pt idx="16328">
                  <c:v>10.230700000000001</c:v>
                </c:pt>
                <c:pt idx="16329">
                  <c:v>9.5486900000000006</c:v>
                </c:pt>
                <c:pt idx="16330">
                  <c:v>8.18459</c:v>
                </c:pt>
                <c:pt idx="16331">
                  <c:v>7.5025399999999998</c:v>
                </c:pt>
                <c:pt idx="16332">
                  <c:v>7.5025399999999998</c:v>
                </c:pt>
                <c:pt idx="16333">
                  <c:v>8.18459</c:v>
                </c:pt>
                <c:pt idx="16334">
                  <c:v>8.8666400000000003</c:v>
                </c:pt>
                <c:pt idx="16335">
                  <c:v>10.912800000000001</c:v>
                </c:pt>
                <c:pt idx="16336">
                  <c:v>10.912800000000001</c:v>
                </c:pt>
                <c:pt idx="16337">
                  <c:v>10.912800000000001</c:v>
                </c:pt>
                <c:pt idx="16338">
                  <c:v>12.276899999999999</c:v>
                </c:pt>
                <c:pt idx="16339">
                  <c:v>10.912800000000001</c:v>
                </c:pt>
                <c:pt idx="16340">
                  <c:v>9.5486900000000006</c:v>
                </c:pt>
                <c:pt idx="16341">
                  <c:v>8.8666400000000003</c:v>
                </c:pt>
                <c:pt idx="16342">
                  <c:v>8.18459</c:v>
                </c:pt>
                <c:pt idx="16343">
                  <c:v>7.5025399999999998</c:v>
                </c:pt>
                <c:pt idx="16344">
                  <c:v>7.5025399999999998</c:v>
                </c:pt>
                <c:pt idx="16345">
                  <c:v>7.5025399999999998</c:v>
                </c:pt>
                <c:pt idx="16346">
                  <c:v>7.5025399999999998</c:v>
                </c:pt>
                <c:pt idx="16347">
                  <c:v>10.912800000000001</c:v>
                </c:pt>
                <c:pt idx="16348">
                  <c:v>11.594799999999999</c:v>
                </c:pt>
                <c:pt idx="16349">
                  <c:v>12.276899999999999</c:v>
                </c:pt>
                <c:pt idx="16350">
                  <c:v>12.9589</c:v>
                </c:pt>
                <c:pt idx="16351">
                  <c:v>12.276899999999999</c:v>
                </c:pt>
                <c:pt idx="16352">
                  <c:v>11.594799999999999</c:v>
                </c:pt>
                <c:pt idx="16353">
                  <c:v>11.594799999999999</c:v>
                </c:pt>
                <c:pt idx="16354">
                  <c:v>11.594799999999999</c:v>
                </c:pt>
                <c:pt idx="16355">
                  <c:v>11.594799999999999</c:v>
                </c:pt>
                <c:pt idx="16356">
                  <c:v>10.912800000000001</c:v>
                </c:pt>
                <c:pt idx="16357">
                  <c:v>10.912800000000001</c:v>
                </c:pt>
                <c:pt idx="16358">
                  <c:v>11.594799999999999</c:v>
                </c:pt>
                <c:pt idx="16359">
                  <c:v>12.9589</c:v>
                </c:pt>
                <c:pt idx="16360">
                  <c:v>12.9589</c:v>
                </c:pt>
                <c:pt idx="16361">
                  <c:v>14.323</c:v>
                </c:pt>
                <c:pt idx="16362">
                  <c:v>14.323</c:v>
                </c:pt>
                <c:pt idx="16363">
                  <c:v>13.641</c:v>
                </c:pt>
                <c:pt idx="16364">
                  <c:v>10.912800000000001</c:v>
                </c:pt>
                <c:pt idx="16365">
                  <c:v>10.230700000000001</c:v>
                </c:pt>
                <c:pt idx="16366">
                  <c:v>8.8666400000000003</c:v>
                </c:pt>
                <c:pt idx="16367">
                  <c:v>8.8666400000000003</c:v>
                </c:pt>
                <c:pt idx="16368">
                  <c:v>8.8666400000000003</c:v>
                </c:pt>
                <c:pt idx="16369">
                  <c:v>8.8666400000000003</c:v>
                </c:pt>
                <c:pt idx="16370">
                  <c:v>7.5025399999999998</c:v>
                </c:pt>
                <c:pt idx="16371">
                  <c:v>8.18459</c:v>
                </c:pt>
                <c:pt idx="16372">
                  <c:v>7.5025399999999998</c:v>
                </c:pt>
                <c:pt idx="16373">
                  <c:v>8.18459</c:v>
                </c:pt>
                <c:pt idx="16374">
                  <c:v>7.5025399999999998</c:v>
                </c:pt>
                <c:pt idx="16375">
                  <c:v>6.1384400000000001</c:v>
                </c:pt>
                <c:pt idx="16376">
                  <c:v>6.1384400000000001</c:v>
                </c:pt>
                <c:pt idx="16377">
                  <c:v>7.5025399999999998</c:v>
                </c:pt>
                <c:pt idx="16378">
                  <c:v>6.8204900000000004</c:v>
                </c:pt>
                <c:pt idx="16379">
                  <c:v>6.1384400000000001</c:v>
                </c:pt>
                <c:pt idx="16380">
                  <c:v>7.5025399999999998</c:v>
                </c:pt>
                <c:pt idx="16381">
                  <c:v>8.18459</c:v>
                </c:pt>
                <c:pt idx="16382">
                  <c:v>7.5025399999999998</c:v>
                </c:pt>
                <c:pt idx="16383">
                  <c:v>7.5025399999999998</c:v>
                </c:pt>
                <c:pt idx="16384">
                  <c:v>8.18459</c:v>
                </c:pt>
                <c:pt idx="16385">
                  <c:v>8.18459</c:v>
                </c:pt>
                <c:pt idx="16386">
                  <c:v>8.8666400000000003</c:v>
                </c:pt>
                <c:pt idx="16387">
                  <c:v>9.5486900000000006</c:v>
                </c:pt>
                <c:pt idx="16388">
                  <c:v>10.230700000000001</c:v>
                </c:pt>
                <c:pt idx="16389">
                  <c:v>10.912800000000001</c:v>
                </c:pt>
                <c:pt idx="16390">
                  <c:v>11.594799999999999</c:v>
                </c:pt>
                <c:pt idx="16391">
                  <c:v>12.276899999999999</c:v>
                </c:pt>
                <c:pt idx="16392">
                  <c:v>12.276899999999999</c:v>
                </c:pt>
                <c:pt idx="16393">
                  <c:v>11.594799999999999</c:v>
                </c:pt>
                <c:pt idx="16394">
                  <c:v>10.230700000000001</c:v>
                </c:pt>
                <c:pt idx="16395">
                  <c:v>9.5486900000000006</c:v>
                </c:pt>
                <c:pt idx="16396">
                  <c:v>9.5486900000000006</c:v>
                </c:pt>
                <c:pt idx="16397">
                  <c:v>8.8666400000000003</c:v>
                </c:pt>
                <c:pt idx="16398">
                  <c:v>7.5025399999999998</c:v>
                </c:pt>
                <c:pt idx="16399">
                  <c:v>8.18459</c:v>
                </c:pt>
                <c:pt idx="16400">
                  <c:v>8.18459</c:v>
                </c:pt>
                <c:pt idx="16401">
                  <c:v>7.5025399999999998</c:v>
                </c:pt>
                <c:pt idx="16402">
                  <c:v>8.18459</c:v>
                </c:pt>
                <c:pt idx="16403">
                  <c:v>8.18459</c:v>
                </c:pt>
                <c:pt idx="16404">
                  <c:v>6.1384400000000001</c:v>
                </c:pt>
                <c:pt idx="16405">
                  <c:v>6.8204900000000004</c:v>
                </c:pt>
                <c:pt idx="16406">
                  <c:v>6.1384400000000001</c:v>
                </c:pt>
                <c:pt idx="16407">
                  <c:v>5.4563899999999999</c:v>
                </c:pt>
                <c:pt idx="16408">
                  <c:v>4.7743399999999996</c:v>
                </c:pt>
                <c:pt idx="16409">
                  <c:v>4.0922900000000002</c:v>
                </c:pt>
                <c:pt idx="16410">
                  <c:v>4.0922900000000002</c:v>
                </c:pt>
                <c:pt idx="16411">
                  <c:v>4.0922900000000002</c:v>
                </c:pt>
                <c:pt idx="16412">
                  <c:v>4.0922900000000002</c:v>
                </c:pt>
                <c:pt idx="16413">
                  <c:v>4.7743399999999996</c:v>
                </c:pt>
                <c:pt idx="16414">
                  <c:v>4.7743399999999996</c:v>
                </c:pt>
                <c:pt idx="16415">
                  <c:v>5.4563899999999999</c:v>
                </c:pt>
                <c:pt idx="16416">
                  <c:v>5.4563899999999999</c:v>
                </c:pt>
                <c:pt idx="16417">
                  <c:v>5.4563899999999999</c:v>
                </c:pt>
                <c:pt idx="16418">
                  <c:v>5.4563899999999999</c:v>
                </c:pt>
                <c:pt idx="16419">
                  <c:v>5.4563899999999999</c:v>
                </c:pt>
                <c:pt idx="16420">
                  <c:v>5.4563899999999999</c:v>
                </c:pt>
                <c:pt idx="16421">
                  <c:v>5.4563899999999999</c:v>
                </c:pt>
                <c:pt idx="16422">
                  <c:v>4.0922900000000002</c:v>
                </c:pt>
                <c:pt idx="16423">
                  <c:v>4.0922900000000002</c:v>
                </c:pt>
                <c:pt idx="16424">
                  <c:v>4.0922900000000002</c:v>
                </c:pt>
                <c:pt idx="16425">
                  <c:v>4.7743399999999996</c:v>
                </c:pt>
                <c:pt idx="16426">
                  <c:v>6.1384400000000001</c:v>
                </c:pt>
                <c:pt idx="16427">
                  <c:v>6.1384400000000001</c:v>
                </c:pt>
                <c:pt idx="16428">
                  <c:v>6.1384400000000001</c:v>
                </c:pt>
                <c:pt idx="16429">
                  <c:v>8.18459</c:v>
                </c:pt>
                <c:pt idx="16430">
                  <c:v>7.5025399999999998</c:v>
                </c:pt>
                <c:pt idx="16431">
                  <c:v>8.18459</c:v>
                </c:pt>
                <c:pt idx="16432">
                  <c:v>8.18459</c:v>
                </c:pt>
                <c:pt idx="16433">
                  <c:v>7.5025399999999998</c:v>
                </c:pt>
                <c:pt idx="16434">
                  <c:v>7.5025399999999998</c:v>
                </c:pt>
                <c:pt idx="16435">
                  <c:v>8.18459</c:v>
                </c:pt>
                <c:pt idx="16436">
                  <c:v>8.18459</c:v>
                </c:pt>
                <c:pt idx="16437">
                  <c:v>6.8204900000000004</c:v>
                </c:pt>
                <c:pt idx="16438">
                  <c:v>7.5025399999999998</c:v>
                </c:pt>
                <c:pt idx="16439">
                  <c:v>8.18459</c:v>
                </c:pt>
                <c:pt idx="16440">
                  <c:v>7.5025399999999998</c:v>
                </c:pt>
                <c:pt idx="16441">
                  <c:v>7.5025399999999998</c:v>
                </c:pt>
                <c:pt idx="16442">
                  <c:v>7.5025399999999998</c:v>
                </c:pt>
                <c:pt idx="16443">
                  <c:v>6.8204900000000004</c:v>
                </c:pt>
                <c:pt idx="16444">
                  <c:v>6.1384400000000001</c:v>
                </c:pt>
                <c:pt idx="16445">
                  <c:v>6.8204900000000004</c:v>
                </c:pt>
                <c:pt idx="16446">
                  <c:v>5.4563899999999999</c:v>
                </c:pt>
                <c:pt idx="16447">
                  <c:v>4.7743399999999996</c:v>
                </c:pt>
                <c:pt idx="16448">
                  <c:v>4.0922900000000002</c:v>
                </c:pt>
                <c:pt idx="16449">
                  <c:v>4.0922900000000002</c:v>
                </c:pt>
                <c:pt idx="16450">
                  <c:v>3.41025</c:v>
                </c:pt>
                <c:pt idx="16451">
                  <c:v>4.0922900000000002</c:v>
                </c:pt>
                <c:pt idx="16452">
                  <c:v>4.0922900000000002</c:v>
                </c:pt>
                <c:pt idx="16453">
                  <c:v>3.41025</c:v>
                </c:pt>
                <c:pt idx="16454">
                  <c:v>3.41025</c:v>
                </c:pt>
                <c:pt idx="16455">
                  <c:v>0</c:v>
                </c:pt>
                <c:pt idx="16456">
                  <c:v>0</c:v>
                </c:pt>
                <c:pt idx="16457">
                  <c:v>0</c:v>
                </c:pt>
                <c:pt idx="16458">
                  <c:v>0</c:v>
                </c:pt>
                <c:pt idx="16459">
                  <c:v>0</c:v>
                </c:pt>
                <c:pt idx="16460">
                  <c:v>0</c:v>
                </c:pt>
                <c:pt idx="16461">
                  <c:v>1.8483700000000001</c:v>
                </c:pt>
                <c:pt idx="16462">
                  <c:v>4.8031600000000001</c:v>
                </c:pt>
                <c:pt idx="16463">
                  <c:v>4.2275799999999997</c:v>
                </c:pt>
                <c:pt idx="16464">
                  <c:v>3.7821600000000002</c:v>
                </c:pt>
                <c:pt idx="16465">
                  <c:v>3.41594</c:v>
                </c:pt>
                <c:pt idx="16466">
                  <c:v>3.1191300000000002</c:v>
                </c:pt>
                <c:pt idx="16467">
                  <c:v>2.8657499999999998</c:v>
                </c:pt>
                <c:pt idx="16468">
                  <c:v>2.6538900000000001</c:v>
                </c:pt>
                <c:pt idx="16469">
                  <c:v>2.46821</c:v>
                </c:pt>
                <c:pt idx="16470">
                  <c:v>3.0792299999999999</c:v>
                </c:pt>
                <c:pt idx="16471">
                  <c:v>3.6125500000000001</c:v>
                </c:pt>
                <c:pt idx="16472">
                  <c:v>3.41025</c:v>
                </c:pt>
                <c:pt idx="16473">
                  <c:v>4.7743399999999996</c:v>
                </c:pt>
                <c:pt idx="16474">
                  <c:v>6.1384400000000001</c:v>
                </c:pt>
                <c:pt idx="16475">
                  <c:v>6.1384400000000001</c:v>
                </c:pt>
                <c:pt idx="16476">
                  <c:v>6.1384400000000001</c:v>
                </c:pt>
                <c:pt idx="16477">
                  <c:v>6.1384400000000001</c:v>
                </c:pt>
                <c:pt idx="16478">
                  <c:v>6.1384400000000001</c:v>
                </c:pt>
                <c:pt idx="16479">
                  <c:v>6.1384400000000001</c:v>
                </c:pt>
                <c:pt idx="16480">
                  <c:v>5.4563899999999999</c:v>
                </c:pt>
                <c:pt idx="16481">
                  <c:v>5.4563899999999999</c:v>
                </c:pt>
                <c:pt idx="16482">
                  <c:v>5.4563899999999999</c:v>
                </c:pt>
                <c:pt idx="16483">
                  <c:v>5.4563899999999999</c:v>
                </c:pt>
                <c:pt idx="16484">
                  <c:v>5.4563899999999999</c:v>
                </c:pt>
                <c:pt idx="16485">
                  <c:v>6.8204900000000004</c:v>
                </c:pt>
                <c:pt idx="16486">
                  <c:v>8.8666400000000003</c:v>
                </c:pt>
                <c:pt idx="16487">
                  <c:v>8.8666400000000003</c:v>
                </c:pt>
                <c:pt idx="16488">
                  <c:v>8.18459</c:v>
                </c:pt>
                <c:pt idx="16489">
                  <c:v>8.8666400000000003</c:v>
                </c:pt>
                <c:pt idx="16490">
                  <c:v>7.5025399999999998</c:v>
                </c:pt>
                <c:pt idx="16491">
                  <c:v>8.18459</c:v>
                </c:pt>
                <c:pt idx="16492">
                  <c:v>7.5025399999999998</c:v>
                </c:pt>
                <c:pt idx="16493">
                  <c:v>7.5025399999999998</c:v>
                </c:pt>
                <c:pt idx="16494">
                  <c:v>8.18459</c:v>
                </c:pt>
                <c:pt idx="16495">
                  <c:v>8.8666400000000003</c:v>
                </c:pt>
                <c:pt idx="16496">
                  <c:v>8.18459</c:v>
                </c:pt>
                <c:pt idx="16497">
                  <c:v>8.18459</c:v>
                </c:pt>
                <c:pt idx="16498">
                  <c:v>8.8666400000000003</c:v>
                </c:pt>
                <c:pt idx="16499">
                  <c:v>8.8666400000000003</c:v>
                </c:pt>
                <c:pt idx="16500">
                  <c:v>10.230700000000001</c:v>
                </c:pt>
                <c:pt idx="16501">
                  <c:v>10.912800000000001</c:v>
                </c:pt>
                <c:pt idx="16502">
                  <c:v>11.594799999999999</c:v>
                </c:pt>
                <c:pt idx="16503">
                  <c:v>9.5486900000000006</c:v>
                </c:pt>
                <c:pt idx="16504">
                  <c:v>9.5486900000000006</c:v>
                </c:pt>
                <c:pt idx="16505">
                  <c:v>10.912800000000001</c:v>
                </c:pt>
                <c:pt idx="16506">
                  <c:v>10.912800000000001</c:v>
                </c:pt>
                <c:pt idx="16507">
                  <c:v>12.276899999999999</c:v>
                </c:pt>
                <c:pt idx="16508">
                  <c:v>12.276899999999999</c:v>
                </c:pt>
                <c:pt idx="16509">
                  <c:v>11.594799999999999</c:v>
                </c:pt>
                <c:pt idx="16510">
                  <c:v>12.276899999999999</c:v>
                </c:pt>
                <c:pt idx="16511">
                  <c:v>12.276899999999999</c:v>
                </c:pt>
                <c:pt idx="16512">
                  <c:v>11.594799999999999</c:v>
                </c:pt>
                <c:pt idx="16513">
                  <c:v>11.594799999999999</c:v>
                </c:pt>
                <c:pt idx="16514">
                  <c:v>10.912800000000001</c:v>
                </c:pt>
                <c:pt idx="16515">
                  <c:v>10.230700000000001</c:v>
                </c:pt>
                <c:pt idx="16516">
                  <c:v>10.230700000000001</c:v>
                </c:pt>
                <c:pt idx="16517">
                  <c:v>9.5486900000000006</c:v>
                </c:pt>
                <c:pt idx="16518">
                  <c:v>8.18459</c:v>
                </c:pt>
                <c:pt idx="16519">
                  <c:v>8.18459</c:v>
                </c:pt>
                <c:pt idx="16520">
                  <c:v>6.8204900000000004</c:v>
                </c:pt>
                <c:pt idx="16521">
                  <c:v>7.5025399999999998</c:v>
                </c:pt>
                <c:pt idx="16522">
                  <c:v>8.18459</c:v>
                </c:pt>
                <c:pt idx="16523">
                  <c:v>6.1384400000000001</c:v>
                </c:pt>
                <c:pt idx="16524">
                  <c:v>4.7743399999999996</c:v>
                </c:pt>
                <c:pt idx="16525">
                  <c:v>4.0922900000000002</c:v>
                </c:pt>
                <c:pt idx="16526">
                  <c:v>4.0922900000000002</c:v>
                </c:pt>
                <c:pt idx="16527">
                  <c:v>3.41025</c:v>
                </c:pt>
                <c:pt idx="16528">
                  <c:v>4.7743399999999996</c:v>
                </c:pt>
                <c:pt idx="16529">
                  <c:v>4.7743399999999996</c:v>
                </c:pt>
                <c:pt idx="16530">
                  <c:v>4.7743399999999996</c:v>
                </c:pt>
                <c:pt idx="16531">
                  <c:v>5.4563899999999999</c:v>
                </c:pt>
                <c:pt idx="16532">
                  <c:v>6.8204900000000004</c:v>
                </c:pt>
                <c:pt idx="16533">
                  <c:v>6.8204900000000004</c:v>
                </c:pt>
                <c:pt idx="16534">
                  <c:v>6.8204900000000004</c:v>
                </c:pt>
                <c:pt idx="16535">
                  <c:v>7.5025399999999998</c:v>
                </c:pt>
                <c:pt idx="16536">
                  <c:v>7.5025399999999998</c:v>
                </c:pt>
                <c:pt idx="16537">
                  <c:v>9.5486900000000006</c:v>
                </c:pt>
                <c:pt idx="16538">
                  <c:v>8.18459</c:v>
                </c:pt>
                <c:pt idx="16539">
                  <c:v>7.5025399999999998</c:v>
                </c:pt>
                <c:pt idx="16540">
                  <c:v>8.18459</c:v>
                </c:pt>
                <c:pt idx="16541">
                  <c:v>8.18459</c:v>
                </c:pt>
                <c:pt idx="16542">
                  <c:v>8.8666400000000003</c:v>
                </c:pt>
                <c:pt idx="16543">
                  <c:v>9.5486900000000006</c:v>
                </c:pt>
                <c:pt idx="16544">
                  <c:v>9.5486900000000006</c:v>
                </c:pt>
                <c:pt idx="16545">
                  <c:v>8.8666400000000003</c:v>
                </c:pt>
                <c:pt idx="16546">
                  <c:v>8.18459</c:v>
                </c:pt>
                <c:pt idx="16547">
                  <c:v>8.8666400000000003</c:v>
                </c:pt>
                <c:pt idx="16548">
                  <c:v>9.5486900000000006</c:v>
                </c:pt>
                <c:pt idx="16549">
                  <c:v>8.18459</c:v>
                </c:pt>
                <c:pt idx="16550">
                  <c:v>8.18459</c:v>
                </c:pt>
                <c:pt idx="16551">
                  <c:v>8.8666400000000003</c:v>
                </c:pt>
                <c:pt idx="16552">
                  <c:v>8.8666400000000003</c:v>
                </c:pt>
                <c:pt idx="16553">
                  <c:v>8.8666400000000003</c:v>
                </c:pt>
                <c:pt idx="16554">
                  <c:v>7.5025399999999998</c:v>
                </c:pt>
                <c:pt idx="16555">
                  <c:v>8.18459</c:v>
                </c:pt>
                <c:pt idx="16556">
                  <c:v>8.18459</c:v>
                </c:pt>
                <c:pt idx="16557">
                  <c:v>8.8666400000000003</c:v>
                </c:pt>
                <c:pt idx="16558">
                  <c:v>8.8666400000000003</c:v>
                </c:pt>
                <c:pt idx="16559">
                  <c:v>8.8666400000000003</c:v>
                </c:pt>
                <c:pt idx="16560">
                  <c:v>8.18459</c:v>
                </c:pt>
                <c:pt idx="16561">
                  <c:v>10.230700000000001</c:v>
                </c:pt>
                <c:pt idx="16562">
                  <c:v>10.230700000000001</c:v>
                </c:pt>
                <c:pt idx="16563">
                  <c:v>11.594799999999999</c:v>
                </c:pt>
                <c:pt idx="16564">
                  <c:v>10.912800000000001</c:v>
                </c:pt>
                <c:pt idx="16565">
                  <c:v>10.230700000000001</c:v>
                </c:pt>
                <c:pt idx="16566">
                  <c:v>10.230700000000001</c:v>
                </c:pt>
                <c:pt idx="16567">
                  <c:v>9.5486900000000006</c:v>
                </c:pt>
                <c:pt idx="16568">
                  <c:v>10.230700000000001</c:v>
                </c:pt>
                <c:pt idx="16569">
                  <c:v>10.230700000000001</c:v>
                </c:pt>
                <c:pt idx="16570">
                  <c:v>10.230700000000001</c:v>
                </c:pt>
                <c:pt idx="16571">
                  <c:v>10.230700000000001</c:v>
                </c:pt>
                <c:pt idx="16572">
                  <c:v>8.8666400000000003</c:v>
                </c:pt>
                <c:pt idx="16573">
                  <c:v>9.5486900000000006</c:v>
                </c:pt>
                <c:pt idx="16574">
                  <c:v>8.8666400000000003</c:v>
                </c:pt>
                <c:pt idx="16575">
                  <c:v>8.8666400000000003</c:v>
                </c:pt>
                <c:pt idx="16576">
                  <c:v>10.230700000000001</c:v>
                </c:pt>
                <c:pt idx="16577">
                  <c:v>9.5486900000000006</c:v>
                </c:pt>
                <c:pt idx="16578">
                  <c:v>9.5486900000000006</c:v>
                </c:pt>
                <c:pt idx="16579">
                  <c:v>8.8666400000000003</c:v>
                </c:pt>
                <c:pt idx="16580">
                  <c:v>8.8666400000000003</c:v>
                </c:pt>
                <c:pt idx="16581">
                  <c:v>8.8666400000000003</c:v>
                </c:pt>
                <c:pt idx="16582">
                  <c:v>8.8666400000000003</c:v>
                </c:pt>
                <c:pt idx="16583">
                  <c:v>10.230700000000001</c:v>
                </c:pt>
                <c:pt idx="16584">
                  <c:v>10.230700000000001</c:v>
                </c:pt>
                <c:pt idx="16585">
                  <c:v>10.912800000000001</c:v>
                </c:pt>
                <c:pt idx="16586">
                  <c:v>9.5486900000000006</c:v>
                </c:pt>
                <c:pt idx="16587">
                  <c:v>8.8666400000000003</c:v>
                </c:pt>
                <c:pt idx="16588">
                  <c:v>8.8666400000000003</c:v>
                </c:pt>
                <c:pt idx="16589">
                  <c:v>8.8666400000000003</c:v>
                </c:pt>
                <c:pt idx="16590">
                  <c:v>8.18459</c:v>
                </c:pt>
                <c:pt idx="16591">
                  <c:v>8.18459</c:v>
                </c:pt>
                <c:pt idx="16592">
                  <c:v>8.18459</c:v>
                </c:pt>
                <c:pt idx="16593">
                  <c:v>6.1384400000000001</c:v>
                </c:pt>
                <c:pt idx="16594">
                  <c:v>6.8204900000000004</c:v>
                </c:pt>
                <c:pt idx="16595">
                  <c:v>6.8204900000000004</c:v>
                </c:pt>
                <c:pt idx="16596">
                  <c:v>6.8204900000000004</c:v>
                </c:pt>
                <c:pt idx="16597">
                  <c:v>5.4563899999999999</c:v>
                </c:pt>
                <c:pt idx="16598">
                  <c:v>4.7743399999999996</c:v>
                </c:pt>
                <c:pt idx="16599">
                  <c:v>4.7743399999999996</c:v>
                </c:pt>
                <c:pt idx="16600">
                  <c:v>4.0922900000000002</c:v>
                </c:pt>
                <c:pt idx="16601">
                  <c:v>4.7743399999999996</c:v>
                </c:pt>
                <c:pt idx="16602">
                  <c:v>4.7743399999999996</c:v>
                </c:pt>
                <c:pt idx="16603">
                  <c:v>4.7743399999999996</c:v>
                </c:pt>
                <c:pt idx="16604">
                  <c:v>6.1384400000000001</c:v>
                </c:pt>
                <c:pt idx="16605">
                  <c:v>6.8204900000000004</c:v>
                </c:pt>
                <c:pt idx="16606">
                  <c:v>6.8204900000000004</c:v>
                </c:pt>
                <c:pt idx="16607">
                  <c:v>6.8204900000000004</c:v>
                </c:pt>
                <c:pt idx="16608">
                  <c:v>6.1384400000000001</c:v>
                </c:pt>
                <c:pt idx="16609">
                  <c:v>6.1384400000000001</c:v>
                </c:pt>
                <c:pt idx="16610">
                  <c:v>6.8204900000000004</c:v>
                </c:pt>
                <c:pt idx="16611">
                  <c:v>6.8204900000000004</c:v>
                </c:pt>
                <c:pt idx="16612">
                  <c:v>6.1384400000000001</c:v>
                </c:pt>
                <c:pt idx="16613">
                  <c:v>5.4563899999999999</c:v>
                </c:pt>
                <c:pt idx="16614">
                  <c:v>5.4563899999999999</c:v>
                </c:pt>
                <c:pt idx="16615">
                  <c:v>6.8204900000000004</c:v>
                </c:pt>
                <c:pt idx="16616">
                  <c:v>6.1384400000000001</c:v>
                </c:pt>
                <c:pt idx="16617">
                  <c:v>5.4563899999999999</c:v>
                </c:pt>
                <c:pt idx="16618">
                  <c:v>6.1384400000000001</c:v>
                </c:pt>
                <c:pt idx="16619">
                  <c:v>5.4563899999999999</c:v>
                </c:pt>
                <c:pt idx="16620">
                  <c:v>6.1384400000000001</c:v>
                </c:pt>
                <c:pt idx="16621">
                  <c:v>5.4563899999999999</c:v>
                </c:pt>
                <c:pt idx="16622">
                  <c:v>4.0922900000000002</c:v>
                </c:pt>
                <c:pt idx="16623">
                  <c:v>4.0922900000000002</c:v>
                </c:pt>
                <c:pt idx="16624">
                  <c:v>4.7743399999999996</c:v>
                </c:pt>
                <c:pt idx="16625">
                  <c:v>5.4563899999999999</c:v>
                </c:pt>
                <c:pt idx="16626">
                  <c:v>5.4563899999999999</c:v>
                </c:pt>
                <c:pt idx="16627">
                  <c:v>5.4563899999999999</c:v>
                </c:pt>
                <c:pt idx="16628">
                  <c:v>4.7743399999999996</c:v>
                </c:pt>
                <c:pt idx="16629">
                  <c:v>0</c:v>
                </c:pt>
                <c:pt idx="16630">
                  <c:v>0</c:v>
                </c:pt>
                <c:pt idx="16631">
                  <c:v>4.94238</c:v>
                </c:pt>
                <c:pt idx="16632">
                  <c:v>3.4798399999999998</c:v>
                </c:pt>
                <c:pt idx="16633">
                  <c:v>2.6958500000000001</c:v>
                </c:pt>
                <c:pt idx="16634">
                  <c:v>4.3861699999999999</c:v>
                </c:pt>
                <c:pt idx="16635">
                  <c:v>3.7067899999999998</c:v>
                </c:pt>
                <c:pt idx="16636">
                  <c:v>3.2021099999999998</c:v>
                </c:pt>
                <c:pt idx="16637">
                  <c:v>5.6484399999999999</c:v>
                </c:pt>
                <c:pt idx="16638">
                  <c:v>5.0428800000000003</c:v>
                </c:pt>
                <c:pt idx="16639">
                  <c:v>5.70275</c:v>
                </c:pt>
                <c:pt idx="16640">
                  <c:v>6.2382499999999999</c:v>
                </c:pt>
                <c:pt idx="16641">
                  <c:v>5.7395399999999999</c:v>
                </c:pt>
                <c:pt idx="16642">
                  <c:v>7.0770299999999997</c:v>
                </c:pt>
                <c:pt idx="16643">
                  <c:v>6.5898500000000002</c:v>
                </c:pt>
                <c:pt idx="16644">
                  <c:v>6.1584599999999998</c:v>
                </c:pt>
                <c:pt idx="16645">
                  <c:v>6.5094799999999999</c:v>
                </c:pt>
                <c:pt idx="16646">
                  <c:v>6.8204900000000004</c:v>
                </c:pt>
                <c:pt idx="16647">
                  <c:v>7.5025399999999998</c:v>
                </c:pt>
                <c:pt idx="16648">
                  <c:v>6.8204900000000004</c:v>
                </c:pt>
                <c:pt idx="16649">
                  <c:v>7.5025399999999998</c:v>
                </c:pt>
                <c:pt idx="16650">
                  <c:v>7.5025399999999998</c:v>
                </c:pt>
                <c:pt idx="16651">
                  <c:v>7.5025399999999998</c:v>
                </c:pt>
                <c:pt idx="16652">
                  <c:v>7.5025399999999998</c:v>
                </c:pt>
                <c:pt idx="16653">
                  <c:v>7.5025399999999998</c:v>
                </c:pt>
                <c:pt idx="16654">
                  <c:v>6.1384400000000001</c:v>
                </c:pt>
                <c:pt idx="16655">
                  <c:v>6.1384400000000001</c:v>
                </c:pt>
                <c:pt idx="16656">
                  <c:v>5.4563899999999999</c:v>
                </c:pt>
                <c:pt idx="16657">
                  <c:v>5.4563899999999999</c:v>
                </c:pt>
                <c:pt idx="16658">
                  <c:v>6.1384400000000001</c:v>
                </c:pt>
                <c:pt idx="16659">
                  <c:v>6.1384400000000001</c:v>
                </c:pt>
                <c:pt idx="16660">
                  <c:v>5.4563899999999999</c:v>
                </c:pt>
                <c:pt idx="16661">
                  <c:v>5.4563899999999999</c:v>
                </c:pt>
                <c:pt idx="16662">
                  <c:v>6.1384400000000001</c:v>
                </c:pt>
                <c:pt idx="16663">
                  <c:v>6.1384400000000001</c:v>
                </c:pt>
                <c:pt idx="16664">
                  <c:v>6.8204900000000004</c:v>
                </c:pt>
                <c:pt idx="16665">
                  <c:v>6.8204900000000004</c:v>
                </c:pt>
                <c:pt idx="16666">
                  <c:v>7.5025399999999998</c:v>
                </c:pt>
                <c:pt idx="16667">
                  <c:v>8.18459</c:v>
                </c:pt>
                <c:pt idx="16668">
                  <c:v>8.18459</c:v>
                </c:pt>
                <c:pt idx="16669">
                  <c:v>8.18459</c:v>
                </c:pt>
                <c:pt idx="16670">
                  <c:v>8.18459</c:v>
                </c:pt>
                <c:pt idx="16671">
                  <c:v>8.8666400000000003</c:v>
                </c:pt>
                <c:pt idx="16672">
                  <c:v>9.5486900000000006</c:v>
                </c:pt>
                <c:pt idx="16673">
                  <c:v>9.5486900000000006</c:v>
                </c:pt>
                <c:pt idx="16674">
                  <c:v>9.5486900000000006</c:v>
                </c:pt>
                <c:pt idx="16675">
                  <c:v>8.18459</c:v>
                </c:pt>
                <c:pt idx="16676">
                  <c:v>8.18459</c:v>
                </c:pt>
                <c:pt idx="16677">
                  <c:v>8.8666400000000003</c:v>
                </c:pt>
                <c:pt idx="16678">
                  <c:v>9.5486900000000006</c:v>
                </c:pt>
                <c:pt idx="16679">
                  <c:v>9.5486900000000006</c:v>
                </c:pt>
                <c:pt idx="16680">
                  <c:v>8.18459</c:v>
                </c:pt>
                <c:pt idx="16681">
                  <c:v>6.8204900000000004</c:v>
                </c:pt>
                <c:pt idx="16682">
                  <c:v>8.18459</c:v>
                </c:pt>
                <c:pt idx="16683">
                  <c:v>8.18459</c:v>
                </c:pt>
                <c:pt idx="16684">
                  <c:v>7.5025399999999998</c:v>
                </c:pt>
                <c:pt idx="16685">
                  <c:v>6.1384400000000001</c:v>
                </c:pt>
                <c:pt idx="16686">
                  <c:v>6.8204900000000004</c:v>
                </c:pt>
                <c:pt idx="16687">
                  <c:v>6.8204900000000004</c:v>
                </c:pt>
                <c:pt idx="16688">
                  <c:v>6.8204900000000004</c:v>
                </c:pt>
                <c:pt idx="16689">
                  <c:v>5.4563899999999999</c:v>
                </c:pt>
                <c:pt idx="16690">
                  <c:v>6.8204900000000004</c:v>
                </c:pt>
                <c:pt idx="16691">
                  <c:v>10.230700000000001</c:v>
                </c:pt>
                <c:pt idx="16692">
                  <c:v>10.230700000000001</c:v>
                </c:pt>
                <c:pt idx="16693">
                  <c:v>10.230700000000001</c:v>
                </c:pt>
                <c:pt idx="16694">
                  <c:v>10.230700000000001</c:v>
                </c:pt>
                <c:pt idx="16695">
                  <c:v>10.230700000000001</c:v>
                </c:pt>
                <c:pt idx="16696">
                  <c:v>10.230700000000001</c:v>
                </c:pt>
                <c:pt idx="16697">
                  <c:v>10.230700000000001</c:v>
                </c:pt>
                <c:pt idx="16698">
                  <c:v>10.230700000000001</c:v>
                </c:pt>
                <c:pt idx="16699">
                  <c:v>9.5486900000000006</c:v>
                </c:pt>
                <c:pt idx="16700">
                  <c:v>8.8666400000000003</c:v>
                </c:pt>
                <c:pt idx="16701">
                  <c:v>8.8666400000000003</c:v>
                </c:pt>
                <c:pt idx="16702">
                  <c:v>9.5486900000000006</c:v>
                </c:pt>
                <c:pt idx="16703">
                  <c:v>8.8666400000000003</c:v>
                </c:pt>
                <c:pt idx="16704">
                  <c:v>9.5486900000000006</c:v>
                </c:pt>
                <c:pt idx="16705">
                  <c:v>10.230700000000001</c:v>
                </c:pt>
                <c:pt idx="16706">
                  <c:v>10.912800000000001</c:v>
                </c:pt>
                <c:pt idx="16707">
                  <c:v>10.912800000000001</c:v>
                </c:pt>
                <c:pt idx="16708">
                  <c:v>6.1384400000000001</c:v>
                </c:pt>
                <c:pt idx="16709">
                  <c:v>6.8204900000000004</c:v>
                </c:pt>
                <c:pt idx="16710">
                  <c:v>7.5025399999999998</c:v>
                </c:pt>
                <c:pt idx="16711">
                  <c:v>6.8204900000000004</c:v>
                </c:pt>
                <c:pt idx="16712">
                  <c:v>6.8204900000000004</c:v>
                </c:pt>
                <c:pt idx="16713">
                  <c:v>6.1384400000000001</c:v>
                </c:pt>
                <c:pt idx="16714">
                  <c:v>6.1384400000000001</c:v>
                </c:pt>
                <c:pt idx="16715">
                  <c:v>6.1384400000000001</c:v>
                </c:pt>
                <c:pt idx="16716">
                  <c:v>6.1384400000000001</c:v>
                </c:pt>
                <c:pt idx="16717">
                  <c:v>6.1384400000000001</c:v>
                </c:pt>
                <c:pt idx="16718">
                  <c:v>6.1384400000000001</c:v>
                </c:pt>
                <c:pt idx="16719">
                  <c:v>5.4563899999999999</c:v>
                </c:pt>
                <c:pt idx="16720">
                  <c:v>5.4563899999999999</c:v>
                </c:pt>
                <c:pt idx="16721">
                  <c:v>5.4563899999999999</c:v>
                </c:pt>
                <c:pt idx="16722">
                  <c:v>4.7743399999999996</c:v>
                </c:pt>
                <c:pt idx="16723">
                  <c:v>5.4563899999999999</c:v>
                </c:pt>
                <c:pt idx="16724">
                  <c:v>5.4563899999999999</c:v>
                </c:pt>
                <c:pt idx="16725">
                  <c:v>6.1384400000000001</c:v>
                </c:pt>
                <c:pt idx="16726">
                  <c:v>5.4563899999999999</c:v>
                </c:pt>
                <c:pt idx="16727">
                  <c:v>4.7743399999999996</c:v>
                </c:pt>
                <c:pt idx="16728">
                  <c:v>5.4563899999999999</c:v>
                </c:pt>
                <c:pt idx="16729">
                  <c:v>4.7743399999999996</c:v>
                </c:pt>
                <c:pt idx="16730">
                  <c:v>4.7743399999999996</c:v>
                </c:pt>
                <c:pt idx="16731">
                  <c:v>4.7743399999999996</c:v>
                </c:pt>
                <c:pt idx="16732">
                  <c:v>5.4563899999999999</c:v>
                </c:pt>
                <c:pt idx="16733">
                  <c:v>5.4563899999999999</c:v>
                </c:pt>
                <c:pt idx="16734">
                  <c:v>4.7743399999999996</c:v>
                </c:pt>
                <c:pt idx="16735">
                  <c:v>5.4563899999999999</c:v>
                </c:pt>
                <c:pt idx="16736">
                  <c:v>5.4563899999999999</c:v>
                </c:pt>
                <c:pt idx="16737">
                  <c:v>6.1384400000000001</c:v>
                </c:pt>
                <c:pt idx="16738">
                  <c:v>5.4563899999999999</c:v>
                </c:pt>
                <c:pt idx="16739">
                  <c:v>6.1384400000000001</c:v>
                </c:pt>
                <c:pt idx="16740">
                  <c:v>6.1384400000000001</c:v>
                </c:pt>
                <c:pt idx="16741">
                  <c:v>5.4563899999999999</c:v>
                </c:pt>
                <c:pt idx="16742">
                  <c:v>5.4563899999999999</c:v>
                </c:pt>
                <c:pt idx="16743">
                  <c:v>5.4563899999999999</c:v>
                </c:pt>
                <c:pt idx="16744">
                  <c:v>5.4563899999999999</c:v>
                </c:pt>
                <c:pt idx="16745">
                  <c:v>4.7743399999999996</c:v>
                </c:pt>
                <c:pt idx="16746">
                  <c:v>4.7743399999999996</c:v>
                </c:pt>
                <c:pt idx="16747">
                  <c:v>4.7743399999999996</c:v>
                </c:pt>
                <c:pt idx="16748">
                  <c:v>4.7743399999999996</c:v>
                </c:pt>
                <c:pt idx="16749">
                  <c:v>6.1384400000000001</c:v>
                </c:pt>
                <c:pt idx="16750">
                  <c:v>6.1384400000000001</c:v>
                </c:pt>
                <c:pt idx="16751">
                  <c:v>6.1384400000000001</c:v>
                </c:pt>
                <c:pt idx="16752">
                  <c:v>6.1384400000000001</c:v>
                </c:pt>
                <c:pt idx="16753">
                  <c:v>6.8204900000000004</c:v>
                </c:pt>
                <c:pt idx="16754">
                  <c:v>6.8204900000000004</c:v>
                </c:pt>
                <c:pt idx="16755">
                  <c:v>6.1384400000000001</c:v>
                </c:pt>
                <c:pt idx="16756">
                  <c:v>7.5025399999999998</c:v>
                </c:pt>
                <c:pt idx="16757">
                  <c:v>7.5025399999999998</c:v>
                </c:pt>
                <c:pt idx="16758">
                  <c:v>8.18459</c:v>
                </c:pt>
                <c:pt idx="16759">
                  <c:v>8.8666400000000003</c:v>
                </c:pt>
                <c:pt idx="16760">
                  <c:v>8.18459</c:v>
                </c:pt>
                <c:pt idx="16761">
                  <c:v>9.5486900000000006</c:v>
                </c:pt>
                <c:pt idx="16762">
                  <c:v>9.5486900000000006</c:v>
                </c:pt>
                <c:pt idx="16763">
                  <c:v>10.230700000000001</c:v>
                </c:pt>
                <c:pt idx="16764">
                  <c:v>10.230700000000001</c:v>
                </c:pt>
                <c:pt idx="16765">
                  <c:v>10.912800000000001</c:v>
                </c:pt>
                <c:pt idx="16766">
                  <c:v>10.912800000000001</c:v>
                </c:pt>
                <c:pt idx="16767">
                  <c:v>8.18459</c:v>
                </c:pt>
                <c:pt idx="16768">
                  <c:v>10.230700000000001</c:v>
                </c:pt>
                <c:pt idx="16769">
                  <c:v>10.230700000000001</c:v>
                </c:pt>
                <c:pt idx="16770">
                  <c:v>10.230700000000001</c:v>
                </c:pt>
                <c:pt idx="16771">
                  <c:v>10.230700000000001</c:v>
                </c:pt>
                <c:pt idx="16772">
                  <c:v>10.230700000000001</c:v>
                </c:pt>
                <c:pt idx="16773">
                  <c:v>8.8666400000000003</c:v>
                </c:pt>
                <c:pt idx="16774">
                  <c:v>8.18459</c:v>
                </c:pt>
                <c:pt idx="16775">
                  <c:v>8.8666400000000003</c:v>
                </c:pt>
                <c:pt idx="16776">
                  <c:v>8.18459</c:v>
                </c:pt>
                <c:pt idx="16777">
                  <c:v>7.5025399999999998</c:v>
                </c:pt>
                <c:pt idx="16778">
                  <c:v>7.5025399999999998</c:v>
                </c:pt>
                <c:pt idx="16779">
                  <c:v>6.8204900000000004</c:v>
                </c:pt>
                <c:pt idx="16780">
                  <c:v>6.1384400000000001</c:v>
                </c:pt>
                <c:pt idx="16781">
                  <c:v>7.5025399999999998</c:v>
                </c:pt>
                <c:pt idx="16782">
                  <c:v>8.18459</c:v>
                </c:pt>
                <c:pt idx="16783">
                  <c:v>10.230700000000001</c:v>
                </c:pt>
                <c:pt idx="16784">
                  <c:v>10.230700000000001</c:v>
                </c:pt>
                <c:pt idx="16785">
                  <c:v>10.230700000000001</c:v>
                </c:pt>
                <c:pt idx="16786">
                  <c:v>8.8666400000000003</c:v>
                </c:pt>
                <c:pt idx="16787">
                  <c:v>9.5486900000000006</c:v>
                </c:pt>
                <c:pt idx="16788">
                  <c:v>9.5486900000000006</c:v>
                </c:pt>
                <c:pt idx="16789">
                  <c:v>9.5486900000000006</c:v>
                </c:pt>
                <c:pt idx="16790">
                  <c:v>10.230700000000001</c:v>
                </c:pt>
                <c:pt idx="16791">
                  <c:v>11.594799999999999</c:v>
                </c:pt>
                <c:pt idx="16792">
                  <c:v>11.594799999999999</c:v>
                </c:pt>
                <c:pt idx="16793">
                  <c:v>10.912800000000001</c:v>
                </c:pt>
                <c:pt idx="16794">
                  <c:v>10.912800000000001</c:v>
                </c:pt>
                <c:pt idx="16795">
                  <c:v>10.912800000000001</c:v>
                </c:pt>
                <c:pt idx="16796">
                  <c:v>11.594799999999999</c:v>
                </c:pt>
                <c:pt idx="16797">
                  <c:v>10.912800000000001</c:v>
                </c:pt>
                <c:pt idx="16798">
                  <c:v>10.912800000000001</c:v>
                </c:pt>
                <c:pt idx="16799">
                  <c:v>9.5486900000000006</c:v>
                </c:pt>
                <c:pt idx="16800">
                  <c:v>7.5025399999999998</c:v>
                </c:pt>
                <c:pt idx="16801">
                  <c:v>6.8204900000000004</c:v>
                </c:pt>
                <c:pt idx="16802">
                  <c:v>6.8204900000000004</c:v>
                </c:pt>
                <c:pt idx="16803">
                  <c:v>59.308599999999998</c:v>
                </c:pt>
                <c:pt idx="16804">
                  <c:v>17.051200000000001</c:v>
                </c:pt>
                <c:pt idx="16805">
                  <c:v>9.8847699999999996</c:v>
                </c:pt>
                <c:pt idx="16806">
                  <c:v>6.9953700000000003</c:v>
                </c:pt>
                <c:pt idx="16807">
                  <c:v>5.3916899999999996</c:v>
                </c:pt>
                <c:pt idx="16808">
                  <c:v>4.4003199999999998</c:v>
                </c:pt>
                <c:pt idx="16809">
                  <c:v>3.7168899999999998</c:v>
                </c:pt>
                <c:pt idx="16810">
                  <c:v>4.8144600000000004</c:v>
                </c:pt>
                <c:pt idx="16811">
                  <c:v>4.24512</c:v>
                </c:pt>
                <c:pt idx="16812">
                  <c:v>3.7891599999999999</c:v>
                </c:pt>
                <c:pt idx="16813">
                  <c:v>5.7122999999999999</c:v>
                </c:pt>
                <c:pt idx="16814">
                  <c:v>5.20648</c:v>
                </c:pt>
                <c:pt idx="16815">
                  <c:v>4.7896700000000001</c:v>
                </c:pt>
                <c:pt idx="16816">
                  <c:v>5.3146699999999996</c:v>
                </c:pt>
                <c:pt idx="16817">
                  <c:v>4.9483600000000001</c:v>
                </c:pt>
                <c:pt idx="16818">
                  <c:v>4.6240600000000001</c:v>
                </c:pt>
                <c:pt idx="16819">
                  <c:v>5.0683100000000003</c:v>
                </c:pt>
                <c:pt idx="16820">
                  <c:v>4.7743399999999996</c:v>
                </c:pt>
                <c:pt idx="16821">
                  <c:v>3.41025</c:v>
                </c:pt>
                <c:pt idx="16822">
                  <c:v>3.41025</c:v>
                </c:pt>
                <c:pt idx="16823">
                  <c:v>3.41025</c:v>
                </c:pt>
                <c:pt idx="16824">
                  <c:v>4.0922900000000002</c:v>
                </c:pt>
                <c:pt idx="16825">
                  <c:v>4.0922900000000002</c:v>
                </c:pt>
                <c:pt idx="16826">
                  <c:v>4.0922900000000002</c:v>
                </c:pt>
                <c:pt idx="16827">
                  <c:v>3.41025</c:v>
                </c:pt>
                <c:pt idx="16828">
                  <c:v>4.7743399999999996</c:v>
                </c:pt>
                <c:pt idx="16829">
                  <c:v>4.7743399999999996</c:v>
                </c:pt>
                <c:pt idx="16830">
                  <c:v>3.41025</c:v>
                </c:pt>
                <c:pt idx="16831">
                  <c:v>4.0922900000000002</c:v>
                </c:pt>
                <c:pt idx="16832">
                  <c:v>4.0922900000000002</c:v>
                </c:pt>
                <c:pt idx="16833">
                  <c:v>3.41025</c:v>
                </c:pt>
                <c:pt idx="16834">
                  <c:v>3.41025</c:v>
                </c:pt>
                <c:pt idx="16835">
                  <c:v>3.41025</c:v>
                </c:pt>
                <c:pt idx="16836">
                  <c:v>2.7282000000000002</c:v>
                </c:pt>
                <c:pt idx="16837">
                  <c:v>3.41025</c:v>
                </c:pt>
                <c:pt idx="16838">
                  <c:v>4.7743399999999996</c:v>
                </c:pt>
                <c:pt idx="16839">
                  <c:v>6.8204900000000004</c:v>
                </c:pt>
                <c:pt idx="16840">
                  <c:v>6.8204900000000004</c:v>
                </c:pt>
                <c:pt idx="16841">
                  <c:v>7.5025399999999998</c:v>
                </c:pt>
                <c:pt idx="16842">
                  <c:v>7.5025399999999998</c:v>
                </c:pt>
                <c:pt idx="16843">
                  <c:v>8.8666400000000003</c:v>
                </c:pt>
                <c:pt idx="16844">
                  <c:v>10.230700000000001</c:v>
                </c:pt>
                <c:pt idx="16845">
                  <c:v>9.5486900000000006</c:v>
                </c:pt>
                <c:pt idx="16846">
                  <c:v>9.5486900000000006</c:v>
                </c:pt>
                <c:pt idx="16847">
                  <c:v>10.912800000000001</c:v>
                </c:pt>
                <c:pt idx="16848">
                  <c:v>10.230700000000001</c:v>
                </c:pt>
                <c:pt idx="16849">
                  <c:v>10.230700000000001</c:v>
                </c:pt>
                <c:pt idx="16850">
                  <c:v>11.594799999999999</c:v>
                </c:pt>
                <c:pt idx="16851">
                  <c:v>12.9589</c:v>
                </c:pt>
                <c:pt idx="16852">
                  <c:v>13.641</c:v>
                </c:pt>
                <c:pt idx="16853">
                  <c:v>15.005100000000001</c:v>
                </c:pt>
                <c:pt idx="16854">
                  <c:v>15.687099999999999</c:v>
                </c:pt>
                <c:pt idx="16855">
                  <c:v>14.323</c:v>
                </c:pt>
                <c:pt idx="16856">
                  <c:v>12.9589</c:v>
                </c:pt>
                <c:pt idx="16857">
                  <c:v>15.005100000000001</c:v>
                </c:pt>
                <c:pt idx="16858">
                  <c:v>13.641</c:v>
                </c:pt>
                <c:pt idx="16859">
                  <c:v>14.323</c:v>
                </c:pt>
                <c:pt idx="16860">
                  <c:v>12.9589</c:v>
                </c:pt>
                <c:pt idx="16861">
                  <c:v>12.276899999999999</c:v>
                </c:pt>
                <c:pt idx="16862">
                  <c:v>12.276899999999999</c:v>
                </c:pt>
                <c:pt idx="16863">
                  <c:v>11.594799999999999</c:v>
                </c:pt>
                <c:pt idx="16864">
                  <c:v>10.230700000000001</c:v>
                </c:pt>
                <c:pt idx="16865">
                  <c:v>10.230700000000001</c:v>
                </c:pt>
                <c:pt idx="16866">
                  <c:v>10.912800000000001</c:v>
                </c:pt>
                <c:pt idx="16867">
                  <c:v>10.230700000000001</c:v>
                </c:pt>
                <c:pt idx="16868">
                  <c:v>10.912800000000001</c:v>
                </c:pt>
                <c:pt idx="16869">
                  <c:v>9.5486900000000006</c:v>
                </c:pt>
                <c:pt idx="16870">
                  <c:v>8.18459</c:v>
                </c:pt>
                <c:pt idx="16871">
                  <c:v>7.5025399999999998</c:v>
                </c:pt>
                <c:pt idx="16872">
                  <c:v>10.230700000000001</c:v>
                </c:pt>
                <c:pt idx="16873">
                  <c:v>9.5486900000000006</c:v>
                </c:pt>
                <c:pt idx="16874">
                  <c:v>8.18459</c:v>
                </c:pt>
                <c:pt idx="16875">
                  <c:v>8.18459</c:v>
                </c:pt>
                <c:pt idx="16876">
                  <c:v>8.8666400000000003</c:v>
                </c:pt>
                <c:pt idx="16877">
                  <c:v>8.18459</c:v>
                </c:pt>
                <c:pt idx="16878">
                  <c:v>7.5025399999999998</c:v>
                </c:pt>
                <c:pt idx="16879">
                  <c:v>7.5025399999999998</c:v>
                </c:pt>
                <c:pt idx="16880">
                  <c:v>8.18459</c:v>
                </c:pt>
                <c:pt idx="16881">
                  <c:v>8.8666400000000003</c:v>
                </c:pt>
                <c:pt idx="16882">
                  <c:v>8.8666400000000003</c:v>
                </c:pt>
                <c:pt idx="16883">
                  <c:v>9.5486900000000006</c:v>
                </c:pt>
                <c:pt idx="16884">
                  <c:v>10.230700000000001</c:v>
                </c:pt>
                <c:pt idx="16885">
                  <c:v>10.230700000000001</c:v>
                </c:pt>
                <c:pt idx="16886">
                  <c:v>10.230700000000001</c:v>
                </c:pt>
                <c:pt idx="16887">
                  <c:v>9.5486900000000006</c:v>
                </c:pt>
                <c:pt idx="16888">
                  <c:v>10.230700000000001</c:v>
                </c:pt>
                <c:pt idx="16889">
                  <c:v>8.18459</c:v>
                </c:pt>
                <c:pt idx="16890">
                  <c:v>7.5025399999999998</c:v>
                </c:pt>
                <c:pt idx="16891">
                  <c:v>7.5025399999999998</c:v>
                </c:pt>
                <c:pt idx="16892">
                  <c:v>7.5025399999999998</c:v>
                </c:pt>
                <c:pt idx="16893">
                  <c:v>7.5025399999999998</c:v>
                </c:pt>
                <c:pt idx="16894">
                  <c:v>6.8204900000000004</c:v>
                </c:pt>
                <c:pt idx="16895">
                  <c:v>8.18459</c:v>
                </c:pt>
                <c:pt idx="16896">
                  <c:v>10.230700000000001</c:v>
                </c:pt>
                <c:pt idx="16897">
                  <c:v>10.230700000000001</c:v>
                </c:pt>
                <c:pt idx="16898">
                  <c:v>11.594799999999999</c:v>
                </c:pt>
                <c:pt idx="16899">
                  <c:v>11.594799999999999</c:v>
                </c:pt>
                <c:pt idx="16900">
                  <c:v>11.594799999999999</c:v>
                </c:pt>
                <c:pt idx="16901">
                  <c:v>11.594799999999999</c:v>
                </c:pt>
                <c:pt idx="16902">
                  <c:v>9.5486900000000006</c:v>
                </c:pt>
                <c:pt idx="16903">
                  <c:v>8.8666400000000003</c:v>
                </c:pt>
                <c:pt idx="16904">
                  <c:v>8.8666400000000003</c:v>
                </c:pt>
                <c:pt idx="16905">
                  <c:v>10.230700000000001</c:v>
                </c:pt>
                <c:pt idx="16906">
                  <c:v>10.912800000000001</c:v>
                </c:pt>
                <c:pt idx="16907">
                  <c:v>10.912800000000001</c:v>
                </c:pt>
                <c:pt idx="16908">
                  <c:v>10.912800000000001</c:v>
                </c:pt>
                <c:pt idx="16909">
                  <c:v>10.912800000000001</c:v>
                </c:pt>
                <c:pt idx="16910">
                  <c:v>10.230700000000001</c:v>
                </c:pt>
                <c:pt idx="16911">
                  <c:v>10.912800000000001</c:v>
                </c:pt>
                <c:pt idx="16912">
                  <c:v>10.912800000000001</c:v>
                </c:pt>
                <c:pt idx="16913">
                  <c:v>7.5025399999999998</c:v>
                </c:pt>
                <c:pt idx="16914">
                  <c:v>6.8204900000000004</c:v>
                </c:pt>
                <c:pt idx="16915">
                  <c:v>6.8204900000000004</c:v>
                </c:pt>
                <c:pt idx="16916">
                  <c:v>6.1384400000000001</c:v>
                </c:pt>
                <c:pt idx="16917">
                  <c:v>5.4563899999999999</c:v>
                </c:pt>
                <c:pt idx="16918">
                  <c:v>5.4563899999999999</c:v>
                </c:pt>
                <c:pt idx="16919">
                  <c:v>7.5025399999999998</c:v>
                </c:pt>
                <c:pt idx="16920">
                  <c:v>8.18459</c:v>
                </c:pt>
                <c:pt idx="16921">
                  <c:v>8.8666400000000003</c:v>
                </c:pt>
                <c:pt idx="16922">
                  <c:v>8.18459</c:v>
                </c:pt>
                <c:pt idx="16923">
                  <c:v>6.8204900000000004</c:v>
                </c:pt>
                <c:pt idx="16924">
                  <c:v>7.5025399999999998</c:v>
                </c:pt>
                <c:pt idx="16925">
                  <c:v>7.5025399999999998</c:v>
                </c:pt>
                <c:pt idx="16926">
                  <c:v>10.912800000000001</c:v>
                </c:pt>
                <c:pt idx="16927">
                  <c:v>10.912800000000001</c:v>
                </c:pt>
                <c:pt idx="16928">
                  <c:v>10.230700000000001</c:v>
                </c:pt>
                <c:pt idx="16929">
                  <c:v>10.230700000000001</c:v>
                </c:pt>
                <c:pt idx="16930">
                  <c:v>10.230700000000001</c:v>
                </c:pt>
                <c:pt idx="16931">
                  <c:v>10.230700000000001</c:v>
                </c:pt>
                <c:pt idx="16932">
                  <c:v>10.230700000000001</c:v>
                </c:pt>
                <c:pt idx="16933">
                  <c:v>10.230700000000001</c:v>
                </c:pt>
                <c:pt idx="16934">
                  <c:v>10.230700000000001</c:v>
                </c:pt>
                <c:pt idx="16935">
                  <c:v>11.594799999999999</c:v>
                </c:pt>
                <c:pt idx="16936">
                  <c:v>8.8666400000000003</c:v>
                </c:pt>
                <c:pt idx="16937">
                  <c:v>8.18459</c:v>
                </c:pt>
                <c:pt idx="16938">
                  <c:v>7.5025399999999998</c:v>
                </c:pt>
                <c:pt idx="16939">
                  <c:v>8.18459</c:v>
                </c:pt>
                <c:pt idx="16940">
                  <c:v>8.18459</c:v>
                </c:pt>
                <c:pt idx="16941">
                  <c:v>9.5486900000000006</c:v>
                </c:pt>
                <c:pt idx="16942">
                  <c:v>11.594799999999999</c:v>
                </c:pt>
                <c:pt idx="16943">
                  <c:v>8.18459</c:v>
                </c:pt>
                <c:pt idx="16944">
                  <c:v>8.8666400000000003</c:v>
                </c:pt>
                <c:pt idx="16945">
                  <c:v>8.18459</c:v>
                </c:pt>
                <c:pt idx="16946">
                  <c:v>8.8666400000000003</c:v>
                </c:pt>
                <c:pt idx="16947">
                  <c:v>10.230700000000001</c:v>
                </c:pt>
                <c:pt idx="16948">
                  <c:v>10.230700000000001</c:v>
                </c:pt>
                <c:pt idx="16949">
                  <c:v>10.912800000000001</c:v>
                </c:pt>
                <c:pt idx="16950">
                  <c:v>12.276899999999999</c:v>
                </c:pt>
                <c:pt idx="16951">
                  <c:v>12.276899999999999</c:v>
                </c:pt>
                <c:pt idx="16952">
                  <c:v>11.594799999999999</c:v>
                </c:pt>
                <c:pt idx="16953">
                  <c:v>11.594799999999999</c:v>
                </c:pt>
                <c:pt idx="16954">
                  <c:v>12.276899999999999</c:v>
                </c:pt>
                <c:pt idx="16955">
                  <c:v>12.276899999999999</c:v>
                </c:pt>
                <c:pt idx="16956">
                  <c:v>12.9589</c:v>
                </c:pt>
                <c:pt idx="16957">
                  <c:v>12.276899999999999</c:v>
                </c:pt>
                <c:pt idx="16958">
                  <c:v>12.276899999999999</c:v>
                </c:pt>
                <c:pt idx="16959">
                  <c:v>11.594799999999999</c:v>
                </c:pt>
                <c:pt idx="16960">
                  <c:v>10.912800000000001</c:v>
                </c:pt>
                <c:pt idx="16961">
                  <c:v>12.9589</c:v>
                </c:pt>
                <c:pt idx="16962">
                  <c:v>13.641</c:v>
                </c:pt>
                <c:pt idx="16963">
                  <c:v>15.005100000000001</c:v>
                </c:pt>
                <c:pt idx="16964">
                  <c:v>13.641</c:v>
                </c:pt>
                <c:pt idx="16965">
                  <c:v>12.9589</c:v>
                </c:pt>
                <c:pt idx="16966">
                  <c:v>12.276899999999999</c:v>
                </c:pt>
                <c:pt idx="16967">
                  <c:v>11.594799999999999</c:v>
                </c:pt>
                <c:pt idx="16968">
                  <c:v>11.594799999999999</c:v>
                </c:pt>
                <c:pt idx="16969">
                  <c:v>11.594799999999999</c:v>
                </c:pt>
                <c:pt idx="16970">
                  <c:v>10.912800000000001</c:v>
                </c:pt>
                <c:pt idx="16971">
                  <c:v>11.594799999999999</c:v>
                </c:pt>
                <c:pt idx="16972">
                  <c:v>10.912800000000001</c:v>
                </c:pt>
                <c:pt idx="16973">
                  <c:v>10.230700000000001</c:v>
                </c:pt>
                <c:pt idx="16974">
                  <c:v>10.912800000000001</c:v>
                </c:pt>
                <c:pt idx="16975">
                  <c:v>10.912800000000001</c:v>
                </c:pt>
                <c:pt idx="16976">
                  <c:v>9.5486900000000006</c:v>
                </c:pt>
                <c:pt idx="16977">
                  <c:v>0</c:v>
                </c:pt>
                <c:pt idx="16978">
                  <c:v>17.267099999999999</c:v>
                </c:pt>
                <c:pt idx="16979">
                  <c:v>14.9354</c:v>
                </c:pt>
                <c:pt idx="16980">
                  <c:v>17.578600000000002</c:v>
                </c:pt>
                <c:pt idx="16981">
                  <c:v>13.5327</c:v>
                </c:pt>
                <c:pt idx="16982">
                  <c:v>13.2437</c:v>
                </c:pt>
                <c:pt idx="16983">
                  <c:v>11.150700000000001</c:v>
                </c:pt>
                <c:pt idx="16984">
                  <c:v>9.6516400000000004</c:v>
                </c:pt>
                <c:pt idx="16985">
                  <c:v>8.49024</c:v>
                </c:pt>
                <c:pt idx="16986">
                  <c:v>7.5923800000000004</c:v>
                </c:pt>
                <c:pt idx="16987">
                  <c:v>9.1396899999999999</c:v>
                </c:pt>
                <c:pt idx="16988">
                  <c:v>8.3431099999999994</c:v>
                </c:pt>
                <c:pt idx="16989">
                  <c:v>7.6742499999999998</c:v>
                </c:pt>
                <c:pt idx="16990">
                  <c:v>7.09544</c:v>
                </c:pt>
                <c:pt idx="16991">
                  <c:v>7.4315300000000004</c:v>
                </c:pt>
                <c:pt idx="16992">
                  <c:v>7.71549</c:v>
                </c:pt>
                <c:pt idx="16993">
                  <c:v>7.2481299999999997</c:v>
                </c:pt>
                <c:pt idx="16994">
                  <c:v>7.5100499999999997</c:v>
                </c:pt>
                <c:pt idx="16995">
                  <c:v>6.8204900000000004</c:v>
                </c:pt>
                <c:pt idx="16996">
                  <c:v>6.8204900000000004</c:v>
                </c:pt>
                <c:pt idx="16997">
                  <c:v>5.4563899999999999</c:v>
                </c:pt>
                <c:pt idx="16998">
                  <c:v>5.4563899999999999</c:v>
                </c:pt>
                <c:pt idx="16999">
                  <c:v>4.7743399999999996</c:v>
                </c:pt>
                <c:pt idx="17000">
                  <c:v>5.4563899999999999</c:v>
                </c:pt>
                <c:pt idx="17001">
                  <c:v>5.4563899999999999</c:v>
                </c:pt>
                <c:pt idx="17002">
                  <c:v>6.1384400000000001</c:v>
                </c:pt>
                <c:pt idx="17003">
                  <c:v>6.8204900000000004</c:v>
                </c:pt>
                <c:pt idx="17004">
                  <c:v>6.1384400000000001</c:v>
                </c:pt>
                <c:pt idx="17005">
                  <c:v>5.4563899999999999</c:v>
                </c:pt>
                <c:pt idx="17006">
                  <c:v>7.5025399999999998</c:v>
                </c:pt>
                <c:pt idx="17007">
                  <c:v>9.5486900000000006</c:v>
                </c:pt>
                <c:pt idx="17008">
                  <c:v>8.8666400000000003</c:v>
                </c:pt>
                <c:pt idx="17009">
                  <c:v>9.5486900000000006</c:v>
                </c:pt>
                <c:pt idx="17010">
                  <c:v>8.8666400000000003</c:v>
                </c:pt>
                <c:pt idx="17011">
                  <c:v>8.18459</c:v>
                </c:pt>
                <c:pt idx="17012">
                  <c:v>7.5025399999999998</c:v>
                </c:pt>
                <c:pt idx="17013">
                  <c:v>7.5025399999999998</c:v>
                </c:pt>
                <c:pt idx="17014">
                  <c:v>7.5025399999999998</c:v>
                </c:pt>
                <c:pt idx="17015">
                  <c:v>7.5025399999999998</c:v>
                </c:pt>
                <c:pt idx="17016">
                  <c:v>8.18459</c:v>
                </c:pt>
                <c:pt idx="17017">
                  <c:v>8.18459</c:v>
                </c:pt>
                <c:pt idx="17018">
                  <c:v>8.8666400000000003</c:v>
                </c:pt>
                <c:pt idx="17019">
                  <c:v>9.5486900000000006</c:v>
                </c:pt>
                <c:pt idx="17020">
                  <c:v>8.18459</c:v>
                </c:pt>
                <c:pt idx="17021">
                  <c:v>9.5486900000000006</c:v>
                </c:pt>
                <c:pt idx="17022">
                  <c:v>9.5486900000000006</c:v>
                </c:pt>
                <c:pt idx="17023">
                  <c:v>8.18459</c:v>
                </c:pt>
                <c:pt idx="17024">
                  <c:v>5.4563899999999999</c:v>
                </c:pt>
                <c:pt idx="17025">
                  <c:v>6.1384400000000001</c:v>
                </c:pt>
                <c:pt idx="17026">
                  <c:v>5.4563899999999999</c:v>
                </c:pt>
                <c:pt idx="17027">
                  <c:v>6.1384400000000001</c:v>
                </c:pt>
                <c:pt idx="17028">
                  <c:v>6.1384400000000001</c:v>
                </c:pt>
                <c:pt idx="17029">
                  <c:v>6.8204900000000004</c:v>
                </c:pt>
                <c:pt idx="17030">
                  <c:v>7.5025399999999998</c:v>
                </c:pt>
                <c:pt idx="17031">
                  <c:v>8.18459</c:v>
                </c:pt>
                <c:pt idx="17032">
                  <c:v>7.5025399999999998</c:v>
                </c:pt>
                <c:pt idx="17033">
                  <c:v>6.8204900000000004</c:v>
                </c:pt>
                <c:pt idx="17034">
                  <c:v>6.1384400000000001</c:v>
                </c:pt>
                <c:pt idx="17035">
                  <c:v>5.4563899999999999</c:v>
                </c:pt>
                <c:pt idx="17036">
                  <c:v>4.7743399999999996</c:v>
                </c:pt>
                <c:pt idx="17037">
                  <c:v>4.7743399999999996</c:v>
                </c:pt>
                <c:pt idx="17038">
                  <c:v>4.0922900000000002</c:v>
                </c:pt>
                <c:pt idx="17039">
                  <c:v>3.41025</c:v>
                </c:pt>
                <c:pt idx="17040">
                  <c:v>4.0922900000000002</c:v>
                </c:pt>
                <c:pt idx="17041">
                  <c:v>4.0922900000000002</c:v>
                </c:pt>
                <c:pt idx="17042">
                  <c:v>4.7743399999999996</c:v>
                </c:pt>
                <c:pt idx="17043">
                  <c:v>4.7743399999999996</c:v>
                </c:pt>
                <c:pt idx="17044">
                  <c:v>4.0922900000000002</c:v>
                </c:pt>
                <c:pt idx="17045">
                  <c:v>4.0922900000000002</c:v>
                </c:pt>
                <c:pt idx="17046">
                  <c:v>4.0922900000000002</c:v>
                </c:pt>
                <c:pt idx="17047">
                  <c:v>4.0922900000000002</c:v>
                </c:pt>
                <c:pt idx="17048">
                  <c:v>3.41025</c:v>
                </c:pt>
                <c:pt idx="17049">
                  <c:v>3.41025</c:v>
                </c:pt>
                <c:pt idx="17050">
                  <c:v>3.41025</c:v>
                </c:pt>
                <c:pt idx="17051">
                  <c:v>4.0922900000000002</c:v>
                </c:pt>
                <c:pt idx="17052">
                  <c:v>5.4563899999999999</c:v>
                </c:pt>
                <c:pt idx="17053">
                  <c:v>6.1384400000000001</c:v>
                </c:pt>
                <c:pt idx="17054">
                  <c:v>6.8204900000000004</c:v>
                </c:pt>
                <c:pt idx="17055">
                  <c:v>6.8204900000000004</c:v>
                </c:pt>
                <c:pt idx="17056">
                  <c:v>7.5025399999999998</c:v>
                </c:pt>
                <c:pt idx="17057">
                  <c:v>7.5025399999999998</c:v>
                </c:pt>
                <c:pt idx="17058">
                  <c:v>7.5025399999999998</c:v>
                </c:pt>
                <c:pt idx="17059">
                  <c:v>7.5025399999999998</c:v>
                </c:pt>
                <c:pt idx="17060">
                  <c:v>6.1384400000000001</c:v>
                </c:pt>
                <c:pt idx="17061">
                  <c:v>6.1384400000000001</c:v>
                </c:pt>
                <c:pt idx="17062">
                  <c:v>6.8204900000000004</c:v>
                </c:pt>
                <c:pt idx="17063">
                  <c:v>6.8204900000000004</c:v>
                </c:pt>
                <c:pt idx="17064">
                  <c:v>6.1384400000000001</c:v>
                </c:pt>
                <c:pt idx="17065">
                  <c:v>6.8204900000000004</c:v>
                </c:pt>
                <c:pt idx="17066">
                  <c:v>7.5025399999999998</c:v>
                </c:pt>
                <c:pt idx="17067">
                  <c:v>7.5025399999999998</c:v>
                </c:pt>
                <c:pt idx="17068">
                  <c:v>8.8666400000000003</c:v>
                </c:pt>
                <c:pt idx="17069">
                  <c:v>7.5025399999999998</c:v>
                </c:pt>
                <c:pt idx="17070">
                  <c:v>7.5025399999999998</c:v>
                </c:pt>
                <c:pt idx="17071">
                  <c:v>7.5025399999999998</c:v>
                </c:pt>
                <c:pt idx="17072">
                  <c:v>8.8666400000000003</c:v>
                </c:pt>
                <c:pt idx="17073">
                  <c:v>8.8666400000000003</c:v>
                </c:pt>
                <c:pt idx="17074">
                  <c:v>7.5025399999999998</c:v>
                </c:pt>
                <c:pt idx="17075">
                  <c:v>7.5025399999999998</c:v>
                </c:pt>
                <c:pt idx="17076">
                  <c:v>8.8666400000000003</c:v>
                </c:pt>
                <c:pt idx="17077">
                  <c:v>9.5486900000000006</c:v>
                </c:pt>
                <c:pt idx="17078">
                  <c:v>9.5486900000000006</c:v>
                </c:pt>
                <c:pt idx="17079">
                  <c:v>8.8666400000000003</c:v>
                </c:pt>
                <c:pt idx="17080">
                  <c:v>8.8666400000000003</c:v>
                </c:pt>
                <c:pt idx="17081">
                  <c:v>8.8666400000000003</c:v>
                </c:pt>
                <c:pt idx="17082">
                  <c:v>8.18459</c:v>
                </c:pt>
                <c:pt idx="17083">
                  <c:v>8.8666400000000003</c:v>
                </c:pt>
                <c:pt idx="17084">
                  <c:v>9.5486900000000006</c:v>
                </c:pt>
                <c:pt idx="17085">
                  <c:v>8.18459</c:v>
                </c:pt>
                <c:pt idx="17086">
                  <c:v>8.8666400000000003</c:v>
                </c:pt>
                <c:pt idx="17087">
                  <c:v>8.8666400000000003</c:v>
                </c:pt>
                <c:pt idx="17088">
                  <c:v>8.8666400000000003</c:v>
                </c:pt>
                <c:pt idx="17089">
                  <c:v>8.8666400000000003</c:v>
                </c:pt>
                <c:pt idx="17090">
                  <c:v>8.18459</c:v>
                </c:pt>
                <c:pt idx="17091">
                  <c:v>8.8666400000000003</c:v>
                </c:pt>
                <c:pt idx="17092">
                  <c:v>8.8666400000000003</c:v>
                </c:pt>
                <c:pt idx="17093">
                  <c:v>8.18459</c:v>
                </c:pt>
                <c:pt idx="17094">
                  <c:v>7.5025399999999998</c:v>
                </c:pt>
                <c:pt idx="17095">
                  <c:v>6.8204900000000004</c:v>
                </c:pt>
                <c:pt idx="17096">
                  <c:v>6.8204900000000004</c:v>
                </c:pt>
                <c:pt idx="17097">
                  <c:v>6.8204900000000004</c:v>
                </c:pt>
                <c:pt idx="17098">
                  <c:v>7.5025399999999998</c:v>
                </c:pt>
                <c:pt idx="17099">
                  <c:v>7.5025399999999998</c:v>
                </c:pt>
                <c:pt idx="17100">
                  <c:v>7.5025399999999998</c:v>
                </c:pt>
                <c:pt idx="17101">
                  <c:v>5.4563899999999999</c:v>
                </c:pt>
                <c:pt idx="17102">
                  <c:v>5.4563899999999999</c:v>
                </c:pt>
                <c:pt idx="17103">
                  <c:v>4.7743399999999996</c:v>
                </c:pt>
                <c:pt idx="17104">
                  <c:v>6.1384400000000001</c:v>
                </c:pt>
                <c:pt idx="17105">
                  <c:v>4.7743399999999996</c:v>
                </c:pt>
                <c:pt idx="17106">
                  <c:v>4.7743399999999996</c:v>
                </c:pt>
                <c:pt idx="17107">
                  <c:v>4.7743399999999996</c:v>
                </c:pt>
                <c:pt idx="17108">
                  <c:v>4.0922900000000002</c:v>
                </c:pt>
                <c:pt idx="17109">
                  <c:v>4.7743399999999996</c:v>
                </c:pt>
                <c:pt idx="17110">
                  <c:v>4.7743399999999996</c:v>
                </c:pt>
                <c:pt idx="17111">
                  <c:v>6.1384400000000001</c:v>
                </c:pt>
                <c:pt idx="17112">
                  <c:v>6.1384400000000001</c:v>
                </c:pt>
                <c:pt idx="17113">
                  <c:v>6.1384400000000001</c:v>
                </c:pt>
                <c:pt idx="17114">
                  <c:v>6.1384400000000001</c:v>
                </c:pt>
                <c:pt idx="17115">
                  <c:v>5.4563899999999999</c:v>
                </c:pt>
                <c:pt idx="17116">
                  <c:v>6.1384400000000001</c:v>
                </c:pt>
                <c:pt idx="17117">
                  <c:v>6.1384400000000001</c:v>
                </c:pt>
                <c:pt idx="17118">
                  <c:v>7.5025399999999998</c:v>
                </c:pt>
                <c:pt idx="17119">
                  <c:v>7.5025399999999998</c:v>
                </c:pt>
                <c:pt idx="17120">
                  <c:v>7.5025399999999998</c:v>
                </c:pt>
                <c:pt idx="17121">
                  <c:v>6.8204900000000004</c:v>
                </c:pt>
                <c:pt idx="17122">
                  <c:v>6.1384400000000001</c:v>
                </c:pt>
                <c:pt idx="17123">
                  <c:v>6.1384400000000001</c:v>
                </c:pt>
                <c:pt idx="17124">
                  <c:v>6.1384400000000001</c:v>
                </c:pt>
                <c:pt idx="17125">
                  <c:v>6.8204900000000004</c:v>
                </c:pt>
                <c:pt idx="17126">
                  <c:v>6.1384400000000001</c:v>
                </c:pt>
                <c:pt idx="17127">
                  <c:v>6.8204900000000004</c:v>
                </c:pt>
                <c:pt idx="17128">
                  <c:v>8.8666400000000003</c:v>
                </c:pt>
                <c:pt idx="17129">
                  <c:v>8.18459</c:v>
                </c:pt>
                <c:pt idx="17130">
                  <c:v>8.8666400000000003</c:v>
                </c:pt>
                <c:pt idx="17131">
                  <c:v>8.8666400000000003</c:v>
                </c:pt>
                <c:pt idx="17132">
                  <c:v>9.5486900000000006</c:v>
                </c:pt>
                <c:pt idx="17133">
                  <c:v>10.230700000000001</c:v>
                </c:pt>
                <c:pt idx="17134">
                  <c:v>9.5486900000000006</c:v>
                </c:pt>
                <c:pt idx="17135">
                  <c:v>8.8666400000000003</c:v>
                </c:pt>
                <c:pt idx="17136">
                  <c:v>8.8666400000000003</c:v>
                </c:pt>
                <c:pt idx="17137">
                  <c:v>9.5486900000000006</c:v>
                </c:pt>
                <c:pt idx="17138">
                  <c:v>10.230700000000001</c:v>
                </c:pt>
                <c:pt idx="17139">
                  <c:v>10.912800000000001</c:v>
                </c:pt>
                <c:pt idx="17140">
                  <c:v>10.912800000000001</c:v>
                </c:pt>
                <c:pt idx="17141">
                  <c:v>9.5486900000000006</c:v>
                </c:pt>
                <c:pt idx="17142">
                  <c:v>10.912800000000001</c:v>
                </c:pt>
                <c:pt idx="17143">
                  <c:v>10.230700000000001</c:v>
                </c:pt>
                <c:pt idx="17144">
                  <c:v>10.230700000000001</c:v>
                </c:pt>
                <c:pt idx="17145">
                  <c:v>9.5486900000000006</c:v>
                </c:pt>
                <c:pt idx="17146">
                  <c:v>8.18459</c:v>
                </c:pt>
                <c:pt idx="17147">
                  <c:v>8.18459</c:v>
                </c:pt>
                <c:pt idx="17148">
                  <c:v>7.5025399999999998</c:v>
                </c:pt>
                <c:pt idx="17149">
                  <c:v>6.8204900000000004</c:v>
                </c:pt>
                <c:pt idx="17150">
                  <c:v>5.4563899999999999</c:v>
                </c:pt>
                <c:pt idx="17151">
                  <c:v>0</c:v>
                </c:pt>
                <c:pt idx="17152">
                  <c:v>0</c:v>
                </c:pt>
                <c:pt idx="17153">
                  <c:v>5.0150699999999997</c:v>
                </c:pt>
                <c:pt idx="17154">
                  <c:v>3.5339299999999998</c:v>
                </c:pt>
                <c:pt idx="17155">
                  <c:v>5.4346500000000004</c:v>
                </c:pt>
                <c:pt idx="17156">
                  <c:v>6.6433299999999997</c:v>
                </c:pt>
                <c:pt idx="17157">
                  <c:v>5.5905699999999996</c:v>
                </c:pt>
                <c:pt idx="17158">
                  <c:v>4.8372299999999999</c:v>
                </c:pt>
                <c:pt idx="17159">
                  <c:v>5.6719299999999997</c:v>
                </c:pt>
                <c:pt idx="17160">
                  <c:v>5.0709999999999997</c:v>
                </c:pt>
                <c:pt idx="17161">
                  <c:v>4.5775100000000002</c:v>
                </c:pt>
                <c:pt idx="17162">
                  <c:v>4.1779400000000004</c:v>
                </c:pt>
                <c:pt idx="17163">
                  <c:v>3.8371300000000002</c:v>
                </c:pt>
                <c:pt idx="17164">
                  <c:v>7.1046800000000001</c:v>
                </c:pt>
                <c:pt idx="17165">
                  <c:v>6.6058000000000003</c:v>
                </c:pt>
                <c:pt idx="17166">
                  <c:v>6.9439399999999996</c:v>
                </c:pt>
                <c:pt idx="17167">
                  <c:v>7.2481299999999997</c:v>
                </c:pt>
                <c:pt idx="17168">
                  <c:v>6.8341599999999998</c:v>
                </c:pt>
                <c:pt idx="17169">
                  <c:v>8.18459</c:v>
                </c:pt>
                <c:pt idx="17170">
                  <c:v>7.5025399999999998</c:v>
                </c:pt>
                <c:pt idx="17171">
                  <c:v>7.5025399999999998</c:v>
                </c:pt>
                <c:pt idx="17172">
                  <c:v>7.5025399999999998</c:v>
                </c:pt>
                <c:pt idx="17173">
                  <c:v>6.8204900000000004</c:v>
                </c:pt>
                <c:pt idx="17174">
                  <c:v>8.8666400000000003</c:v>
                </c:pt>
                <c:pt idx="17175">
                  <c:v>10.230700000000001</c:v>
                </c:pt>
                <c:pt idx="17176">
                  <c:v>9.5486900000000006</c:v>
                </c:pt>
                <c:pt idx="17177">
                  <c:v>9.5486900000000006</c:v>
                </c:pt>
                <c:pt idx="17178">
                  <c:v>10.912800000000001</c:v>
                </c:pt>
                <c:pt idx="17179">
                  <c:v>12.276899999999999</c:v>
                </c:pt>
                <c:pt idx="17180">
                  <c:v>12.276899999999999</c:v>
                </c:pt>
                <c:pt idx="17181">
                  <c:v>10.912800000000001</c:v>
                </c:pt>
                <c:pt idx="17182">
                  <c:v>9.5486900000000006</c:v>
                </c:pt>
                <c:pt idx="17183">
                  <c:v>9.5486900000000006</c:v>
                </c:pt>
                <c:pt idx="17184">
                  <c:v>8.18459</c:v>
                </c:pt>
                <c:pt idx="17185">
                  <c:v>8.18459</c:v>
                </c:pt>
                <c:pt idx="17186">
                  <c:v>8.18459</c:v>
                </c:pt>
                <c:pt idx="17187">
                  <c:v>8.8666400000000003</c:v>
                </c:pt>
                <c:pt idx="17188">
                  <c:v>9.5486900000000006</c:v>
                </c:pt>
                <c:pt idx="17189">
                  <c:v>10.912800000000001</c:v>
                </c:pt>
                <c:pt idx="17190">
                  <c:v>10.230700000000001</c:v>
                </c:pt>
                <c:pt idx="17191">
                  <c:v>8.18459</c:v>
                </c:pt>
                <c:pt idx="17192">
                  <c:v>7.5025399999999998</c:v>
                </c:pt>
                <c:pt idx="17193">
                  <c:v>7.5025399999999998</c:v>
                </c:pt>
                <c:pt idx="17194">
                  <c:v>8.8666400000000003</c:v>
                </c:pt>
                <c:pt idx="17195">
                  <c:v>8.8666400000000003</c:v>
                </c:pt>
                <c:pt idx="17196">
                  <c:v>8.18459</c:v>
                </c:pt>
                <c:pt idx="17197">
                  <c:v>6.8204900000000004</c:v>
                </c:pt>
                <c:pt idx="17198">
                  <c:v>6.8204900000000004</c:v>
                </c:pt>
                <c:pt idx="17199">
                  <c:v>6.8204900000000004</c:v>
                </c:pt>
                <c:pt idx="17200">
                  <c:v>6.8204900000000004</c:v>
                </c:pt>
                <c:pt idx="17201">
                  <c:v>7.5025399999999998</c:v>
                </c:pt>
                <c:pt idx="17202">
                  <c:v>7.5025399999999998</c:v>
                </c:pt>
                <c:pt idx="17203">
                  <c:v>7.5025399999999998</c:v>
                </c:pt>
                <c:pt idx="17204">
                  <c:v>6.1384400000000001</c:v>
                </c:pt>
                <c:pt idx="17205">
                  <c:v>5.4563899999999999</c:v>
                </c:pt>
                <c:pt idx="17206">
                  <c:v>6.1384400000000001</c:v>
                </c:pt>
                <c:pt idx="17207">
                  <c:v>5.4563899999999999</c:v>
                </c:pt>
                <c:pt idx="17208">
                  <c:v>5.4563899999999999</c:v>
                </c:pt>
                <c:pt idx="17209">
                  <c:v>5.4563899999999999</c:v>
                </c:pt>
                <c:pt idx="17210">
                  <c:v>6.8204900000000004</c:v>
                </c:pt>
                <c:pt idx="17211">
                  <c:v>5.4563899999999999</c:v>
                </c:pt>
                <c:pt idx="17212">
                  <c:v>6.1384400000000001</c:v>
                </c:pt>
                <c:pt idx="17213">
                  <c:v>6.8204900000000004</c:v>
                </c:pt>
                <c:pt idx="17214">
                  <c:v>7.5025399999999998</c:v>
                </c:pt>
                <c:pt idx="17215">
                  <c:v>8.18459</c:v>
                </c:pt>
                <c:pt idx="17216">
                  <c:v>8.18459</c:v>
                </c:pt>
                <c:pt idx="17217">
                  <c:v>8.8666400000000003</c:v>
                </c:pt>
                <c:pt idx="17218">
                  <c:v>10.230700000000001</c:v>
                </c:pt>
                <c:pt idx="17219">
                  <c:v>10.230700000000001</c:v>
                </c:pt>
                <c:pt idx="17220">
                  <c:v>11.594799999999999</c:v>
                </c:pt>
                <c:pt idx="17221">
                  <c:v>11.594799999999999</c:v>
                </c:pt>
                <c:pt idx="17222">
                  <c:v>10.912800000000001</c:v>
                </c:pt>
                <c:pt idx="17223">
                  <c:v>10.230700000000001</c:v>
                </c:pt>
                <c:pt idx="17224">
                  <c:v>10.230700000000001</c:v>
                </c:pt>
                <c:pt idx="17225">
                  <c:v>10.230700000000001</c:v>
                </c:pt>
                <c:pt idx="17226">
                  <c:v>9.5486900000000006</c:v>
                </c:pt>
                <c:pt idx="17227">
                  <c:v>10.912800000000001</c:v>
                </c:pt>
                <c:pt idx="17228">
                  <c:v>9.5486900000000006</c:v>
                </c:pt>
                <c:pt idx="17229">
                  <c:v>8.8666400000000003</c:v>
                </c:pt>
                <c:pt idx="17230">
                  <c:v>8.8666400000000003</c:v>
                </c:pt>
                <c:pt idx="17231">
                  <c:v>8.18459</c:v>
                </c:pt>
                <c:pt idx="17232">
                  <c:v>8.18459</c:v>
                </c:pt>
                <c:pt idx="17233">
                  <c:v>8.18459</c:v>
                </c:pt>
                <c:pt idx="17234">
                  <c:v>8.18459</c:v>
                </c:pt>
                <c:pt idx="17235">
                  <c:v>7.5025399999999998</c:v>
                </c:pt>
                <c:pt idx="17236">
                  <c:v>7.5025399999999998</c:v>
                </c:pt>
                <c:pt idx="17237">
                  <c:v>6.8204900000000004</c:v>
                </c:pt>
                <c:pt idx="17238">
                  <c:v>7.5025399999999998</c:v>
                </c:pt>
                <c:pt idx="17239">
                  <c:v>8.18459</c:v>
                </c:pt>
                <c:pt idx="17240">
                  <c:v>8.8666400000000003</c:v>
                </c:pt>
                <c:pt idx="17241">
                  <c:v>10.230700000000001</c:v>
                </c:pt>
                <c:pt idx="17242">
                  <c:v>9.5486900000000006</c:v>
                </c:pt>
                <c:pt idx="17243">
                  <c:v>9.5486900000000006</c:v>
                </c:pt>
                <c:pt idx="17244">
                  <c:v>8.8666400000000003</c:v>
                </c:pt>
                <c:pt idx="17245">
                  <c:v>8.18459</c:v>
                </c:pt>
                <c:pt idx="17246">
                  <c:v>8.18459</c:v>
                </c:pt>
                <c:pt idx="17247">
                  <c:v>8.8666400000000003</c:v>
                </c:pt>
                <c:pt idx="17248">
                  <c:v>8.8666400000000003</c:v>
                </c:pt>
                <c:pt idx="17249">
                  <c:v>9.5486900000000006</c:v>
                </c:pt>
                <c:pt idx="17250">
                  <c:v>8.18459</c:v>
                </c:pt>
                <c:pt idx="17251">
                  <c:v>9.5486900000000006</c:v>
                </c:pt>
                <c:pt idx="17252">
                  <c:v>9.5486900000000006</c:v>
                </c:pt>
                <c:pt idx="17253">
                  <c:v>10.230700000000001</c:v>
                </c:pt>
                <c:pt idx="17254">
                  <c:v>8.8666400000000003</c:v>
                </c:pt>
                <c:pt idx="17255">
                  <c:v>8.8666400000000003</c:v>
                </c:pt>
                <c:pt idx="17256">
                  <c:v>8.8666400000000003</c:v>
                </c:pt>
                <c:pt idx="17257">
                  <c:v>7.5025399999999998</c:v>
                </c:pt>
                <c:pt idx="17258">
                  <c:v>6.1384400000000001</c:v>
                </c:pt>
                <c:pt idx="17259">
                  <c:v>6.1384400000000001</c:v>
                </c:pt>
                <c:pt idx="17260">
                  <c:v>6.1384400000000001</c:v>
                </c:pt>
                <c:pt idx="17261">
                  <c:v>6.1384400000000001</c:v>
                </c:pt>
                <c:pt idx="17262">
                  <c:v>6.1384400000000001</c:v>
                </c:pt>
                <c:pt idx="17263">
                  <c:v>6.1384400000000001</c:v>
                </c:pt>
                <c:pt idx="17264">
                  <c:v>6.8204900000000004</c:v>
                </c:pt>
                <c:pt idx="17265">
                  <c:v>5.4563899999999999</c:v>
                </c:pt>
                <c:pt idx="17266">
                  <c:v>4.7743399999999996</c:v>
                </c:pt>
                <c:pt idx="17267">
                  <c:v>4.7743399999999996</c:v>
                </c:pt>
                <c:pt idx="17268">
                  <c:v>4.0922900000000002</c:v>
                </c:pt>
                <c:pt idx="17269">
                  <c:v>4.0922900000000002</c:v>
                </c:pt>
                <c:pt idx="17270">
                  <c:v>2.0461499999999999</c:v>
                </c:pt>
                <c:pt idx="17271">
                  <c:v>2.0461499999999999</c:v>
                </c:pt>
                <c:pt idx="17272">
                  <c:v>2.7282000000000002</c:v>
                </c:pt>
                <c:pt idx="17273">
                  <c:v>2.0461499999999999</c:v>
                </c:pt>
                <c:pt idx="17274">
                  <c:v>2.7282000000000002</c:v>
                </c:pt>
                <c:pt idx="17275">
                  <c:v>2.7282000000000002</c:v>
                </c:pt>
                <c:pt idx="17276">
                  <c:v>2.7282000000000002</c:v>
                </c:pt>
                <c:pt idx="17277">
                  <c:v>2.7282000000000002</c:v>
                </c:pt>
                <c:pt idx="17278">
                  <c:v>3.41025</c:v>
                </c:pt>
                <c:pt idx="17279">
                  <c:v>3.41025</c:v>
                </c:pt>
              </c:numCache>
            </c:numRef>
          </c:yVal>
          <c:smooth val="1"/>
          <c:extLst>
            <c:ext xmlns:c16="http://schemas.microsoft.com/office/drawing/2014/chart" uri="{C3380CC4-5D6E-409C-BE32-E72D297353CC}">
              <c16:uniqueId val="{00000000-9BF7-4266-88CC-573BAD3AC3C2}"/>
            </c:ext>
          </c:extLst>
        </c:ser>
        <c:ser>
          <c:idx val="1"/>
          <c:order val="1"/>
          <c:tx>
            <c:v>Test 2</c:v>
          </c:tx>
          <c:marker>
            <c:symbol val="none"/>
          </c:marker>
          <c:xVal>
            <c:numRef>
              <c:f>lvtemporary_295971!$H:$H</c:f>
              <c:numCache>
                <c:formatCode>h:mm:ss;@</c:formatCode>
                <c:ptCount val="65536"/>
                <c:pt idx="1">
                  <c:v>0</c:v>
                </c:pt>
                <c:pt idx="2" formatCode="h:mm:ss">
                  <c:v>5.7870370370370366E-5</c:v>
                </c:pt>
                <c:pt idx="3" formatCode="h:mm:ss">
                  <c:v>1.1574074074074073E-4</c:v>
                </c:pt>
                <c:pt idx="4">
                  <c:v>1.7361111111111101E-4</c:v>
                </c:pt>
                <c:pt idx="5" formatCode="h:mm:ss">
                  <c:v>2.31481481481481E-4</c:v>
                </c:pt>
                <c:pt idx="6" formatCode="h:mm:ss">
                  <c:v>2.89351851851852E-4</c:v>
                </c:pt>
                <c:pt idx="7">
                  <c:v>3.4722222222222202E-4</c:v>
                </c:pt>
                <c:pt idx="8" formatCode="h:mm:ss">
                  <c:v>4.0509259259259301E-4</c:v>
                </c:pt>
                <c:pt idx="9" formatCode="h:mm:ss">
                  <c:v>4.6296296296296298E-4</c:v>
                </c:pt>
                <c:pt idx="10">
                  <c:v>5.20833333333333E-4</c:v>
                </c:pt>
                <c:pt idx="11" formatCode="h:mm:ss">
                  <c:v>5.78703703703704E-4</c:v>
                </c:pt>
                <c:pt idx="12" formatCode="h:mm:ss">
                  <c:v>6.3657407407407402E-4</c:v>
                </c:pt>
                <c:pt idx="13">
                  <c:v>6.9444444444444404E-4</c:v>
                </c:pt>
                <c:pt idx="14" formatCode="h:mm:ss">
                  <c:v>7.5231481481481503E-4</c:v>
                </c:pt>
                <c:pt idx="15" formatCode="h:mm:ss">
                  <c:v>8.1018518518518505E-4</c:v>
                </c:pt>
                <c:pt idx="16">
                  <c:v>8.6805555555555605E-4</c:v>
                </c:pt>
                <c:pt idx="17">
                  <c:v>9.2592592592592596E-4</c:v>
                </c:pt>
                <c:pt idx="18" formatCode="h:mm:ss">
                  <c:v>9.8379629629629598E-4</c:v>
                </c:pt>
                <c:pt idx="19" formatCode="h:mm:ss">
                  <c:v>1.0416666666666699E-3</c:v>
                </c:pt>
                <c:pt idx="20">
                  <c:v>1.0995370370370399E-3</c:v>
                </c:pt>
                <c:pt idx="21" formatCode="h:mm:ss">
                  <c:v>1.1574074074074099E-3</c:v>
                </c:pt>
                <c:pt idx="22" formatCode="h:mm:ss">
                  <c:v>1.21527777777778E-3</c:v>
                </c:pt>
                <c:pt idx="23">
                  <c:v>1.27314814814815E-3</c:v>
                </c:pt>
                <c:pt idx="24" formatCode="h:mm:ss">
                  <c:v>1.33101851851852E-3</c:v>
                </c:pt>
                <c:pt idx="25" formatCode="h:mm:ss">
                  <c:v>1.38888888888889E-3</c:v>
                </c:pt>
                <c:pt idx="26">
                  <c:v>1.44675925925926E-3</c:v>
                </c:pt>
                <c:pt idx="27" formatCode="h:mm:ss">
                  <c:v>1.5046296296296301E-3</c:v>
                </c:pt>
                <c:pt idx="28" formatCode="h:mm:ss">
                  <c:v>1.5625000000000001E-3</c:v>
                </c:pt>
                <c:pt idx="29">
                  <c:v>1.6203703703703701E-3</c:v>
                </c:pt>
                <c:pt idx="30" formatCode="h:mm:ss">
                  <c:v>1.6782407407407399E-3</c:v>
                </c:pt>
                <c:pt idx="31" formatCode="h:mm:ss">
                  <c:v>1.7361111111111099E-3</c:v>
                </c:pt>
                <c:pt idx="32">
                  <c:v>1.79398148148148E-3</c:v>
                </c:pt>
                <c:pt idx="33">
                  <c:v>1.85185185185185E-3</c:v>
                </c:pt>
                <c:pt idx="34" formatCode="h:mm:ss">
                  <c:v>1.90972222222222E-3</c:v>
                </c:pt>
                <c:pt idx="35" formatCode="h:mm:ss">
                  <c:v>1.9675925925925898E-3</c:v>
                </c:pt>
                <c:pt idx="36">
                  <c:v>2.0254629629629598E-3</c:v>
                </c:pt>
                <c:pt idx="37" formatCode="h:mm:ss">
                  <c:v>2.0833333333333298E-3</c:v>
                </c:pt>
                <c:pt idx="38" formatCode="h:mm:ss">
                  <c:v>2.1412037037036999E-3</c:v>
                </c:pt>
                <c:pt idx="39">
                  <c:v>2.1990740740740699E-3</c:v>
                </c:pt>
                <c:pt idx="40" formatCode="h:mm:ss">
                  <c:v>2.2569444444444399E-3</c:v>
                </c:pt>
                <c:pt idx="41" formatCode="h:mm:ss">
                  <c:v>2.3148148148148099E-3</c:v>
                </c:pt>
                <c:pt idx="42">
                  <c:v>2.3726851851851899E-3</c:v>
                </c:pt>
                <c:pt idx="43" formatCode="h:mm:ss">
                  <c:v>2.4305555555555599E-3</c:v>
                </c:pt>
                <c:pt idx="44" formatCode="h:mm:ss">
                  <c:v>2.48842592592593E-3</c:v>
                </c:pt>
                <c:pt idx="45">
                  <c:v>2.5462962962963E-3</c:v>
                </c:pt>
                <c:pt idx="46" formatCode="h:mm:ss">
                  <c:v>2.60416666666667E-3</c:v>
                </c:pt>
                <c:pt idx="47" formatCode="h:mm:ss">
                  <c:v>2.66203703703704E-3</c:v>
                </c:pt>
                <c:pt idx="48">
                  <c:v>2.71990740740741E-3</c:v>
                </c:pt>
                <c:pt idx="49">
                  <c:v>2.7777777777777801E-3</c:v>
                </c:pt>
                <c:pt idx="50" formatCode="h:mm:ss">
                  <c:v>2.8356481481481501E-3</c:v>
                </c:pt>
                <c:pt idx="51" formatCode="h:mm:ss">
                  <c:v>2.8935185185185201E-3</c:v>
                </c:pt>
                <c:pt idx="52">
                  <c:v>2.9513888888888901E-3</c:v>
                </c:pt>
                <c:pt idx="53" formatCode="h:mm:ss">
                  <c:v>3.0092592592592601E-3</c:v>
                </c:pt>
                <c:pt idx="54" formatCode="h:mm:ss">
                  <c:v>3.0671296296296302E-3</c:v>
                </c:pt>
                <c:pt idx="55">
                  <c:v>3.1250000000000002E-3</c:v>
                </c:pt>
                <c:pt idx="56" formatCode="h:mm:ss">
                  <c:v>3.1828703703703702E-3</c:v>
                </c:pt>
                <c:pt idx="57" formatCode="h:mm:ss">
                  <c:v>3.2407407407407402E-3</c:v>
                </c:pt>
                <c:pt idx="58">
                  <c:v>3.2986111111111098E-3</c:v>
                </c:pt>
                <c:pt idx="59" formatCode="h:mm:ss">
                  <c:v>3.3564814814814798E-3</c:v>
                </c:pt>
                <c:pt idx="60" formatCode="h:mm:ss">
                  <c:v>3.4143518518518498E-3</c:v>
                </c:pt>
                <c:pt idx="61">
                  <c:v>3.4722222222222199E-3</c:v>
                </c:pt>
                <c:pt idx="62" formatCode="h:mm:ss">
                  <c:v>3.5300925925925899E-3</c:v>
                </c:pt>
                <c:pt idx="63" formatCode="h:mm:ss">
                  <c:v>3.5879629629629599E-3</c:v>
                </c:pt>
                <c:pt idx="64">
                  <c:v>3.6458333333333299E-3</c:v>
                </c:pt>
                <c:pt idx="65">
                  <c:v>3.7037037037036999E-3</c:v>
                </c:pt>
                <c:pt idx="66" formatCode="h:mm:ss">
                  <c:v>3.76157407407407E-3</c:v>
                </c:pt>
                <c:pt idx="67" formatCode="h:mm:ss">
                  <c:v>3.81944444444444E-3</c:v>
                </c:pt>
                <c:pt idx="68">
                  <c:v>3.87731481481481E-3</c:v>
                </c:pt>
                <c:pt idx="69" formatCode="h:mm:ss">
                  <c:v>3.9351851851851796E-3</c:v>
                </c:pt>
                <c:pt idx="70" formatCode="h:mm:ss">
                  <c:v>3.9930555555555596E-3</c:v>
                </c:pt>
                <c:pt idx="71">
                  <c:v>4.05092592592593E-3</c:v>
                </c:pt>
                <c:pt idx="72" formatCode="h:mm:ss">
                  <c:v>4.1087962962962996E-3</c:v>
                </c:pt>
                <c:pt idx="73" formatCode="h:mm:ss">
                  <c:v>4.1666666666666701E-3</c:v>
                </c:pt>
                <c:pt idx="74">
                  <c:v>4.2245370370370397E-3</c:v>
                </c:pt>
                <c:pt idx="75" formatCode="h:mm:ss">
                  <c:v>4.2824074074074101E-3</c:v>
                </c:pt>
                <c:pt idx="76" formatCode="h:mm:ss">
                  <c:v>4.3402777777777797E-3</c:v>
                </c:pt>
                <c:pt idx="77">
                  <c:v>4.3981481481481502E-3</c:v>
                </c:pt>
                <c:pt idx="78" formatCode="h:mm:ss">
                  <c:v>4.4560185185185197E-3</c:v>
                </c:pt>
                <c:pt idx="79" formatCode="h:mm:ss">
                  <c:v>4.5138888888888902E-3</c:v>
                </c:pt>
                <c:pt idx="80">
                  <c:v>4.5717592592592598E-3</c:v>
                </c:pt>
                <c:pt idx="81">
                  <c:v>4.6296296296296302E-3</c:v>
                </c:pt>
                <c:pt idx="82" formatCode="h:mm:ss">
                  <c:v>4.6874999999999998E-3</c:v>
                </c:pt>
                <c:pt idx="83" formatCode="h:mm:ss">
                  <c:v>4.7453703703703703E-3</c:v>
                </c:pt>
                <c:pt idx="84">
                  <c:v>4.8032407407407399E-3</c:v>
                </c:pt>
                <c:pt idx="85" formatCode="h:mm:ss">
                  <c:v>4.8611111111111103E-3</c:v>
                </c:pt>
                <c:pt idx="86" formatCode="h:mm:ss">
                  <c:v>4.9189814814814799E-3</c:v>
                </c:pt>
                <c:pt idx="87">
                  <c:v>4.9768518518518504E-3</c:v>
                </c:pt>
                <c:pt idx="88" formatCode="h:mm:ss">
                  <c:v>5.0347222222222199E-3</c:v>
                </c:pt>
                <c:pt idx="89" formatCode="h:mm:ss">
                  <c:v>5.0925925925925904E-3</c:v>
                </c:pt>
                <c:pt idx="90">
                  <c:v>5.15046296296296E-3</c:v>
                </c:pt>
                <c:pt idx="91" formatCode="h:mm:ss">
                  <c:v>5.2083333333333296E-3</c:v>
                </c:pt>
                <c:pt idx="92" formatCode="h:mm:ss">
                  <c:v>5.2662037037037E-3</c:v>
                </c:pt>
                <c:pt idx="93">
                  <c:v>5.3240740740740696E-3</c:v>
                </c:pt>
                <c:pt idx="94" formatCode="h:mm:ss">
                  <c:v>5.3819444444444401E-3</c:v>
                </c:pt>
                <c:pt idx="95" formatCode="h:mm:ss">
                  <c:v>5.4398148148148097E-3</c:v>
                </c:pt>
                <c:pt idx="96">
                  <c:v>5.4976851851851801E-3</c:v>
                </c:pt>
                <c:pt idx="97">
                  <c:v>5.5555555555555497E-3</c:v>
                </c:pt>
                <c:pt idx="98" formatCode="h:mm:ss">
                  <c:v>5.6134259259259297E-3</c:v>
                </c:pt>
                <c:pt idx="99" formatCode="h:mm:ss">
                  <c:v>5.6712962962963001E-3</c:v>
                </c:pt>
                <c:pt idx="100">
                  <c:v>5.7291666666666697E-3</c:v>
                </c:pt>
                <c:pt idx="101" formatCode="h:mm:ss">
                  <c:v>5.7870370370370402E-3</c:v>
                </c:pt>
                <c:pt idx="102" formatCode="h:mm:ss">
                  <c:v>5.8449074074074098E-3</c:v>
                </c:pt>
                <c:pt idx="103">
                  <c:v>5.9027777777777802E-3</c:v>
                </c:pt>
                <c:pt idx="104" formatCode="h:mm:ss">
                  <c:v>5.9606481481481498E-3</c:v>
                </c:pt>
                <c:pt idx="105" formatCode="h:mm:ss">
                  <c:v>6.0185185185185203E-3</c:v>
                </c:pt>
                <c:pt idx="106">
                  <c:v>6.0763888888888899E-3</c:v>
                </c:pt>
                <c:pt idx="107" formatCode="h:mm:ss">
                  <c:v>6.1342592592592603E-3</c:v>
                </c:pt>
                <c:pt idx="108" formatCode="h:mm:ss">
                  <c:v>6.1921296296296299E-3</c:v>
                </c:pt>
                <c:pt idx="109">
                  <c:v>6.2500000000000003E-3</c:v>
                </c:pt>
                <c:pt idx="110" formatCode="h:mm:ss">
                  <c:v>6.3078703703703699E-3</c:v>
                </c:pt>
                <c:pt idx="111" formatCode="h:mm:ss">
                  <c:v>6.3657407407407404E-3</c:v>
                </c:pt>
                <c:pt idx="112">
                  <c:v>6.42361111111111E-3</c:v>
                </c:pt>
                <c:pt idx="113">
                  <c:v>6.4814814814814804E-3</c:v>
                </c:pt>
                <c:pt idx="114" formatCode="h:mm:ss">
                  <c:v>6.53935185185185E-3</c:v>
                </c:pt>
                <c:pt idx="115" formatCode="h:mm:ss">
                  <c:v>6.5972222222222196E-3</c:v>
                </c:pt>
                <c:pt idx="116">
                  <c:v>6.6550925925925901E-3</c:v>
                </c:pt>
                <c:pt idx="117" formatCode="h:mm:ss">
                  <c:v>6.7129629629629596E-3</c:v>
                </c:pt>
                <c:pt idx="118" formatCode="h:mm:ss">
                  <c:v>6.7708333333333301E-3</c:v>
                </c:pt>
                <c:pt idx="119">
                  <c:v>6.8287037037036997E-3</c:v>
                </c:pt>
                <c:pt idx="120" formatCode="h:mm:ss">
                  <c:v>6.8865740740740701E-3</c:v>
                </c:pt>
                <c:pt idx="121" formatCode="h:mm:ss">
                  <c:v>6.9444444444444397E-3</c:v>
                </c:pt>
                <c:pt idx="122">
                  <c:v>7.0023148148148102E-3</c:v>
                </c:pt>
                <c:pt idx="123" formatCode="h:mm:ss">
                  <c:v>7.0601851851851798E-3</c:v>
                </c:pt>
                <c:pt idx="124" formatCode="h:mm:ss">
                  <c:v>7.1180555555555598E-3</c:v>
                </c:pt>
                <c:pt idx="125">
                  <c:v>7.1759259259259302E-3</c:v>
                </c:pt>
                <c:pt idx="126" formatCode="h:mm:ss">
                  <c:v>7.2337962962962998E-3</c:v>
                </c:pt>
                <c:pt idx="127" formatCode="h:mm:ss">
                  <c:v>7.2916666666666703E-3</c:v>
                </c:pt>
                <c:pt idx="128">
                  <c:v>7.3495370370370398E-3</c:v>
                </c:pt>
                <c:pt idx="129">
                  <c:v>7.4074074074074103E-3</c:v>
                </c:pt>
                <c:pt idx="130" formatCode="h:mm:ss">
                  <c:v>7.4652777777777799E-3</c:v>
                </c:pt>
                <c:pt idx="131" formatCode="h:mm:ss">
                  <c:v>7.5231481481481503E-3</c:v>
                </c:pt>
                <c:pt idx="132">
                  <c:v>7.5810185185185199E-3</c:v>
                </c:pt>
                <c:pt idx="133" formatCode="h:mm:ss">
                  <c:v>7.6388888888888904E-3</c:v>
                </c:pt>
                <c:pt idx="134" formatCode="h:mm:ss">
                  <c:v>7.69675925925926E-3</c:v>
                </c:pt>
                <c:pt idx="135">
                  <c:v>7.7546296296296304E-3</c:v>
                </c:pt>
                <c:pt idx="136" formatCode="h:mm:ss">
                  <c:v>7.8125E-3</c:v>
                </c:pt>
                <c:pt idx="137" formatCode="h:mm:ss">
                  <c:v>7.8703703703703696E-3</c:v>
                </c:pt>
                <c:pt idx="138">
                  <c:v>7.9282407407407392E-3</c:v>
                </c:pt>
                <c:pt idx="139" formatCode="h:mm:ss">
                  <c:v>7.9861111111111105E-3</c:v>
                </c:pt>
                <c:pt idx="140" formatCode="h:mm:ss">
                  <c:v>8.0439814814814801E-3</c:v>
                </c:pt>
                <c:pt idx="141">
                  <c:v>8.1018518518518497E-3</c:v>
                </c:pt>
                <c:pt idx="142" formatCode="h:mm:ss">
                  <c:v>8.1597222222222193E-3</c:v>
                </c:pt>
                <c:pt idx="143" formatCode="h:mm:ss">
                  <c:v>8.2175925925925906E-3</c:v>
                </c:pt>
                <c:pt idx="144">
                  <c:v>8.2754629629629602E-3</c:v>
                </c:pt>
                <c:pt idx="145">
                  <c:v>8.3333333333333297E-3</c:v>
                </c:pt>
                <c:pt idx="146" formatCode="h:mm:ss">
                  <c:v>8.3912037037036993E-3</c:v>
                </c:pt>
                <c:pt idx="147" formatCode="h:mm:ss">
                  <c:v>8.4490740740740707E-3</c:v>
                </c:pt>
                <c:pt idx="148">
                  <c:v>8.5069444444444402E-3</c:v>
                </c:pt>
                <c:pt idx="149" formatCode="h:mm:ss">
                  <c:v>8.5648148148148098E-3</c:v>
                </c:pt>
                <c:pt idx="150" formatCode="h:mm:ss">
                  <c:v>8.6226851851851794E-3</c:v>
                </c:pt>
                <c:pt idx="151">
                  <c:v>8.6805555555555507E-3</c:v>
                </c:pt>
                <c:pt idx="152" formatCode="h:mm:ss">
                  <c:v>8.7384259259259307E-3</c:v>
                </c:pt>
                <c:pt idx="153" formatCode="h:mm:ss">
                  <c:v>8.7962962962963003E-3</c:v>
                </c:pt>
                <c:pt idx="154">
                  <c:v>8.8541666666666699E-3</c:v>
                </c:pt>
                <c:pt idx="155" formatCode="h:mm:ss">
                  <c:v>8.9120370370370395E-3</c:v>
                </c:pt>
                <c:pt idx="156" formatCode="h:mm:ss">
                  <c:v>8.9699074074074108E-3</c:v>
                </c:pt>
                <c:pt idx="157">
                  <c:v>9.0277777777777804E-3</c:v>
                </c:pt>
                <c:pt idx="158" formatCode="h:mm:ss">
                  <c:v>9.08564814814815E-3</c:v>
                </c:pt>
                <c:pt idx="159" formatCode="h:mm:ss">
                  <c:v>9.1435185185185196E-3</c:v>
                </c:pt>
                <c:pt idx="160">
                  <c:v>9.2013888888888892E-3</c:v>
                </c:pt>
                <c:pt idx="161">
                  <c:v>9.2592592592592605E-3</c:v>
                </c:pt>
                <c:pt idx="162" formatCode="h:mm:ss">
                  <c:v>9.3171296296296301E-3</c:v>
                </c:pt>
                <c:pt idx="163" formatCode="h:mm:ss">
                  <c:v>9.3749999999999997E-3</c:v>
                </c:pt>
                <c:pt idx="164">
                  <c:v>9.4328703703703692E-3</c:v>
                </c:pt>
                <c:pt idx="165" formatCode="h:mm:ss">
                  <c:v>9.4907407407407406E-3</c:v>
                </c:pt>
                <c:pt idx="166" formatCode="h:mm:ss">
                  <c:v>9.5486111111111101E-3</c:v>
                </c:pt>
                <c:pt idx="167">
                  <c:v>9.6064814814814797E-3</c:v>
                </c:pt>
                <c:pt idx="168" formatCode="h:mm:ss">
                  <c:v>9.6643518518518493E-3</c:v>
                </c:pt>
                <c:pt idx="169" formatCode="h:mm:ss">
                  <c:v>9.7222222222222206E-3</c:v>
                </c:pt>
                <c:pt idx="170">
                  <c:v>9.7800925925925902E-3</c:v>
                </c:pt>
                <c:pt idx="171" formatCode="h:mm:ss">
                  <c:v>9.8379629629629598E-3</c:v>
                </c:pt>
                <c:pt idx="172" formatCode="h:mm:ss">
                  <c:v>9.8958333333333294E-3</c:v>
                </c:pt>
                <c:pt idx="173">
                  <c:v>9.9537037037037007E-3</c:v>
                </c:pt>
                <c:pt idx="174" formatCode="h:mm:ss">
                  <c:v>1.00115740740741E-2</c:v>
                </c:pt>
                <c:pt idx="175" formatCode="h:mm:ss">
                  <c:v>1.00694444444444E-2</c:v>
                </c:pt>
                <c:pt idx="176">
                  <c:v>1.0127314814814801E-2</c:v>
                </c:pt>
                <c:pt idx="177">
                  <c:v>1.01851851851852E-2</c:v>
                </c:pt>
                <c:pt idx="178" formatCode="h:mm:ss">
                  <c:v>1.0243055555555601E-2</c:v>
                </c:pt>
                <c:pt idx="179" formatCode="h:mm:ss">
                  <c:v>1.0300925925925899E-2</c:v>
                </c:pt>
                <c:pt idx="180">
                  <c:v>1.03587962962963E-2</c:v>
                </c:pt>
                <c:pt idx="181" formatCode="h:mm:ss">
                  <c:v>1.0416666666666701E-2</c:v>
                </c:pt>
                <c:pt idx="182" formatCode="h:mm:ss">
                  <c:v>1.0474537037036999E-2</c:v>
                </c:pt>
                <c:pt idx="183">
                  <c:v>1.05324074074074E-2</c:v>
                </c:pt>
                <c:pt idx="184" formatCode="h:mm:ss">
                  <c:v>1.0590277777777799E-2</c:v>
                </c:pt>
                <c:pt idx="185" formatCode="h:mm:ss">
                  <c:v>1.0648148148148099E-2</c:v>
                </c:pt>
                <c:pt idx="186">
                  <c:v>1.07060185185185E-2</c:v>
                </c:pt>
                <c:pt idx="187" formatCode="h:mm:ss">
                  <c:v>1.0763888888888899E-2</c:v>
                </c:pt>
                <c:pt idx="188" formatCode="h:mm:ss">
                  <c:v>1.08217592592593E-2</c:v>
                </c:pt>
                <c:pt idx="189">
                  <c:v>1.08796296296296E-2</c:v>
                </c:pt>
                <c:pt idx="190" formatCode="h:mm:ss">
                  <c:v>1.0937499999999999E-2</c:v>
                </c:pt>
                <c:pt idx="191" formatCode="h:mm:ss">
                  <c:v>1.09953703703704E-2</c:v>
                </c:pt>
                <c:pt idx="192">
                  <c:v>1.10532407407407E-2</c:v>
                </c:pt>
                <c:pt idx="193">
                  <c:v>1.1111111111111099E-2</c:v>
                </c:pt>
                <c:pt idx="194" formatCode="h:mm:ss">
                  <c:v>1.11689814814815E-2</c:v>
                </c:pt>
                <c:pt idx="195" formatCode="h:mm:ss">
                  <c:v>1.1226851851851899E-2</c:v>
                </c:pt>
                <c:pt idx="196">
                  <c:v>1.1284722222222199E-2</c:v>
                </c:pt>
                <c:pt idx="197" formatCode="h:mm:ss">
                  <c:v>1.13425925925926E-2</c:v>
                </c:pt>
                <c:pt idx="198" formatCode="h:mm:ss">
                  <c:v>1.1400462962962999E-2</c:v>
                </c:pt>
                <c:pt idx="199">
                  <c:v>1.14583333333333E-2</c:v>
                </c:pt>
                <c:pt idx="200" formatCode="h:mm:ss">
                  <c:v>1.15162037037037E-2</c:v>
                </c:pt>
                <c:pt idx="201" formatCode="h:mm:ss">
                  <c:v>1.1574074074074099E-2</c:v>
                </c:pt>
                <c:pt idx="202">
                  <c:v>1.16319444444444E-2</c:v>
                </c:pt>
                <c:pt idx="203" formatCode="h:mm:ss">
                  <c:v>1.16898148148148E-2</c:v>
                </c:pt>
                <c:pt idx="204" formatCode="h:mm:ss">
                  <c:v>1.17476851851852E-2</c:v>
                </c:pt>
                <c:pt idx="205">
                  <c:v>1.18055555555556E-2</c:v>
                </c:pt>
                <c:pt idx="206" formatCode="h:mm:ss">
                  <c:v>1.1863425925925901E-2</c:v>
                </c:pt>
                <c:pt idx="207" formatCode="h:mm:ss">
                  <c:v>1.19212962962963E-2</c:v>
                </c:pt>
                <c:pt idx="208">
                  <c:v>1.19791666666667E-2</c:v>
                </c:pt>
                <c:pt idx="209">
                  <c:v>1.2037037037037001E-2</c:v>
                </c:pt>
                <c:pt idx="210" formatCode="h:mm:ss">
                  <c:v>1.20949074074074E-2</c:v>
                </c:pt>
                <c:pt idx="211" formatCode="h:mm:ss">
                  <c:v>1.2152777777777801E-2</c:v>
                </c:pt>
                <c:pt idx="212">
                  <c:v>1.2210648148148101E-2</c:v>
                </c:pt>
                <c:pt idx="213" formatCode="h:mm:ss">
                  <c:v>1.22685185185185E-2</c:v>
                </c:pt>
                <c:pt idx="214" formatCode="h:mm:ss">
                  <c:v>1.2326388888888901E-2</c:v>
                </c:pt>
                <c:pt idx="215">
                  <c:v>1.23842592592593E-2</c:v>
                </c:pt>
                <c:pt idx="216" formatCode="h:mm:ss">
                  <c:v>1.24421296296296E-2</c:v>
                </c:pt>
                <c:pt idx="217" formatCode="h:mm:ss">
                  <c:v>1.2500000000000001E-2</c:v>
                </c:pt>
                <c:pt idx="218">
                  <c:v>1.25578703703704E-2</c:v>
                </c:pt>
                <c:pt idx="219" formatCode="h:mm:ss">
                  <c:v>1.26157407407407E-2</c:v>
                </c:pt>
                <c:pt idx="220" formatCode="h:mm:ss">
                  <c:v>1.2673611111111101E-2</c:v>
                </c:pt>
                <c:pt idx="221">
                  <c:v>1.27314814814815E-2</c:v>
                </c:pt>
                <c:pt idx="222" formatCode="h:mm:ss">
                  <c:v>1.2789351851851901E-2</c:v>
                </c:pt>
                <c:pt idx="223" formatCode="h:mm:ss">
                  <c:v>1.2847222222222201E-2</c:v>
                </c:pt>
                <c:pt idx="224">
                  <c:v>1.29050925925926E-2</c:v>
                </c:pt>
                <c:pt idx="225">
                  <c:v>1.2962962962963001E-2</c:v>
                </c:pt>
                <c:pt idx="226" formatCode="h:mm:ss">
                  <c:v>1.3020833333333299E-2</c:v>
                </c:pt>
                <c:pt idx="227" formatCode="h:mm:ss">
                  <c:v>1.30787037037037E-2</c:v>
                </c:pt>
                <c:pt idx="228">
                  <c:v>1.3136574074074101E-2</c:v>
                </c:pt>
                <c:pt idx="229" formatCode="h:mm:ss">
                  <c:v>1.3194444444444399E-2</c:v>
                </c:pt>
                <c:pt idx="230" formatCode="h:mm:ss">
                  <c:v>1.32523148148148E-2</c:v>
                </c:pt>
                <c:pt idx="231">
                  <c:v>1.3310185185185199E-2</c:v>
                </c:pt>
                <c:pt idx="232" formatCode="h:mm:ss">
                  <c:v>1.33680555555556E-2</c:v>
                </c:pt>
                <c:pt idx="233" formatCode="h:mm:ss">
                  <c:v>1.34259259259259E-2</c:v>
                </c:pt>
                <c:pt idx="234">
                  <c:v>1.3483796296296299E-2</c:v>
                </c:pt>
                <c:pt idx="235" formatCode="h:mm:ss">
                  <c:v>1.35416666666667E-2</c:v>
                </c:pt>
                <c:pt idx="236" formatCode="h:mm:ss">
                  <c:v>1.3599537037037E-2</c:v>
                </c:pt>
                <c:pt idx="237">
                  <c:v>1.3657407407407399E-2</c:v>
                </c:pt>
                <c:pt idx="238" formatCode="h:mm:ss">
                  <c:v>1.37152777777778E-2</c:v>
                </c:pt>
                <c:pt idx="239" formatCode="h:mm:ss">
                  <c:v>1.37731481481481E-2</c:v>
                </c:pt>
                <c:pt idx="240">
                  <c:v>1.3831018518518499E-2</c:v>
                </c:pt>
                <c:pt idx="241">
                  <c:v>1.38888888888889E-2</c:v>
                </c:pt>
                <c:pt idx="242" formatCode="h:mm:ss">
                  <c:v>1.3946759259259299E-2</c:v>
                </c:pt>
                <c:pt idx="243" formatCode="h:mm:ss">
                  <c:v>1.40046296296296E-2</c:v>
                </c:pt>
                <c:pt idx="244">
                  <c:v>1.40625E-2</c:v>
                </c:pt>
                <c:pt idx="245" formatCode="h:mm:ss">
                  <c:v>1.4120370370370399E-2</c:v>
                </c:pt>
                <c:pt idx="246" formatCode="h:mm:ss">
                  <c:v>1.41782407407407E-2</c:v>
                </c:pt>
                <c:pt idx="247">
                  <c:v>1.42361111111111E-2</c:v>
                </c:pt>
                <c:pt idx="248" formatCode="h:mm:ss">
                  <c:v>1.42939814814815E-2</c:v>
                </c:pt>
                <c:pt idx="249" formatCode="h:mm:ss">
                  <c:v>1.43518518518519E-2</c:v>
                </c:pt>
                <c:pt idx="250">
                  <c:v>1.4409722222222201E-2</c:v>
                </c:pt>
                <c:pt idx="251" formatCode="h:mm:ss">
                  <c:v>1.44675925925926E-2</c:v>
                </c:pt>
                <c:pt idx="252" formatCode="h:mm:ss">
                  <c:v>1.4525462962963E-2</c:v>
                </c:pt>
                <c:pt idx="253">
                  <c:v>1.4583333333333301E-2</c:v>
                </c:pt>
                <c:pt idx="254" formatCode="h:mm:ss">
                  <c:v>1.46412037037037E-2</c:v>
                </c:pt>
                <c:pt idx="255" formatCode="h:mm:ss">
                  <c:v>1.46990740740741E-2</c:v>
                </c:pt>
                <c:pt idx="256">
                  <c:v>1.4756944444444401E-2</c:v>
                </c:pt>
                <c:pt idx="257">
                  <c:v>1.48148148148148E-2</c:v>
                </c:pt>
                <c:pt idx="258" formatCode="h:mm:ss">
                  <c:v>1.4872685185185201E-2</c:v>
                </c:pt>
                <c:pt idx="259" formatCode="h:mm:ss">
                  <c:v>1.49305555555556E-2</c:v>
                </c:pt>
                <c:pt idx="260">
                  <c:v>1.49884259259259E-2</c:v>
                </c:pt>
                <c:pt idx="261" formatCode="h:mm:ss">
                  <c:v>1.5046296296296301E-2</c:v>
                </c:pt>
                <c:pt idx="262" formatCode="h:mm:ss">
                  <c:v>1.51041666666667E-2</c:v>
                </c:pt>
                <c:pt idx="263">
                  <c:v>1.5162037037037E-2</c:v>
                </c:pt>
                <c:pt idx="264" formatCode="h:mm:ss">
                  <c:v>1.5219907407407401E-2</c:v>
                </c:pt>
                <c:pt idx="265" formatCode="h:mm:ss">
                  <c:v>1.52777777777778E-2</c:v>
                </c:pt>
                <c:pt idx="266">
                  <c:v>1.53356481481481E-2</c:v>
                </c:pt>
                <c:pt idx="267" formatCode="h:mm:ss">
                  <c:v>1.5393518518518501E-2</c:v>
                </c:pt>
                <c:pt idx="268" formatCode="h:mm:ss">
                  <c:v>1.54513888888889E-2</c:v>
                </c:pt>
                <c:pt idx="269">
                  <c:v>1.5509259259259301E-2</c:v>
                </c:pt>
                <c:pt idx="270" formatCode="h:mm:ss">
                  <c:v>1.5567129629629599E-2</c:v>
                </c:pt>
                <c:pt idx="271" formatCode="h:mm:ss">
                  <c:v>1.5625E-2</c:v>
                </c:pt>
                <c:pt idx="272">
                  <c:v>1.5682870370370399E-2</c:v>
                </c:pt>
                <c:pt idx="273">
                  <c:v>1.5740740740740701E-2</c:v>
                </c:pt>
                <c:pt idx="274" formatCode="h:mm:ss">
                  <c:v>1.57986111111111E-2</c:v>
                </c:pt>
                <c:pt idx="275" formatCode="h:mm:ss">
                  <c:v>1.5856481481481499E-2</c:v>
                </c:pt>
                <c:pt idx="276">
                  <c:v>1.5914351851851801E-2</c:v>
                </c:pt>
                <c:pt idx="277" formatCode="h:mm:ss">
                  <c:v>1.59722222222222E-2</c:v>
                </c:pt>
                <c:pt idx="278" formatCode="h:mm:ss">
                  <c:v>1.6030092592592599E-2</c:v>
                </c:pt>
                <c:pt idx="279">
                  <c:v>1.6087962962962998E-2</c:v>
                </c:pt>
                <c:pt idx="280" formatCode="h:mm:ss">
                  <c:v>1.61458333333333E-2</c:v>
                </c:pt>
                <c:pt idx="281" formatCode="h:mm:ss">
                  <c:v>1.6203703703703699E-2</c:v>
                </c:pt>
                <c:pt idx="282">
                  <c:v>1.6261574074074098E-2</c:v>
                </c:pt>
                <c:pt idx="283" formatCode="h:mm:ss">
                  <c:v>1.63194444444444E-2</c:v>
                </c:pt>
                <c:pt idx="284" formatCode="h:mm:ss">
                  <c:v>1.6377314814814799E-2</c:v>
                </c:pt>
                <c:pt idx="285">
                  <c:v>1.6435185185185198E-2</c:v>
                </c:pt>
                <c:pt idx="286" formatCode="h:mm:ss">
                  <c:v>1.6493055555555601E-2</c:v>
                </c:pt>
                <c:pt idx="287" formatCode="h:mm:ss">
                  <c:v>1.65509259259259E-2</c:v>
                </c:pt>
                <c:pt idx="288">
                  <c:v>1.6608796296296299E-2</c:v>
                </c:pt>
                <c:pt idx="289">
                  <c:v>1.6666666666666701E-2</c:v>
                </c:pt>
                <c:pt idx="290" formatCode="h:mm:ss">
                  <c:v>1.6724537037037E-2</c:v>
                </c:pt>
                <c:pt idx="291" formatCode="h:mm:ss">
                  <c:v>1.6782407407407399E-2</c:v>
                </c:pt>
                <c:pt idx="292">
                  <c:v>1.6840277777777801E-2</c:v>
                </c:pt>
                <c:pt idx="293" formatCode="h:mm:ss">
                  <c:v>1.68981481481481E-2</c:v>
                </c:pt>
                <c:pt idx="294" formatCode="h:mm:ss">
                  <c:v>1.6956018518518499E-2</c:v>
                </c:pt>
                <c:pt idx="295">
                  <c:v>1.7013888888888901E-2</c:v>
                </c:pt>
                <c:pt idx="296" formatCode="h:mm:ss">
                  <c:v>1.70717592592593E-2</c:v>
                </c:pt>
                <c:pt idx="297" formatCode="h:mm:ss">
                  <c:v>1.7129629629629599E-2</c:v>
                </c:pt>
                <c:pt idx="298">
                  <c:v>1.7187500000000001E-2</c:v>
                </c:pt>
                <c:pt idx="299" formatCode="h:mm:ss">
                  <c:v>1.72453703703704E-2</c:v>
                </c:pt>
                <c:pt idx="300" formatCode="h:mm:ss">
                  <c:v>1.7303240740740699E-2</c:v>
                </c:pt>
                <c:pt idx="301">
                  <c:v>1.7361111111111101E-2</c:v>
                </c:pt>
                <c:pt idx="302" formatCode="h:mm:ss">
                  <c:v>1.7418981481481501E-2</c:v>
                </c:pt>
                <c:pt idx="303" formatCode="h:mm:ss">
                  <c:v>1.74768518518519E-2</c:v>
                </c:pt>
                <c:pt idx="304">
                  <c:v>1.7534722222222202E-2</c:v>
                </c:pt>
                <c:pt idx="305">
                  <c:v>1.7592592592592601E-2</c:v>
                </c:pt>
                <c:pt idx="306" formatCode="h:mm:ss">
                  <c:v>1.7650462962963E-2</c:v>
                </c:pt>
                <c:pt idx="307" formatCode="h:mm:ss">
                  <c:v>1.7708333333333302E-2</c:v>
                </c:pt>
                <c:pt idx="308">
                  <c:v>1.7766203703703701E-2</c:v>
                </c:pt>
                <c:pt idx="309" formatCode="h:mm:ss">
                  <c:v>1.78240740740741E-2</c:v>
                </c:pt>
                <c:pt idx="310" formatCode="h:mm:ss">
                  <c:v>1.7881944444444402E-2</c:v>
                </c:pt>
                <c:pt idx="311">
                  <c:v>1.7939814814814801E-2</c:v>
                </c:pt>
                <c:pt idx="312" formatCode="h:mm:ss">
                  <c:v>1.79976851851852E-2</c:v>
                </c:pt>
                <c:pt idx="313" formatCode="h:mm:ss">
                  <c:v>1.8055555555555599E-2</c:v>
                </c:pt>
                <c:pt idx="314">
                  <c:v>1.8113425925925901E-2</c:v>
                </c:pt>
                <c:pt idx="315" formatCode="h:mm:ss">
                  <c:v>1.81712962962963E-2</c:v>
                </c:pt>
                <c:pt idx="316" formatCode="h:mm:ss">
                  <c:v>1.8229166666666699E-2</c:v>
                </c:pt>
                <c:pt idx="317">
                  <c:v>1.8287037037037001E-2</c:v>
                </c:pt>
                <c:pt idx="318" formatCode="h:mm:ss">
                  <c:v>1.83449074074074E-2</c:v>
                </c:pt>
                <c:pt idx="319" formatCode="h:mm:ss">
                  <c:v>1.8402777777777799E-2</c:v>
                </c:pt>
                <c:pt idx="320">
                  <c:v>1.8460648148148101E-2</c:v>
                </c:pt>
                <c:pt idx="321">
                  <c:v>1.85185185185185E-2</c:v>
                </c:pt>
                <c:pt idx="322" formatCode="h:mm:ss">
                  <c:v>1.8576388888888899E-2</c:v>
                </c:pt>
                <c:pt idx="323" formatCode="h:mm:ss">
                  <c:v>1.8634259259259298E-2</c:v>
                </c:pt>
                <c:pt idx="324">
                  <c:v>1.86921296296296E-2</c:v>
                </c:pt>
                <c:pt idx="325" formatCode="h:mm:ss">
                  <c:v>1.8749999999999999E-2</c:v>
                </c:pt>
                <c:pt idx="326" formatCode="h:mm:ss">
                  <c:v>1.8807870370370398E-2</c:v>
                </c:pt>
                <c:pt idx="327">
                  <c:v>1.88657407407407E-2</c:v>
                </c:pt>
                <c:pt idx="328" formatCode="h:mm:ss">
                  <c:v>1.8923611111111099E-2</c:v>
                </c:pt>
                <c:pt idx="329" formatCode="h:mm:ss">
                  <c:v>1.8981481481481498E-2</c:v>
                </c:pt>
                <c:pt idx="330">
                  <c:v>1.90393518518518E-2</c:v>
                </c:pt>
                <c:pt idx="331" formatCode="h:mm:ss">
                  <c:v>1.9097222222222199E-2</c:v>
                </c:pt>
                <c:pt idx="332" formatCode="h:mm:ss">
                  <c:v>1.9155092592592599E-2</c:v>
                </c:pt>
                <c:pt idx="333">
                  <c:v>1.9212962962963001E-2</c:v>
                </c:pt>
                <c:pt idx="334" formatCode="h:mm:ss">
                  <c:v>1.92708333333333E-2</c:v>
                </c:pt>
                <c:pt idx="335" formatCode="h:mm:ss">
                  <c:v>1.9328703703703699E-2</c:v>
                </c:pt>
                <c:pt idx="336">
                  <c:v>1.9386574074074101E-2</c:v>
                </c:pt>
                <c:pt idx="337">
                  <c:v>1.94444444444444E-2</c:v>
                </c:pt>
                <c:pt idx="338" formatCode="h:mm:ss">
                  <c:v>1.9502314814814799E-2</c:v>
                </c:pt>
                <c:pt idx="339" formatCode="h:mm:ss">
                  <c:v>1.9560185185185201E-2</c:v>
                </c:pt>
                <c:pt idx="340">
                  <c:v>1.96180555555556E-2</c:v>
                </c:pt>
                <c:pt idx="341" formatCode="h:mm:ss">
                  <c:v>1.9675925925925899E-2</c:v>
                </c:pt>
                <c:pt idx="342" formatCode="h:mm:ss">
                  <c:v>1.9733796296296301E-2</c:v>
                </c:pt>
                <c:pt idx="343">
                  <c:v>1.97916666666667E-2</c:v>
                </c:pt>
                <c:pt idx="344" formatCode="h:mm:ss">
                  <c:v>1.9849537037036999E-2</c:v>
                </c:pt>
                <c:pt idx="345" formatCode="h:mm:ss">
                  <c:v>1.9907407407407401E-2</c:v>
                </c:pt>
                <c:pt idx="346">
                  <c:v>1.9965277777777801E-2</c:v>
                </c:pt>
                <c:pt idx="347" formatCode="h:mm:ss">
                  <c:v>2.0023148148148099E-2</c:v>
                </c:pt>
                <c:pt idx="348" formatCode="h:mm:ss">
                  <c:v>2.0081018518518502E-2</c:v>
                </c:pt>
                <c:pt idx="349">
                  <c:v>2.0138888888888901E-2</c:v>
                </c:pt>
                <c:pt idx="350" formatCode="h:mm:ss">
                  <c:v>2.01967592592593E-2</c:v>
                </c:pt>
                <c:pt idx="351" formatCode="h:mm:ss">
                  <c:v>2.0254629629629602E-2</c:v>
                </c:pt>
                <c:pt idx="352">
                  <c:v>2.0312500000000001E-2</c:v>
                </c:pt>
                <c:pt idx="353">
                  <c:v>2.03703703703704E-2</c:v>
                </c:pt>
                <c:pt idx="354" formatCode="h:mm:ss">
                  <c:v>2.0428240740740702E-2</c:v>
                </c:pt>
                <c:pt idx="355" formatCode="h:mm:ss">
                  <c:v>2.0486111111111101E-2</c:v>
                </c:pt>
                <c:pt idx="356">
                  <c:v>2.05439814814815E-2</c:v>
                </c:pt>
                <c:pt idx="357" formatCode="h:mm:ss">
                  <c:v>2.0601851851851899E-2</c:v>
                </c:pt>
                <c:pt idx="358" formatCode="h:mm:ss">
                  <c:v>2.0659722222222201E-2</c:v>
                </c:pt>
                <c:pt idx="359">
                  <c:v>2.07175925925926E-2</c:v>
                </c:pt>
                <c:pt idx="360" formatCode="h:mm:ss">
                  <c:v>2.0775462962962999E-2</c:v>
                </c:pt>
                <c:pt idx="361" formatCode="h:mm:ss">
                  <c:v>2.0833333333333301E-2</c:v>
                </c:pt>
                <c:pt idx="362">
                  <c:v>2.08912037037037E-2</c:v>
                </c:pt>
                <c:pt idx="363" formatCode="h:mm:ss">
                  <c:v>2.0949074074074099E-2</c:v>
                </c:pt>
                <c:pt idx="364" formatCode="h:mm:ss">
                  <c:v>2.1006944444444401E-2</c:v>
                </c:pt>
                <c:pt idx="365">
                  <c:v>2.10648148148148E-2</c:v>
                </c:pt>
                <c:pt idx="366" formatCode="h:mm:ss">
                  <c:v>2.1122685185185199E-2</c:v>
                </c:pt>
                <c:pt idx="367" formatCode="h:mm:ss">
                  <c:v>2.1180555555555598E-2</c:v>
                </c:pt>
                <c:pt idx="368">
                  <c:v>2.12384259259259E-2</c:v>
                </c:pt>
                <c:pt idx="369">
                  <c:v>2.1296296296296299E-2</c:v>
                </c:pt>
                <c:pt idx="370" formatCode="h:mm:ss">
                  <c:v>2.1354166666666698E-2</c:v>
                </c:pt>
                <c:pt idx="371" formatCode="h:mm:ss">
                  <c:v>2.1412037037037E-2</c:v>
                </c:pt>
                <c:pt idx="372">
                  <c:v>2.1469907407407399E-2</c:v>
                </c:pt>
                <c:pt idx="373" formatCode="h:mm:ss">
                  <c:v>2.1527777777777798E-2</c:v>
                </c:pt>
                <c:pt idx="374" formatCode="h:mm:ss">
                  <c:v>2.15856481481481E-2</c:v>
                </c:pt>
                <c:pt idx="375">
                  <c:v>2.1643518518518499E-2</c:v>
                </c:pt>
                <c:pt idx="376" formatCode="h:mm:ss">
                  <c:v>2.1701388888888899E-2</c:v>
                </c:pt>
                <c:pt idx="377" formatCode="h:mm:ss">
                  <c:v>2.1759259259259301E-2</c:v>
                </c:pt>
                <c:pt idx="378">
                  <c:v>2.18171296296296E-2</c:v>
                </c:pt>
                <c:pt idx="379" formatCode="h:mm:ss">
                  <c:v>2.1874999999999999E-2</c:v>
                </c:pt>
                <c:pt idx="380" formatCode="h:mm:ss">
                  <c:v>2.1932870370370401E-2</c:v>
                </c:pt>
                <c:pt idx="381">
                  <c:v>2.19907407407407E-2</c:v>
                </c:pt>
                <c:pt idx="382" formatCode="h:mm:ss">
                  <c:v>2.2048611111111099E-2</c:v>
                </c:pt>
                <c:pt idx="383" formatCode="h:mm:ss">
                  <c:v>2.2106481481481501E-2</c:v>
                </c:pt>
                <c:pt idx="384">
                  <c:v>2.21643518518519E-2</c:v>
                </c:pt>
                <c:pt idx="385">
                  <c:v>2.2222222222222199E-2</c:v>
                </c:pt>
                <c:pt idx="386" formatCode="h:mm:ss">
                  <c:v>2.2280092592592601E-2</c:v>
                </c:pt>
                <c:pt idx="387" formatCode="h:mm:ss">
                  <c:v>2.2337962962963E-2</c:v>
                </c:pt>
                <c:pt idx="388">
                  <c:v>2.2395833333333299E-2</c:v>
                </c:pt>
                <c:pt idx="389" formatCode="h:mm:ss">
                  <c:v>2.2453703703703701E-2</c:v>
                </c:pt>
                <c:pt idx="390" formatCode="h:mm:ss">
                  <c:v>2.25115740740741E-2</c:v>
                </c:pt>
                <c:pt idx="391">
                  <c:v>2.2569444444444399E-2</c:v>
                </c:pt>
                <c:pt idx="392" formatCode="h:mm:ss">
                  <c:v>2.2627314814814802E-2</c:v>
                </c:pt>
                <c:pt idx="393" formatCode="h:mm:ss">
                  <c:v>2.2685185185185201E-2</c:v>
                </c:pt>
                <c:pt idx="394">
                  <c:v>2.27430555555556E-2</c:v>
                </c:pt>
                <c:pt idx="395" formatCode="h:mm:ss">
                  <c:v>2.2800925925925902E-2</c:v>
                </c:pt>
                <c:pt idx="396" formatCode="h:mm:ss">
                  <c:v>2.2858796296296301E-2</c:v>
                </c:pt>
                <c:pt idx="397">
                  <c:v>2.29166666666667E-2</c:v>
                </c:pt>
                <c:pt idx="398" formatCode="h:mm:ss">
                  <c:v>2.2974537037037002E-2</c:v>
                </c:pt>
                <c:pt idx="399" formatCode="h:mm:ss">
                  <c:v>2.3032407407407401E-2</c:v>
                </c:pt>
                <c:pt idx="400">
                  <c:v>2.30902777777778E-2</c:v>
                </c:pt>
                <c:pt idx="401">
                  <c:v>2.3148148148148098E-2</c:v>
                </c:pt>
                <c:pt idx="402" formatCode="h:mm:ss">
                  <c:v>2.3206018518518501E-2</c:v>
                </c:pt>
                <c:pt idx="403" formatCode="h:mm:ss">
                  <c:v>2.32638888888889E-2</c:v>
                </c:pt>
                <c:pt idx="404">
                  <c:v>2.3321759259259299E-2</c:v>
                </c:pt>
                <c:pt idx="405" formatCode="h:mm:ss">
                  <c:v>2.3379629629629601E-2</c:v>
                </c:pt>
                <c:pt idx="406" formatCode="h:mm:ss">
                  <c:v>2.34375E-2</c:v>
                </c:pt>
                <c:pt idx="407">
                  <c:v>2.3495370370370399E-2</c:v>
                </c:pt>
                <c:pt idx="408" formatCode="h:mm:ss">
                  <c:v>2.3553240740740701E-2</c:v>
                </c:pt>
                <c:pt idx="409" formatCode="h:mm:ss">
                  <c:v>2.36111111111111E-2</c:v>
                </c:pt>
                <c:pt idx="410">
                  <c:v>2.3668981481481499E-2</c:v>
                </c:pt>
                <c:pt idx="411" formatCode="h:mm:ss">
                  <c:v>2.3726851851851801E-2</c:v>
                </c:pt>
                <c:pt idx="412" formatCode="h:mm:ss">
                  <c:v>2.37847222222222E-2</c:v>
                </c:pt>
                <c:pt idx="413">
                  <c:v>2.3842592592592599E-2</c:v>
                </c:pt>
                <c:pt idx="414" formatCode="h:mm:ss">
                  <c:v>2.3900462962962998E-2</c:v>
                </c:pt>
                <c:pt idx="415" formatCode="h:mm:ss">
                  <c:v>2.39583333333333E-2</c:v>
                </c:pt>
                <c:pt idx="416">
                  <c:v>2.4016203703703699E-2</c:v>
                </c:pt>
                <c:pt idx="417">
                  <c:v>2.4074074074074098E-2</c:v>
                </c:pt>
                <c:pt idx="418" formatCode="h:mm:ss">
                  <c:v>2.41319444444444E-2</c:v>
                </c:pt>
                <c:pt idx="419" formatCode="h:mm:ss">
                  <c:v>2.4189814814814799E-2</c:v>
                </c:pt>
                <c:pt idx="420">
                  <c:v>2.4247685185185198E-2</c:v>
                </c:pt>
                <c:pt idx="421" formatCode="h:mm:ss">
                  <c:v>2.4305555555555601E-2</c:v>
                </c:pt>
                <c:pt idx="422" formatCode="h:mm:ss">
                  <c:v>2.43634259259259E-2</c:v>
                </c:pt>
                <c:pt idx="423">
                  <c:v>2.4421296296296299E-2</c:v>
                </c:pt>
                <c:pt idx="424" formatCode="h:mm:ss">
                  <c:v>2.4479166666666701E-2</c:v>
                </c:pt>
                <c:pt idx="425" formatCode="h:mm:ss">
                  <c:v>2.4537037037037E-2</c:v>
                </c:pt>
                <c:pt idx="426">
                  <c:v>2.4594907407407399E-2</c:v>
                </c:pt>
                <c:pt idx="427" formatCode="h:mm:ss">
                  <c:v>2.4652777777777801E-2</c:v>
                </c:pt>
                <c:pt idx="428" formatCode="h:mm:ss">
                  <c:v>2.47106481481481E-2</c:v>
                </c:pt>
                <c:pt idx="429">
                  <c:v>2.4768518518518499E-2</c:v>
                </c:pt>
                <c:pt idx="430" formatCode="h:mm:ss">
                  <c:v>2.4826388888888901E-2</c:v>
                </c:pt>
                <c:pt idx="431" formatCode="h:mm:ss">
                  <c:v>2.48842592592593E-2</c:v>
                </c:pt>
                <c:pt idx="432">
                  <c:v>2.4942129629629599E-2</c:v>
                </c:pt>
                <c:pt idx="433">
                  <c:v>2.5000000000000001E-2</c:v>
                </c:pt>
                <c:pt idx="434" formatCode="h:mm:ss">
                  <c:v>2.50578703703704E-2</c:v>
                </c:pt>
                <c:pt idx="435" formatCode="h:mm:ss">
                  <c:v>2.5115740740740699E-2</c:v>
                </c:pt>
                <c:pt idx="436">
                  <c:v>2.5173611111111101E-2</c:v>
                </c:pt>
                <c:pt idx="437" formatCode="h:mm:ss">
                  <c:v>2.5231481481481501E-2</c:v>
                </c:pt>
                <c:pt idx="438" formatCode="h:mm:ss">
                  <c:v>2.52893518518519E-2</c:v>
                </c:pt>
                <c:pt idx="439">
                  <c:v>2.5347222222222202E-2</c:v>
                </c:pt>
                <c:pt idx="440" formatCode="h:mm:ss">
                  <c:v>2.5405092592592601E-2</c:v>
                </c:pt>
                <c:pt idx="441" formatCode="h:mm:ss">
                  <c:v>2.5462962962963E-2</c:v>
                </c:pt>
                <c:pt idx="442">
                  <c:v>2.5520833333333302E-2</c:v>
                </c:pt>
                <c:pt idx="443" formatCode="h:mm:ss">
                  <c:v>2.5578703703703701E-2</c:v>
                </c:pt>
                <c:pt idx="444" formatCode="h:mm:ss">
                  <c:v>2.56365740740741E-2</c:v>
                </c:pt>
                <c:pt idx="445">
                  <c:v>2.5694444444444402E-2</c:v>
                </c:pt>
                <c:pt idx="446" formatCode="h:mm:ss">
                  <c:v>2.5752314814814801E-2</c:v>
                </c:pt>
                <c:pt idx="447" formatCode="h:mm:ss">
                  <c:v>2.58101851851852E-2</c:v>
                </c:pt>
                <c:pt idx="448">
                  <c:v>2.5868055555555599E-2</c:v>
                </c:pt>
                <c:pt idx="449">
                  <c:v>2.5925925925925901E-2</c:v>
                </c:pt>
                <c:pt idx="450" formatCode="h:mm:ss">
                  <c:v>2.59837962962963E-2</c:v>
                </c:pt>
                <c:pt idx="451" formatCode="h:mm:ss">
                  <c:v>2.6041666666666699E-2</c:v>
                </c:pt>
                <c:pt idx="452">
                  <c:v>2.6099537037037001E-2</c:v>
                </c:pt>
                <c:pt idx="453" formatCode="h:mm:ss">
                  <c:v>2.61574074074074E-2</c:v>
                </c:pt>
                <c:pt idx="454" formatCode="h:mm:ss">
                  <c:v>2.6215277777777799E-2</c:v>
                </c:pt>
                <c:pt idx="455">
                  <c:v>2.6273148148148101E-2</c:v>
                </c:pt>
                <c:pt idx="456" formatCode="h:mm:ss">
                  <c:v>2.63310185185185E-2</c:v>
                </c:pt>
                <c:pt idx="457" formatCode="h:mm:ss">
                  <c:v>2.6388888888888899E-2</c:v>
                </c:pt>
                <c:pt idx="458">
                  <c:v>2.6446759259259298E-2</c:v>
                </c:pt>
                <c:pt idx="459" formatCode="h:mm:ss">
                  <c:v>2.65046296296296E-2</c:v>
                </c:pt>
                <c:pt idx="460" formatCode="h:mm:ss">
                  <c:v>2.6562499999999999E-2</c:v>
                </c:pt>
                <c:pt idx="461">
                  <c:v>2.6620370370370398E-2</c:v>
                </c:pt>
                <c:pt idx="462" formatCode="h:mm:ss">
                  <c:v>2.66782407407407E-2</c:v>
                </c:pt>
                <c:pt idx="463" formatCode="h:mm:ss">
                  <c:v>2.6736111111111099E-2</c:v>
                </c:pt>
                <c:pt idx="464">
                  <c:v>2.6793981481481498E-2</c:v>
                </c:pt>
                <c:pt idx="465">
                  <c:v>2.68518518518518E-2</c:v>
                </c:pt>
                <c:pt idx="466" formatCode="h:mm:ss">
                  <c:v>2.6909722222222199E-2</c:v>
                </c:pt>
                <c:pt idx="467" formatCode="h:mm:ss">
                  <c:v>2.6967592592592599E-2</c:v>
                </c:pt>
                <c:pt idx="468">
                  <c:v>2.7025462962963001E-2</c:v>
                </c:pt>
                <c:pt idx="469" formatCode="h:mm:ss">
                  <c:v>2.70833333333333E-2</c:v>
                </c:pt>
                <c:pt idx="470" formatCode="h:mm:ss">
                  <c:v>2.7141203703703699E-2</c:v>
                </c:pt>
                <c:pt idx="471">
                  <c:v>2.7199074074074101E-2</c:v>
                </c:pt>
                <c:pt idx="472" formatCode="h:mm:ss">
                  <c:v>2.72569444444444E-2</c:v>
                </c:pt>
                <c:pt idx="473" formatCode="h:mm:ss">
                  <c:v>2.7314814814814799E-2</c:v>
                </c:pt>
                <c:pt idx="474">
                  <c:v>2.7372685185185201E-2</c:v>
                </c:pt>
                <c:pt idx="475" formatCode="h:mm:ss">
                  <c:v>2.74305555555556E-2</c:v>
                </c:pt>
                <c:pt idx="476" formatCode="h:mm:ss">
                  <c:v>2.7488425925925899E-2</c:v>
                </c:pt>
                <c:pt idx="477">
                  <c:v>2.7546296296296301E-2</c:v>
                </c:pt>
                <c:pt idx="478" formatCode="h:mm:ss">
                  <c:v>2.76041666666667E-2</c:v>
                </c:pt>
                <c:pt idx="479" formatCode="h:mm:ss">
                  <c:v>2.7662037037036999E-2</c:v>
                </c:pt>
                <c:pt idx="480">
                  <c:v>2.7719907407407401E-2</c:v>
                </c:pt>
                <c:pt idx="481">
                  <c:v>2.7777777777777801E-2</c:v>
                </c:pt>
                <c:pt idx="482" formatCode="h:mm:ss">
                  <c:v>2.7835648148148099E-2</c:v>
                </c:pt>
                <c:pt idx="483" formatCode="h:mm:ss">
                  <c:v>2.7893518518518502E-2</c:v>
                </c:pt>
                <c:pt idx="484">
                  <c:v>2.7951388888888901E-2</c:v>
                </c:pt>
                <c:pt idx="485" formatCode="h:mm:ss">
                  <c:v>2.80092592592593E-2</c:v>
                </c:pt>
                <c:pt idx="486" formatCode="h:mm:ss">
                  <c:v>2.8067129629629602E-2</c:v>
                </c:pt>
                <c:pt idx="487">
                  <c:v>2.8125000000000001E-2</c:v>
                </c:pt>
                <c:pt idx="488" formatCode="h:mm:ss">
                  <c:v>2.81828703703704E-2</c:v>
                </c:pt>
                <c:pt idx="489" formatCode="h:mm:ss">
                  <c:v>2.8240740740740702E-2</c:v>
                </c:pt>
                <c:pt idx="490">
                  <c:v>2.8298611111111101E-2</c:v>
                </c:pt>
                <c:pt idx="491" formatCode="h:mm:ss">
                  <c:v>2.83564814814815E-2</c:v>
                </c:pt>
                <c:pt idx="492" formatCode="h:mm:ss">
                  <c:v>2.8414351851851899E-2</c:v>
                </c:pt>
                <c:pt idx="493">
                  <c:v>2.8472222222222201E-2</c:v>
                </c:pt>
                <c:pt idx="494" formatCode="h:mm:ss">
                  <c:v>2.85300925925926E-2</c:v>
                </c:pt>
                <c:pt idx="495" formatCode="h:mm:ss">
                  <c:v>2.8587962962962999E-2</c:v>
                </c:pt>
                <c:pt idx="496">
                  <c:v>2.8645833333333301E-2</c:v>
                </c:pt>
                <c:pt idx="497">
                  <c:v>2.87037037037037E-2</c:v>
                </c:pt>
                <c:pt idx="498" formatCode="h:mm:ss">
                  <c:v>2.8761574074074099E-2</c:v>
                </c:pt>
                <c:pt idx="499" formatCode="h:mm:ss">
                  <c:v>2.8819444444444401E-2</c:v>
                </c:pt>
                <c:pt idx="500">
                  <c:v>2.88773148148148E-2</c:v>
                </c:pt>
                <c:pt idx="501" formatCode="h:mm:ss">
                  <c:v>2.8935185185185199E-2</c:v>
                </c:pt>
                <c:pt idx="502" formatCode="h:mm:ss">
                  <c:v>2.8993055555555598E-2</c:v>
                </c:pt>
                <c:pt idx="503">
                  <c:v>2.90509259259259E-2</c:v>
                </c:pt>
                <c:pt idx="504" formatCode="h:mm:ss">
                  <c:v>2.9108796296296299E-2</c:v>
                </c:pt>
                <c:pt idx="505" formatCode="h:mm:ss">
                  <c:v>2.9166666666666698E-2</c:v>
                </c:pt>
                <c:pt idx="506">
                  <c:v>2.9224537037037E-2</c:v>
                </c:pt>
                <c:pt idx="507" formatCode="h:mm:ss">
                  <c:v>2.9282407407407399E-2</c:v>
                </c:pt>
                <c:pt idx="508" formatCode="h:mm:ss">
                  <c:v>2.9340277777777798E-2</c:v>
                </c:pt>
                <c:pt idx="509">
                  <c:v>2.93981481481481E-2</c:v>
                </c:pt>
                <c:pt idx="510" formatCode="h:mm:ss">
                  <c:v>2.9456018518518499E-2</c:v>
                </c:pt>
                <c:pt idx="511" formatCode="h:mm:ss">
                  <c:v>2.9513888888888899E-2</c:v>
                </c:pt>
                <c:pt idx="512">
                  <c:v>2.9571759259259301E-2</c:v>
                </c:pt>
                <c:pt idx="513">
                  <c:v>2.96296296296296E-2</c:v>
                </c:pt>
                <c:pt idx="514" formatCode="h:mm:ss">
                  <c:v>2.9687499999999999E-2</c:v>
                </c:pt>
                <c:pt idx="515" formatCode="h:mm:ss">
                  <c:v>2.9745370370370401E-2</c:v>
                </c:pt>
                <c:pt idx="516">
                  <c:v>2.98032407407407E-2</c:v>
                </c:pt>
                <c:pt idx="517" formatCode="h:mm:ss">
                  <c:v>2.9861111111111099E-2</c:v>
                </c:pt>
                <c:pt idx="518" formatCode="h:mm:ss">
                  <c:v>2.9918981481481501E-2</c:v>
                </c:pt>
                <c:pt idx="519">
                  <c:v>2.99768518518518E-2</c:v>
                </c:pt>
                <c:pt idx="520" formatCode="h:mm:ss">
                  <c:v>3.0034722222222199E-2</c:v>
                </c:pt>
                <c:pt idx="521" formatCode="h:mm:ss">
                  <c:v>3.0092592592592601E-2</c:v>
                </c:pt>
                <c:pt idx="522">
                  <c:v>3.0150462962963E-2</c:v>
                </c:pt>
                <c:pt idx="523" formatCode="h:mm:ss">
                  <c:v>3.0208333333333299E-2</c:v>
                </c:pt>
                <c:pt idx="524" formatCode="h:mm:ss">
                  <c:v>3.0266203703703701E-2</c:v>
                </c:pt>
                <c:pt idx="525">
                  <c:v>3.03240740740741E-2</c:v>
                </c:pt>
                <c:pt idx="526" formatCode="h:mm:ss">
                  <c:v>3.0381944444444399E-2</c:v>
                </c:pt>
                <c:pt idx="527" formatCode="h:mm:ss">
                  <c:v>3.0439814814814802E-2</c:v>
                </c:pt>
                <c:pt idx="528">
                  <c:v>3.0497685185185201E-2</c:v>
                </c:pt>
                <c:pt idx="529">
                  <c:v>3.05555555555556E-2</c:v>
                </c:pt>
                <c:pt idx="530" formatCode="h:mm:ss">
                  <c:v>3.0613425925925902E-2</c:v>
                </c:pt>
                <c:pt idx="531" formatCode="h:mm:ss">
                  <c:v>3.0671296296296301E-2</c:v>
                </c:pt>
                <c:pt idx="532">
                  <c:v>3.07291666666667E-2</c:v>
                </c:pt>
                <c:pt idx="533" formatCode="h:mm:ss">
                  <c:v>3.0787037037037002E-2</c:v>
                </c:pt>
                <c:pt idx="534" formatCode="h:mm:ss">
                  <c:v>3.0844907407407401E-2</c:v>
                </c:pt>
                <c:pt idx="535">
                  <c:v>3.09027777777778E-2</c:v>
                </c:pt>
                <c:pt idx="536" formatCode="h:mm:ss">
                  <c:v>3.0960648148148098E-2</c:v>
                </c:pt>
                <c:pt idx="537" formatCode="h:mm:ss">
                  <c:v>3.1018518518518501E-2</c:v>
                </c:pt>
                <c:pt idx="538">
                  <c:v>3.10763888888889E-2</c:v>
                </c:pt>
                <c:pt idx="539" formatCode="h:mm:ss">
                  <c:v>3.1134259259259299E-2</c:v>
                </c:pt>
                <c:pt idx="540" formatCode="h:mm:ss">
                  <c:v>3.1192129629629601E-2</c:v>
                </c:pt>
                <c:pt idx="541">
                  <c:v>3.125E-2</c:v>
                </c:pt>
                <c:pt idx="542" formatCode="h:mm:ss">
                  <c:v>3.1307870370370403E-2</c:v>
                </c:pt>
                <c:pt idx="543" formatCode="h:mm:ss">
                  <c:v>3.1365740740740701E-2</c:v>
                </c:pt>
                <c:pt idx="544">
                  <c:v>3.1423611111111097E-2</c:v>
                </c:pt>
                <c:pt idx="545">
                  <c:v>3.1481481481481499E-2</c:v>
                </c:pt>
                <c:pt idx="546" formatCode="h:mm:ss">
                  <c:v>3.1539351851851798E-2</c:v>
                </c:pt>
                <c:pt idx="547" formatCode="h:mm:ss">
                  <c:v>3.15972222222222E-2</c:v>
                </c:pt>
                <c:pt idx="548">
                  <c:v>3.1655092592592603E-2</c:v>
                </c:pt>
                <c:pt idx="549" formatCode="h:mm:ss">
                  <c:v>3.1712962962962998E-2</c:v>
                </c:pt>
                <c:pt idx="550" formatCode="h:mm:ss">
                  <c:v>3.1770833333333297E-2</c:v>
                </c:pt>
                <c:pt idx="551">
                  <c:v>3.1828703703703699E-2</c:v>
                </c:pt>
                <c:pt idx="552" formatCode="h:mm:ss">
                  <c:v>3.1886574074074102E-2</c:v>
                </c:pt>
                <c:pt idx="553" formatCode="h:mm:ss">
                  <c:v>3.19444444444444E-2</c:v>
                </c:pt>
                <c:pt idx="554">
                  <c:v>3.2002314814814803E-2</c:v>
                </c:pt>
                <c:pt idx="555" formatCode="h:mm:ss">
                  <c:v>3.2060185185185198E-2</c:v>
                </c:pt>
                <c:pt idx="556" formatCode="h:mm:ss">
                  <c:v>3.2118055555555601E-2</c:v>
                </c:pt>
                <c:pt idx="557">
                  <c:v>3.21759259259259E-2</c:v>
                </c:pt>
                <c:pt idx="558" formatCode="h:mm:ss">
                  <c:v>3.2233796296296302E-2</c:v>
                </c:pt>
                <c:pt idx="559" formatCode="h:mm:ss">
                  <c:v>3.2291666666666698E-2</c:v>
                </c:pt>
                <c:pt idx="560">
                  <c:v>3.2349537037037003E-2</c:v>
                </c:pt>
                <c:pt idx="561">
                  <c:v>3.2407407407407399E-2</c:v>
                </c:pt>
                <c:pt idx="562" formatCode="h:mm:ss">
                  <c:v>3.2465277777777801E-2</c:v>
                </c:pt>
                <c:pt idx="563" formatCode="h:mm:ss">
                  <c:v>3.25231481481481E-2</c:v>
                </c:pt>
                <c:pt idx="564">
                  <c:v>3.2581018518518502E-2</c:v>
                </c:pt>
                <c:pt idx="565" formatCode="h:mm:ss">
                  <c:v>3.2638888888888898E-2</c:v>
                </c:pt>
                <c:pt idx="566" formatCode="h:mm:ss">
                  <c:v>3.26967592592593E-2</c:v>
                </c:pt>
                <c:pt idx="567">
                  <c:v>3.2754629629629599E-2</c:v>
                </c:pt>
                <c:pt idx="568" formatCode="h:mm:ss">
                  <c:v>3.2812500000000001E-2</c:v>
                </c:pt>
                <c:pt idx="569" formatCode="h:mm:ss">
                  <c:v>3.2870370370370397E-2</c:v>
                </c:pt>
                <c:pt idx="570">
                  <c:v>3.2928240740740702E-2</c:v>
                </c:pt>
                <c:pt idx="571" formatCode="h:mm:ss">
                  <c:v>3.2986111111111098E-2</c:v>
                </c:pt>
                <c:pt idx="572" formatCode="h:mm:ss">
                  <c:v>3.3043981481481501E-2</c:v>
                </c:pt>
                <c:pt idx="573">
                  <c:v>3.3101851851851799E-2</c:v>
                </c:pt>
                <c:pt idx="574" formatCode="h:mm:ss">
                  <c:v>3.3159722222222202E-2</c:v>
                </c:pt>
                <c:pt idx="575" formatCode="h:mm:ss">
                  <c:v>3.3217592592592597E-2</c:v>
                </c:pt>
                <c:pt idx="576">
                  <c:v>3.3275462962963E-2</c:v>
                </c:pt>
                <c:pt idx="577">
                  <c:v>3.3333333333333298E-2</c:v>
                </c:pt>
                <c:pt idx="578" formatCode="h:mm:ss">
                  <c:v>3.3391203703703701E-2</c:v>
                </c:pt>
                <c:pt idx="579" formatCode="h:mm:ss">
                  <c:v>3.3449074074074103E-2</c:v>
                </c:pt>
                <c:pt idx="580">
                  <c:v>3.3506944444444402E-2</c:v>
                </c:pt>
                <c:pt idx="581" formatCode="h:mm:ss">
                  <c:v>3.3564814814814797E-2</c:v>
                </c:pt>
                <c:pt idx="582" formatCode="h:mm:ss">
                  <c:v>3.36226851851852E-2</c:v>
                </c:pt>
                <c:pt idx="583">
                  <c:v>3.3680555555555602E-2</c:v>
                </c:pt>
                <c:pt idx="584" formatCode="h:mm:ss">
                  <c:v>3.3738425925925901E-2</c:v>
                </c:pt>
                <c:pt idx="585" formatCode="h:mm:ss">
                  <c:v>3.3796296296296303E-2</c:v>
                </c:pt>
                <c:pt idx="586">
                  <c:v>3.3854166666666699E-2</c:v>
                </c:pt>
                <c:pt idx="587" formatCode="h:mm:ss">
                  <c:v>3.3912037037036998E-2</c:v>
                </c:pt>
                <c:pt idx="588" formatCode="h:mm:ss">
                  <c:v>3.39699074074074E-2</c:v>
                </c:pt>
                <c:pt idx="589">
                  <c:v>3.4027777777777803E-2</c:v>
                </c:pt>
                <c:pt idx="590" formatCode="h:mm:ss">
                  <c:v>3.4085648148148101E-2</c:v>
                </c:pt>
                <c:pt idx="591" formatCode="h:mm:ss">
                  <c:v>3.4143518518518497E-2</c:v>
                </c:pt>
                <c:pt idx="592">
                  <c:v>3.4201388888888899E-2</c:v>
                </c:pt>
                <c:pt idx="593">
                  <c:v>3.4259259259259302E-2</c:v>
                </c:pt>
                <c:pt idx="594" formatCode="h:mm:ss">
                  <c:v>3.43171296296296E-2</c:v>
                </c:pt>
                <c:pt idx="595" formatCode="h:mm:ss">
                  <c:v>3.4375000000000003E-2</c:v>
                </c:pt>
                <c:pt idx="596">
                  <c:v>3.4432870370370398E-2</c:v>
                </c:pt>
                <c:pt idx="597" formatCode="h:mm:ss">
                  <c:v>3.4490740740740697E-2</c:v>
                </c:pt>
                <c:pt idx="598" formatCode="h:mm:ss">
                  <c:v>3.4548611111111099E-2</c:v>
                </c:pt>
                <c:pt idx="599">
                  <c:v>3.4606481481481502E-2</c:v>
                </c:pt>
                <c:pt idx="600" formatCode="h:mm:ss">
                  <c:v>3.46643518518518E-2</c:v>
                </c:pt>
                <c:pt idx="601" formatCode="h:mm:ss">
                  <c:v>3.4722222222222203E-2</c:v>
                </c:pt>
                <c:pt idx="602">
                  <c:v>3.4780092592592599E-2</c:v>
                </c:pt>
                <c:pt idx="603" formatCode="h:mm:ss">
                  <c:v>3.4837962962963001E-2</c:v>
                </c:pt>
                <c:pt idx="604" formatCode="h:mm:ss">
                  <c:v>3.48958333333333E-2</c:v>
                </c:pt>
                <c:pt idx="605">
                  <c:v>3.4953703703703702E-2</c:v>
                </c:pt>
                <c:pt idx="606" formatCode="h:mm:ss">
                  <c:v>3.5011574074074098E-2</c:v>
                </c:pt>
                <c:pt idx="607" formatCode="h:mm:ss">
                  <c:v>3.5069444444444403E-2</c:v>
                </c:pt>
                <c:pt idx="608">
                  <c:v>3.5127314814814799E-2</c:v>
                </c:pt>
                <c:pt idx="609">
                  <c:v>3.5185185185185201E-2</c:v>
                </c:pt>
                <c:pt idx="610" formatCode="h:mm:ss">
                  <c:v>3.5243055555555597E-2</c:v>
                </c:pt>
                <c:pt idx="611" formatCode="h:mm:ss">
                  <c:v>3.5300925925925902E-2</c:v>
                </c:pt>
                <c:pt idx="612">
                  <c:v>3.5358796296296298E-2</c:v>
                </c:pt>
                <c:pt idx="613" formatCode="h:mm:ss">
                  <c:v>3.54166666666667E-2</c:v>
                </c:pt>
                <c:pt idx="614" formatCode="h:mm:ss">
                  <c:v>3.5474537037036999E-2</c:v>
                </c:pt>
                <c:pt idx="615">
                  <c:v>3.5532407407407401E-2</c:v>
                </c:pt>
                <c:pt idx="616" formatCode="h:mm:ss">
                  <c:v>3.5590277777777797E-2</c:v>
                </c:pt>
                <c:pt idx="617" formatCode="h:mm:ss">
                  <c:v>3.5648148148148102E-2</c:v>
                </c:pt>
                <c:pt idx="618">
                  <c:v>3.5706018518518498E-2</c:v>
                </c:pt>
                <c:pt idx="619" formatCode="h:mm:ss">
                  <c:v>3.5763888888888901E-2</c:v>
                </c:pt>
                <c:pt idx="620" formatCode="h:mm:ss">
                  <c:v>3.5821759259259303E-2</c:v>
                </c:pt>
                <c:pt idx="621">
                  <c:v>3.5879629629629602E-2</c:v>
                </c:pt>
                <c:pt idx="622" formatCode="h:mm:ss">
                  <c:v>3.5937499999999997E-2</c:v>
                </c:pt>
                <c:pt idx="623" formatCode="h:mm:ss">
                  <c:v>3.59953703703704E-2</c:v>
                </c:pt>
                <c:pt idx="624">
                  <c:v>3.6053240740740698E-2</c:v>
                </c:pt>
                <c:pt idx="625">
                  <c:v>3.6111111111111101E-2</c:v>
                </c:pt>
                <c:pt idx="626" formatCode="h:mm:ss">
                  <c:v>3.6168981481481503E-2</c:v>
                </c:pt>
                <c:pt idx="627" formatCode="h:mm:ss">
                  <c:v>3.6226851851851899E-2</c:v>
                </c:pt>
                <c:pt idx="628">
                  <c:v>3.6284722222222197E-2</c:v>
                </c:pt>
                <c:pt idx="629" formatCode="h:mm:ss">
                  <c:v>3.63425925925926E-2</c:v>
                </c:pt>
                <c:pt idx="630" formatCode="h:mm:ss">
                  <c:v>3.6400462962963002E-2</c:v>
                </c:pt>
                <c:pt idx="631">
                  <c:v>3.6458333333333301E-2</c:v>
                </c:pt>
                <c:pt idx="632" formatCode="h:mm:ss">
                  <c:v>3.6516203703703697E-2</c:v>
                </c:pt>
                <c:pt idx="633" formatCode="h:mm:ss">
                  <c:v>3.6574074074074099E-2</c:v>
                </c:pt>
                <c:pt idx="634">
                  <c:v>3.6631944444444398E-2</c:v>
                </c:pt>
                <c:pt idx="635" formatCode="h:mm:ss">
                  <c:v>3.66898148148148E-2</c:v>
                </c:pt>
                <c:pt idx="636" formatCode="h:mm:ss">
                  <c:v>3.6747685185185203E-2</c:v>
                </c:pt>
                <c:pt idx="637">
                  <c:v>3.6805555555555501E-2</c:v>
                </c:pt>
                <c:pt idx="638" formatCode="h:mm:ss">
                  <c:v>3.6863425925925897E-2</c:v>
                </c:pt>
                <c:pt idx="639" formatCode="h:mm:ss">
                  <c:v>3.6921296296296299E-2</c:v>
                </c:pt>
                <c:pt idx="640">
                  <c:v>3.6979166666666702E-2</c:v>
                </c:pt>
                <c:pt idx="641">
                  <c:v>3.7037037037037E-2</c:v>
                </c:pt>
                <c:pt idx="642" formatCode="h:mm:ss">
                  <c:v>3.7094907407407403E-2</c:v>
                </c:pt>
                <c:pt idx="643" formatCode="h:mm:ss">
                  <c:v>3.7152777777777798E-2</c:v>
                </c:pt>
                <c:pt idx="644">
                  <c:v>3.7210648148148097E-2</c:v>
                </c:pt>
                <c:pt idx="645" formatCode="h:mm:ss">
                  <c:v>3.7268518518518499E-2</c:v>
                </c:pt>
                <c:pt idx="646" formatCode="h:mm:ss">
                  <c:v>3.7326388888888902E-2</c:v>
                </c:pt>
                <c:pt idx="647">
                  <c:v>3.7384259259259298E-2</c:v>
                </c:pt>
                <c:pt idx="648" formatCode="h:mm:ss">
                  <c:v>3.7442129629629603E-2</c:v>
                </c:pt>
                <c:pt idx="649" formatCode="h:mm:ss">
                  <c:v>3.7499999999999999E-2</c:v>
                </c:pt>
                <c:pt idx="650">
                  <c:v>3.7557870370370401E-2</c:v>
                </c:pt>
                <c:pt idx="651" formatCode="h:mm:ss">
                  <c:v>3.76157407407407E-2</c:v>
                </c:pt>
                <c:pt idx="652" formatCode="h:mm:ss">
                  <c:v>3.7673611111111102E-2</c:v>
                </c:pt>
                <c:pt idx="653">
                  <c:v>3.7731481481481498E-2</c:v>
                </c:pt>
                <c:pt idx="654" formatCode="h:mm:ss">
                  <c:v>3.77893518518519E-2</c:v>
                </c:pt>
                <c:pt idx="655" formatCode="h:mm:ss">
                  <c:v>3.7847222222222199E-2</c:v>
                </c:pt>
                <c:pt idx="656">
                  <c:v>3.7905092592592601E-2</c:v>
                </c:pt>
                <c:pt idx="657">
                  <c:v>3.7962962962962997E-2</c:v>
                </c:pt>
                <c:pt idx="658" formatCode="h:mm:ss">
                  <c:v>3.8020833333333302E-2</c:v>
                </c:pt>
                <c:pt idx="659" formatCode="h:mm:ss">
                  <c:v>3.8078703703703698E-2</c:v>
                </c:pt>
                <c:pt idx="660">
                  <c:v>3.81365740740741E-2</c:v>
                </c:pt>
                <c:pt idx="661" formatCode="h:mm:ss">
                  <c:v>3.8194444444444399E-2</c:v>
                </c:pt>
                <c:pt idx="662" formatCode="h:mm:ss">
                  <c:v>3.8252314814814802E-2</c:v>
                </c:pt>
                <c:pt idx="663">
                  <c:v>3.8310185185185197E-2</c:v>
                </c:pt>
                <c:pt idx="664" formatCode="h:mm:ss">
                  <c:v>3.83680555555556E-2</c:v>
                </c:pt>
                <c:pt idx="665" formatCode="h:mm:ss">
                  <c:v>3.8425925925925898E-2</c:v>
                </c:pt>
                <c:pt idx="666">
                  <c:v>3.8483796296296301E-2</c:v>
                </c:pt>
                <c:pt idx="667" formatCode="h:mm:ss">
                  <c:v>3.8541666666666703E-2</c:v>
                </c:pt>
                <c:pt idx="668" formatCode="h:mm:ss">
                  <c:v>3.8599537037037002E-2</c:v>
                </c:pt>
                <c:pt idx="669">
                  <c:v>3.8657407407407397E-2</c:v>
                </c:pt>
                <c:pt idx="670" formatCode="h:mm:ss">
                  <c:v>3.87152777777778E-2</c:v>
                </c:pt>
                <c:pt idx="671" formatCode="h:mm:ss">
                  <c:v>3.8773148148148098E-2</c:v>
                </c:pt>
                <c:pt idx="672">
                  <c:v>3.8831018518518501E-2</c:v>
                </c:pt>
                <c:pt idx="673">
                  <c:v>3.8888888888888903E-2</c:v>
                </c:pt>
                <c:pt idx="674" formatCode="h:mm:ss">
                  <c:v>3.8946759259259299E-2</c:v>
                </c:pt>
                <c:pt idx="675" formatCode="h:mm:ss">
                  <c:v>3.9004629629629597E-2</c:v>
                </c:pt>
                <c:pt idx="676">
                  <c:v>3.90625E-2</c:v>
                </c:pt>
                <c:pt idx="677" formatCode="h:mm:ss">
                  <c:v>3.9120370370370403E-2</c:v>
                </c:pt>
                <c:pt idx="678" formatCode="h:mm:ss">
                  <c:v>3.9178240740740701E-2</c:v>
                </c:pt>
                <c:pt idx="679">
                  <c:v>3.9236111111111097E-2</c:v>
                </c:pt>
                <c:pt idx="680" formatCode="h:mm:ss">
                  <c:v>3.9293981481481499E-2</c:v>
                </c:pt>
                <c:pt idx="681" formatCode="h:mm:ss">
                  <c:v>3.9351851851851798E-2</c:v>
                </c:pt>
                <c:pt idx="682">
                  <c:v>3.94097222222222E-2</c:v>
                </c:pt>
                <c:pt idx="683" formatCode="h:mm:ss">
                  <c:v>3.9467592592592603E-2</c:v>
                </c:pt>
                <c:pt idx="684" formatCode="h:mm:ss">
                  <c:v>3.9525462962962998E-2</c:v>
                </c:pt>
                <c:pt idx="685">
                  <c:v>3.9583333333333297E-2</c:v>
                </c:pt>
                <c:pt idx="686" formatCode="h:mm:ss">
                  <c:v>3.9641203703703699E-2</c:v>
                </c:pt>
                <c:pt idx="687" formatCode="h:mm:ss">
                  <c:v>3.9699074074074102E-2</c:v>
                </c:pt>
                <c:pt idx="688">
                  <c:v>3.97569444444444E-2</c:v>
                </c:pt>
                <c:pt idx="689">
                  <c:v>3.9814814814814803E-2</c:v>
                </c:pt>
                <c:pt idx="690" formatCode="h:mm:ss">
                  <c:v>3.9872685185185198E-2</c:v>
                </c:pt>
                <c:pt idx="691" formatCode="h:mm:ss">
                  <c:v>3.9930555555555601E-2</c:v>
                </c:pt>
                <c:pt idx="692">
                  <c:v>3.99884259259259E-2</c:v>
                </c:pt>
                <c:pt idx="693" formatCode="h:mm:ss">
                  <c:v>4.0046296296296302E-2</c:v>
                </c:pt>
                <c:pt idx="694" formatCode="h:mm:ss">
                  <c:v>4.0104166666666698E-2</c:v>
                </c:pt>
                <c:pt idx="695">
                  <c:v>4.0162037037037003E-2</c:v>
                </c:pt>
                <c:pt idx="696" formatCode="h:mm:ss">
                  <c:v>4.0219907407407399E-2</c:v>
                </c:pt>
                <c:pt idx="697" formatCode="h:mm:ss">
                  <c:v>4.0277777777777801E-2</c:v>
                </c:pt>
                <c:pt idx="698">
                  <c:v>4.03356481481481E-2</c:v>
                </c:pt>
                <c:pt idx="699" formatCode="h:mm:ss">
                  <c:v>4.0393518518518502E-2</c:v>
                </c:pt>
                <c:pt idx="700" formatCode="h:mm:ss">
                  <c:v>4.0451388888888898E-2</c:v>
                </c:pt>
                <c:pt idx="701">
                  <c:v>4.05092592592593E-2</c:v>
                </c:pt>
                <c:pt idx="702" formatCode="h:mm:ss">
                  <c:v>4.0567129629629599E-2</c:v>
                </c:pt>
                <c:pt idx="703" formatCode="h:mm:ss">
                  <c:v>4.0625000000000001E-2</c:v>
                </c:pt>
                <c:pt idx="704">
                  <c:v>4.0682870370370397E-2</c:v>
                </c:pt>
                <c:pt idx="705">
                  <c:v>4.0740740740740702E-2</c:v>
                </c:pt>
                <c:pt idx="706" formatCode="h:mm:ss">
                  <c:v>4.0798611111111098E-2</c:v>
                </c:pt>
                <c:pt idx="707" formatCode="h:mm:ss">
                  <c:v>4.0856481481481501E-2</c:v>
                </c:pt>
                <c:pt idx="708">
                  <c:v>4.0914351851851799E-2</c:v>
                </c:pt>
                <c:pt idx="709" formatCode="h:mm:ss">
                  <c:v>4.0972222222222202E-2</c:v>
                </c:pt>
                <c:pt idx="710" formatCode="h:mm:ss">
                  <c:v>4.1030092592592597E-2</c:v>
                </c:pt>
                <c:pt idx="711">
                  <c:v>4.1087962962963E-2</c:v>
                </c:pt>
                <c:pt idx="712" formatCode="h:mm:ss">
                  <c:v>4.1145833333333298E-2</c:v>
                </c:pt>
                <c:pt idx="713" formatCode="h:mm:ss">
                  <c:v>4.1203703703703701E-2</c:v>
                </c:pt>
                <c:pt idx="714">
                  <c:v>4.1261574074074103E-2</c:v>
                </c:pt>
                <c:pt idx="715" formatCode="h:mm:ss">
                  <c:v>4.1319444444444402E-2</c:v>
                </c:pt>
                <c:pt idx="716" formatCode="h:mm:ss">
                  <c:v>4.1377314814814797E-2</c:v>
                </c:pt>
                <c:pt idx="717">
                  <c:v>4.14351851851852E-2</c:v>
                </c:pt>
                <c:pt idx="718" formatCode="h:mm:ss">
                  <c:v>4.1493055555555602E-2</c:v>
                </c:pt>
                <c:pt idx="719" formatCode="h:mm:ss">
                  <c:v>4.1550925925925901E-2</c:v>
                </c:pt>
                <c:pt idx="720">
                  <c:v>4.1608796296296303E-2</c:v>
                </c:pt>
                <c:pt idx="721">
                  <c:v>4.1666666666666699E-2</c:v>
                </c:pt>
                <c:pt idx="722" formatCode="h:mm:ss">
                  <c:v>4.1724537037036998E-2</c:v>
                </c:pt>
                <c:pt idx="723" formatCode="h:mm:ss">
                  <c:v>4.17824074074074E-2</c:v>
                </c:pt>
                <c:pt idx="724">
                  <c:v>4.1840277777777803E-2</c:v>
                </c:pt>
                <c:pt idx="725" formatCode="h:mm:ss">
                  <c:v>4.1898148148148101E-2</c:v>
                </c:pt>
                <c:pt idx="726" formatCode="h:mm:ss">
                  <c:v>4.1956018518518497E-2</c:v>
                </c:pt>
                <c:pt idx="727">
                  <c:v>4.2013888888888899E-2</c:v>
                </c:pt>
                <c:pt idx="728" formatCode="h:mm:ss">
                  <c:v>4.2071759259259302E-2</c:v>
                </c:pt>
                <c:pt idx="729" formatCode="h:mm:ss">
                  <c:v>4.21296296296296E-2</c:v>
                </c:pt>
                <c:pt idx="730">
                  <c:v>4.2187500000000003E-2</c:v>
                </c:pt>
                <c:pt idx="731" formatCode="h:mm:ss">
                  <c:v>4.2245370370370398E-2</c:v>
                </c:pt>
                <c:pt idx="732" formatCode="h:mm:ss">
                  <c:v>4.2303240740740697E-2</c:v>
                </c:pt>
                <c:pt idx="733">
                  <c:v>4.2361111111111099E-2</c:v>
                </c:pt>
                <c:pt idx="734" formatCode="h:mm:ss">
                  <c:v>4.2418981481481502E-2</c:v>
                </c:pt>
                <c:pt idx="735" formatCode="h:mm:ss">
                  <c:v>4.24768518518518E-2</c:v>
                </c:pt>
                <c:pt idx="736">
                  <c:v>4.2534722222222203E-2</c:v>
                </c:pt>
                <c:pt idx="737">
                  <c:v>4.2592592592592599E-2</c:v>
                </c:pt>
                <c:pt idx="738" formatCode="h:mm:ss">
                  <c:v>4.2650462962963001E-2</c:v>
                </c:pt>
                <c:pt idx="739" formatCode="h:mm:ss">
                  <c:v>4.27083333333333E-2</c:v>
                </c:pt>
                <c:pt idx="740">
                  <c:v>4.2766203703703702E-2</c:v>
                </c:pt>
                <c:pt idx="741" formatCode="h:mm:ss">
                  <c:v>4.2824074074074098E-2</c:v>
                </c:pt>
                <c:pt idx="742" formatCode="h:mm:ss">
                  <c:v>4.2881944444444403E-2</c:v>
                </c:pt>
                <c:pt idx="743">
                  <c:v>4.2939814814814799E-2</c:v>
                </c:pt>
                <c:pt idx="744" formatCode="h:mm:ss">
                  <c:v>4.2997685185185201E-2</c:v>
                </c:pt>
                <c:pt idx="745" formatCode="h:mm:ss">
                  <c:v>4.3055555555555597E-2</c:v>
                </c:pt>
                <c:pt idx="746">
                  <c:v>4.3113425925925902E-2</c:v>
                </c:pt>
                <c:pt idx="747" formatCode="h:mm:ss">
                  <c:v>4.3171296296296298E-2</c:v>
                </c:pt>
                <c:pt idx="748" formatCode="h:mm:ss">
                  <c:v>4.32291666666667E-2</c:v>
                </c:pt>
                <c:pt idx="749">
                  <c:v>4.3287037037036999E-2</c:v>
                </c:pt>
                <c:pt idx="750" formatCode="h:mm:ss">
                  <c:v>4.3344907407407401E-2</c:v>
                </c:pt>
                <c:pt idx="751" formatCode="h:mm:ss">
                  <c:v>4.3402777777777797E-2</c:v>
                </c:pt>
                <c:pt idx="752">
                  <c:v>4.3460648148148102E-2</c:v>
                </c:pt>
                <c:pt idx="753">
                  <c:v>4.3518518518518498E-2</c:v>
                </c:pt>
                <c:pt idx="754" formatCode="h:mm:ss">
                  <c:v>4.3576388888888901E-2</c:v>
                </c:pt>
                <c:pt idx="755" formatCode="h:mm:ss">
                  <c:v>4.3634259259259303E-2</c:v>
                </c:pt>
                <c:pt idx="756">
                  <c:v>4.3692129629629602E-2</c:v>
                </c:pt>
                <c:pt idx="757" formatCode="h:mm:ss">
                  <c:v>4.3749999999999997E-2</c:v>
                </c:pt>
                <c:pt idx="758" formatCode="h:mm:ss">
                  <c:v>4.38078703703704E-2</c:v>
                </c:pt>
                <c:pt idx="759">
                  <c:v>4.3865740740740698E-2</c:v>
                </c:pt>
                <c:pt idx="760" formatCode="h:mm:ss">
                  <c:v>4.3923611111111101E-2</c:v>
                </c:pt>
                <c:pt idx="761" formatCode="h:mm:ss">
                  <c:v>4.3981481481481503E-2</c:v>
                </c:pt>
                <c:pt idx="762">
                  <c:v>4.4039351851851899E-2</c:v>
                </c:pt>
                <c:pt idx="763" formatCode="h:mm:ss">
                  <c:v>4.4097222222222197E-2</c:v>
                </c:pt>
                <c:pt idx="764" formatCode="h:mm:ss">
                  <c:v>4.41550925925926E-2</c:v>
                </c:pt>
                <c:pt idx="765">
                  <c:v>4.4212962962963002E-2</c:v>
                </c:pt>
                <c:pt idx="766" formatCode="h:mm:ss">
                  <c:v>4.4270833333333301E-2</c:v>
                </c:pt>
                <c:pt idx="767" formatCode="h:mm:ss">
                  <c:v>4.4328703703703697E-2</c:v>
                </c:pt>
                <c:pt idx="768">
                  <c:v>4.4386574074074099E-2</c:v>
                </c:pt>
                <c:pt idx="769">
                  <c:v>4.4444444444444398E-2</c:v>
                </c:pt>
                <c:pt idx="770" formatCode="h:mm:ss">
                  <c:v>4.45023148148148E-2</c:v>
                </c:pt>
                <c:pt idx="771" formatCode="h:mm:ss">
                  <c:v>4.4560185185185203E-2</c:v>
                </c:pt>
                <c:pt idx="772">
                  <c:v>4.4618055555555501E-2</c:v>
                </c:pt>
                <c:pt idx="773" formatCode="h:mm:ss">
                  <c:v>4.4675925925925897E-2</c:v>
                </c:pt>
                <c:pt idx="774" formatCode="h:mm:ss">
                  <c:v>4.4733796296296299E-2</c:v>
                </c:pt>
                <c:pt idx="775">
                  <c:v>4.4791666666666702E-2</c:v>
                </c:pt>
                <c:pt idx="776" formatCode="h:mm:ss">
                  <c:v>4.4849537037037E-2</c:v>
                </c:pt>
                <c:pt idx="777" formatCode="h:mm:ss">
                  <c:v>4.4907407407407403E-2</c:v>
                </c:pt>
                <c:pt idx="778">
                  <c:v>4.4965277777777798E-2</c:v>
                </c:pt>
                <c:pt idx="779" formatCode="h:mm:ss">
                  <c:v>4.5023148148148097E-2</c:v>
                </c:pt>
                <c:pt idx="780" formatCode="h:mm:ss">
                  <c:v>4.5081018518518499E-2</c:v>
                </c:pt>
                <c:pt idx="781">
                  <c:v>4.5138888888888902E-2</c:v>
                </c:pt>
                <c:pt idx="782" formatCode="h:mm:ss">
                  <c:v>4.5196759259259298E-2</c:v>
                </c:pt>
                <c:pt idx="783" formatCode="h:mm:ss">
                  <c:v>4.5254629629629603E-2</c:v>
                </c:pt>
                <c:pt idx="784">
                  <c:v>4.5312499999999999E-2</c:v>
                </c:pt>
                <c:pt idx="785">
                  <c:v>4.5370370370370401E-2</c:v>
                </c:pt>
                <c:pt idx="786" formatCode="h:mm:ss">
                  <c:v>4.54282407407407E-2</c:v>
                </c:pt>
                <c:pt idx="787" formatCode="h:mm:ss">
                  <c:v>4.5486111111111102E-2</c:v>
                </c:pt>
                <c:pt idx="788">
                  <c:v>4.5543981481481498E-2</c:v>
                </c:pt>
                <c:pt idx="789" formatCode="h:mm:ss">
                  <c:v>4.5601851851851803E-2</c:v>
                </c:pt>
                <c:pt idx="790" formatCode="h:mm:ss">
                  <c:v>4.5659722222222199E-2</c:v>
                </c:pt>
                <c:pt idx="791">
                  <c:v>4.5717592592592601E-2</c:v>
                </c:pt>
                <c:pt idx="792" formatCode="h:mm:ss">
                  <c:v>4.5775462962962997E-2</c:v>
                </c:pt>
                <c:pt idx="793" formatCode="h:mm:ss">
                  <c:v>4.5833333333333302E-2</c:v>
                </c:pt>
                <c:pt idx="794">
                  <c:v>4.5891203703703698E-2</c:v>
                </c:pt>
                <c:pt idx="795" formatCode="h:mm:ss">
                  <c:v>4.59490740740741E-2</c:v>
                </c:pt>
                <c:pt idx="796" formatCode="h:mm:ss">
                  <c:v>4.6006944444444399E-2</c:v>
                </c:pt>
                <c:pt idx="797">
                  <c:v>4.6064814814814802E-2</c:v>
                </c:pt>
                <c:pt idx="798" formatCode="h:mm:ss">
                  <c:v>4.6122685185185197E-2</c:v>
                </c:pt>
                <c:pt idx="799" formatCode="h:mm:ss">
                  <c:v>4.61805555555556E-2</c:v>
                </c:pt>
                <c:pt idx="800">
                  <c:v>4.6238425925925898E-2</c:v>
                </c:pt>
                <c:pt idx="801">
                  <c:v>4.6296296296296301E-2</c:v>
                </c:pt>
                <c:pt idx="802" formatCode="h:mm:ss">
                  <c:v>4.6354166666666703E-2</c:v>
                </c:pt>
                <c:pt idx="803" formatCode="h:mm:ss">
                  <c:v>4.6412037037037002E-2</c:v>
                </c:pt>
                <c:pt idx="804">
                  <c:v>4.6469907407407397E-2</c:v>
                </c:pt>
                <c:pt idx="805" formatCode="h:mm:ss">
                  <c:v>4.65277777777778E-2</c:v>
                </c:pt>
                <c:pt idx="806" formatCode="h:mm:ss">
                  <c:v>4.6585648148148098E-2</c:v>
                </c:pt>
                <c:pt idx="807">
                  <c:v>4.6643518518518501E-2</c:v>
                </c:pt>
                <c:pt idx="808" formatCode="h:mm:ss">
                  <c:v>4.6701388888888903E-2</c:v>
                </c:pt>
                <c:pt idx="809" formatCode="h:mm:ss">
                  <c:v>4.6759259259259299E-2</c:v>
                </c:pt>
                <c:pt idx="810">
                  <c:v>4.6817129629629597E-2</c:v>
                </c:pt>
                <c:pt idx="811" formatCode="h:mm:ss">
                  <c:v>4.6875E-2</c:v>
                </c:pt>
                <c:pt idx="812" formatCode="h:mm:ss">
                  <c:v>4.6932870370370403E-2</c:v>
                </c:pt>
                <c:pt idx="813">
                  <c:v>4.6990740740740701E-2</c:v>
                </c:pt>
                <c:pt idx="814" formatCode="h:mm:ss">
                  <c:v>4.7048611111111097E-2</c:v>
                </c:pt>
                <c:pt idx="815" formatCode="h:mm:ss">
                  <c:v>4.7106481481481499E-2</c:v>
                </c:pt>
                <c:pt idx="816">
                  <c:v>4.7164351851851798E-2</c:v>
                </c:pt>
                <c:pt idx="817">
                  <c:v>4.72222222222222E-2</c:v>
                </c:pt>
                <c:pt idx="818" formatCode="h:mm:ss">
                  <c:v>4.7280092592592603E-2</c:v>
                </c:pt>
                <c:pt idx="819" formatCode="h:mm:ss">
                  <c:v>4.7337962962962998E-2</c:v>
                </c:pt>
                <c:pt idx="820">
                  <c:v>4.7395833333333297E-2</c:v>
                </c:pt>
                <c:pt idx="821" formatCode="h:mm:ss">
                  <c:v>4.7453703703703699E-2</c:v>
                </c:pt>
                <c:pt idx="822" formatCode="h:mm:ss">
                  <c:v>4.7511574074074102E-2</c:v>
                </c:pt>
                <c:pt idx="823">
                  <c:v>4.75694444444444E-2</c:v>
                </c:pt>
                <c:pt idx="824" formatCode="h:mm:ss">
                  <c:v>4.7627314814814803E-2</c:v>
                </c:pt>
                <c:pt idx="825" formatCode="h:mm:ss">
                  <c:v>4.7685185185185198E-2</c:v>
                </c:pt>
                <c:pt idx="826">
                  <c:v>4.7743055555555601E-2</c:v>
                </c:pt>
                <c:pt idx="827" formatCode="h:mm:ss">
                  <c:v>4.78009259259259E-2</c:v>
                </c:pt>
                <c:pt idx="828" formatCode="h:mm:ss">
                  <c:v>4.7858796296296302E-2</c:v>
                </c:pt>
                <c:pt idx="829">
                  <c:v>4.7916666666666698E-2</c:v>
                </c:pt>
                <c:pt idx="830" formatCode="h:mm:ss">
                  <c:v>4.7974537037037003E-2</c:v>
                </c:pt>
                <c:pt idx="831" formatCode="h:mm:ss">
                  <c:v>4.8032407407407399E-2</c:v>
                </c:pt>
                <c:pt idx="832">
                  <c:v>4.8090277777777801E-2</c:v>
                </c:pt>
                <c:pt idx="833">
                  <c:v>4.81481481481481E-2</c:v>
                </c:pt>
                <c:pt idx="834" formatCode="h:mm:ss">
                  <c:v>4.8206018518518502E-2</c:v>
                </c:pt>
                <c:pt idx="835" formatCode="h:mm:ss">
                  <c:v>4.8263888888888898E-2</c:v>
                </c:pt>
                <c:pt idx="836">
                  <c:v>4.83217592592593E-2</c:v>
                </c:pt>
                <c:pt idx="837" formatCode="h:mm:ss">
                  <c:v>4.8379629629629599E-2</c:v>
                </c:pt>
                <c:pt idx="838" formatCode="h:mm:ss">
                  <c:v>4.8437500000000001E-2</c:v>
                </c:pt>
                <c:pt idx="839">
                  <c:v>4.8495370370370397E-2</c:v>
                </c:pt>
                <c:pt idx="840" formatCode="h:mm:ss">
                  <c:v>4.8553240740740702E-2</c:v>
                </c:pt>
                <c:pt idx="841" formatCode="h:mm:ss">
                  <c:v>4.8611111111111098E-2</c:v>
                </c:pt>
                <c:pt idx="842">
                  <c:v>4.8668981481481501E-2</c:v>
                </c:pt>
                <c:pt idx="843" formatCode="h:mm:ss">
                  <c:v>4.8726851851851799E-2</c:v>
                </c:pt>
                <c:pt idx="844" formatCode="h:mm:ss">
                  <c:v>4.8784722222222202E-2</c:v>
                </c:pt>
                <c:pt idx="845">
                  <c:v>4.8842592592592597E-2</c:v>
                </c:pt>
                <c:pt idx="846" formatCode="h:mm:ss">
                  <c:v>4.8900462962963E-2</c:v>
                </c:pt>
                <c:pt idx="847" formatCode="h:mm:ss">
                  <c:v>4.8958333333333298E-2</c:v>
                </c:pt>
                <c:pt idx="848">
                  <c:v>4.9016203703703701E-2</c:v>
                </c:pt>
                <c:pt idx="849">
                  <c:v>4.9074074074074103E-2</c:v>
                </c:pt>
                <c:pt idx="850" formatCode="h:mm:ss">
                  <c:v>4.9131944444444402E-2</c:v>
                </c:pt>
                <c:pt idx="851" formatCode="h:mm:ss">
                  <c:v>4.9189814814814797E-2</c:v>
                </c:pt>
                <c:pt idx="852">
                  <c:v>4.92476851851852E-2</c:v>
                </c:pt>
                <c:pt idx="853" formatCode="h:mm:ss">
                  <c:v>4.9305555555555602E-2</c:v>
                </c:pt>
                <c:pt idx="854" formatCode="h:mm:ss">
                  <c:v>4.9363425925925901E-2</c:v>
                </c:pt>
                <c:pt idx="855">
                  <c:v>4.9421296296296303E-2</c:v>
                </c:pt>
                <c:pt idx="856" formatCode="h:mm:ss">
                  <c:v>4.9479166666666699E-2</c:v>
                </c:pt>
                <c:pt idx="857" formatCode="h:mm:ss">
                  <c:v>4.9537037037036998E-2</c:v>
                </c:pt>
                <c:pt idx="858">
                  <c:v>4.95949074074074E-2</c:v>
                </c:pt>
                <c:pt idx="859" formatCode="h:mm:ss">
                  <c:v>4.9652777777777803E-2</c:v>
                </c:pt>
                <c:pt idx="860" formatCode="h:mm:ss">
                  <c:v>4.9710648148148101E-2</c:v>
                </c:pt>
                <c:pt idx="861">
                  <c:v>4.9768518518518497E-2</c:v>
                </c:pt>
                <c:pt idx="862" formatCode="h:mm:ss">
                  <c:v>4.9826388888888899E-2</c:v>
                </c:pt>
                <c:pt idx="863" formatCode="h:mm:ss">
                  <c:v>4.9884259259259302E-2</c:v>
                </c:pt>
                <c:pt idx="864">
                  <c:v>4.99421296296296E-2</c:v>
                </c:pt>
                <c:pt idx="865">
                  <c:v>0.05</c:v>
                </c:pt>
                <c:pt idx="866" formatCode="h:mm:ss">
                  <c:v>5.0057870370370398E-2</c:v>
                </c:pt>
                <c:pt idx="867" formatCode="h:mm:ss">
                  <c:v>5.0115740740740697E-2</c:v>
                </c:pt>
                <c:pt idx="868">
                  <c:v>5.0173611111111099E-2</c:v>
                </c:pt>
                <c:pt idx="869" formatCode="h:mm:ss">
                  <c:v>5.0231481481481502E-2</c:v>
                </c:pt>
                <c:pt idx="870" formatCode="h:mm:ss">
                  <c:v>5.02893518518518E-2</c:v>
                </c:pt>
                <c:pt idx="871">
                  <c:v>5.0347222222222203E-2</c:v>
                </c:pt>
                <c:pt idx="872" formatCode="h:mm:ss">
                  <c:v>5.0405092592592599E-2</c:v>
                </c:pt>
                <c:pt idx="873" formatCode="h:mm:ss">
                  <c:v>5.0462962962963001E-2</c:v>
                </c:pt>
                <c:pt idx="874">
                  <c:v>5.05208333333333E-2</c:v>
                </c:pt>
                <c:pt idx="875" formatCode="h:mm:ss">
                  <c:v>5.0578703703703702E-2</c:v>
                </c:pt>
                <c:pt idx="876" formatCode="h:mm:ss">
                  <c:v>5.0636574074074098E-2</c:v>
                </c:pt>
                <c:pt idx="877">
                  <c:v>5.0694444444444403E-2</c:v>
                </c:pt>
                <c:pt idx="878" formatCode="h:mm:ss">
                  <c:v>5.0752314814814799E-2</c:v>
                </c:pt>
                <c:pt idx="879" formatCode="h:mm:ss">
                  <c:v>5.0810185185185201E-2</c:v>
                </c:pt>
                <c:pt idx="880">
                  <c:v>5.08680555555555E-2</c:v>
                </c:pt>
                <c:pt idx="881">
                  <c:v>5.0925925925925902E-2</c:v>
                </c:pt>
                <c:pt idx="882" formatCode="h:mm:ss">
                  <c:v>5.0983796296296298E-2</c:v>
                </c:pt>
                <c:pt idx="883" formatCode="h:mm:ss">
                  <c:v>5.10416666666667E-2</c:v>
                </c:pt>
                <c:pt idx="884">
                  <c:v>5.1099537037036999E-2</c:v>
                </c:pt>
                <c:pt idx="885" formatCode="h:mm:ss">
                  <c:v>5.1157407407407401E-2</c:v>
                </c:pt>
                <c:pt idx="886" formatCode="h:mm:ss">
                  <c:v>5.1215277777777797E-2</c:v>
                </c:pt>
                <c:pt idx="887">
                  <c:v>5.1273148148148102E-2</c:v>
                </c:pt>
                <c:pt idx="888" formatCode="h:mm:ss">
                  <c:v>5.1331018518518498E-2</c:v>
                </c:pt>
                <c:pt idx="889" formatCode="h:mm:ss">
                  <c:v>5.1388888888888901E-2</c:v>
                </c:pt>
                <c:pt idx="890">
                  <c:v>5.1446759259259303E-2</c:v>
                </c:pt>
                <c:pt idx="891" formatCode="h:mm:ss">
                  <c:v>5.1504629629629602E-2</c:v>
                </c:pt>
                <c:pt idx="892" formatCode="h:mm:ss">
                  <c:v>5.1562499999999997E-2</c:v>
                </c:pt>
                <c:pt idx="893">
                  <c:v>5.16203703703704E-2</c:v>
                </c:pt>
                <c:pt idx="894" formatCode="h:mm:ss">
                  <c:v>5.1678240740740698E-2</c:v>
                </c:pt>
                <c:pt idx="895" formatCode="h:mm:ss">
                  <c:v>5.1736111111111101E-2</c:v>
                </c:pt>
                <c:pt idx="896">
                  <c:v>5.1793981481481503E-2</c:v>
                </c:pt>
                <c:pt idx="897">
                  <c:v>5.1851851851851899E-2</c:v>
                </c:pt>
                <c:pt idx="898" formatCode="h:mm:ss">
                  <c:v>5.1909722222222197E-2</c:v>
                </c:pt>
                <c:pt idx="899" formatCode="h:mm:ss">
                  <c:v>5.19675925925926E-2</c:v>
                </c:pt>
                <c:pt idx="900">
                  <c:v>5.2025462962963002E-2</c:v>
                </c:pt>
                <c:pt idx="901" formatCode="h:mm:ss">
                  <c:v>5.2083333333333301E-2</c:v>
                </c:pt>
                <c:pt idx="902" formatCode="h:mm:ss">
                  <c:v>5.2141203703703697E-2</c:v>
                </c:pt>
                <c:pt idx="903">
                  <c:v>5.2199074074074099E-2</c:v>
                </c:pt>
                <c:pt idx="904" formatCode="h:mm:ss">
                  <c:v>5.2256944444444398E-2</c:v>
                </c:pt>
                <c:pt idx="905" formatCode="h:mm:ss">
                  <c:v>5.23148148148148E-2</c:v>
                </c:pt>
                <c:pt idx="906">
                  <c:v>5.2372685185185203E-2</c:v>
                </c:pt>
                <c:pt idx="907" formatCode="h:mm:ss">
                  <c:v>5.2430555555555501E-2</c:v>
                </c:pt>
                <c:pt idx="908" formatCode="h:mm:ss">
                  <c:v>5.2488425925925897E-2</c:v>
                </c:pt>
                <c:pt idx="909">
                  <c:v>5.2546296296296299E-2</c:v>
                </c:pt>
                <c:pt idx="910" formatCode="h:mm:ss">
                  <c:v>5.2604166666666702E-2</c:v>
                </c:pt>
                <c:pt idx="911" formatCode="h:mm:ss">
                  <c:v>5.2662037037037E-2</c:v>
                </c:pt>
                <c:pt idx="912">
                  <c:v>5.2719907407407403E-2</c:v>
                </c:pt>
                <c:pt idx="913">
                  <c:v>5.2777777777777798E-2</c:v>
                </c:pt>
                <c:pt idx="914" formatCode="h:mm:ss">
                  <c:v>5.2835648148148097E-2</c:v>
                </c:pt>
                <c:pt idx="915" formatCode="h:mm:ss">
                  <c:v>5.2893518518518499E-2</c:v>
                </c:pt>
                <c:pt idx="916">
                  <c:v>5.2951388888888902E-2</c:v>
                </c:pt>
                <c:pt idx="917" formatCode="h:mm:ss">
                  <c:v>5.3009259259259298E-2</c:v>
                </c:pt>
                <c:pt idx="918" formatCode="h:mm:ss">
                  <c:v>5.3067129629629603E-2</c:v>
                </c:pt>
                <c:pt idx="919">
                  <c:v>5.3124999999999999E-2</c:v>
                </c:pt>
                <c:pt idx="920" formatCode="h:mm:ss">
                  <c:v>5.3182870370370401E-2</c:v>
                </c:pt>
                <c:pt idx="921" formatCode="h:mm:ss">
                  <c:v>5.32407407407407E-2</c:v>
                </c:pt>
                <c:pt idx="922">
                  <c:v>5.3298611111111102E-2</c:v>
                </c:pt>
                <c:pt idx="923" formatCode="h:mm:ss">
                  <c:v>5.3356481481481498E-2</c:v>
                </c:pt>
                <c:pt idx="924" formatCode="h:mm:ss">
                  <c:v>5.3414351851851803E-2</c:v>
                </c:pt>
                <c:pt idx="925">
                  <c:v>5.3472222222222199E-2</c:v>
                </c:pt>
                <c:pt idx="926" formatCode="h:mm:ss">
                  <c:v>5.3530092592592601E-2</c:v>
                </c:pt>
                <c:pt idx="927" formatCode="h:mm:ss">
                  <c:v>5.3587962962962997E-2</c:v>
                </c:pt>
                <c:pt idx="928">
                  <c:v>5.3645833333333302E-2</c:v>
                </c:pt>
                <c:pt idx="929">
                  <c:v>5.3703703703703698E-2</c:v>
                </c:pt>
                <c:pt idx="930" formatCode="h:mm:ss">
                  <c:v>5.37615740740741E-2</c:v>
                </c:pt>
                <c:pt idx="931" formatCode="h:mm:ss">
                  <c:v>5.3819444444444399E-2</c:v>
                </c:pt>
                <c:pt idx="932">
                  <c:v>5.3877314814814802E-2</c:v>
                </c:pt>
                <c:pt idx="933" formatCode="h:mm:ss">
                  <c:v>5.3935185185185197E-2</c:v>
                </c:pt>
                <c:pt idx="934" formatCode="h:mm:ss">
                  <c:v>5.39930555555556E-2</c:v>
                </c:pt>
                <c:pt idx="935">
                  <c:v>5.4050925925925898E-2</c:v>
                </c:pt>
                <c:pt idx="936" formatCode="h:mm:ss">
                  <c:v>5.4108796296296301E-2</c:v>
                </c:pt>
                <c:pt idx="937" formatCode="h:mm:ss">
                  <c:v>5.4166666666666703E-2</c:v>
                </c:pt>
                <c:pt idx="938">
                  <c:v>5.4224537037037002E-2</c:v>
                </c:pt>
                <c:pt idx="939" formatCode="h:mm:ss">
                  <c:v>5.4282407407407397E-2</c:v>
                </c:pt>
                <c:pt idx="940" formatCode="h:mm:ss">
                  <c:v>5.43402777777778E-2</c:v>
                </c:pt>
                <c:pt idx="941">
                  <c:v>5.4398148148148098E-2</c:v>
                </c:pt>
                <c:pt idx="942" formatCode="h:mm:ss">
                  <c:v>5.4456018518518501E-2</c:v>
                </c:pt>
                <c:pt idx="943" formatCode="h:mm:ss">
                  <c:v>5.4513888888888903E-2</c:v>
                </c:pt>
                <c:pt idx="944">
                  <c:v>5.4571759259259299E-2</c:v>
                </c:pt>
                <c:pt idx="945">
                  <c:v>5.4629629629629597E-2</c:v>
                </c:pt>
                <c:pt idx="946" formatCode="h:mm:ss">
                  <c:v>5.46875E-2</c:v>
                </c:pt>
                <c:pt idx="947" formatCode="h:mm:ss">
                  <c:v>5.4745370370370403E-2</c:v>
                </c:pt>
                <c:pt idx="948">
                  <c:v>5.4803240740740701E-2</c:v>
                </c:pt>
                <c:pt idx="949" formatCode="h:mm:ss">
                  <c:v>5.4861111111111097E-2</c:v>
                </c:pt>
                <c:pt idx="950" formatCode="h:mm:ss">
                  <c:v>5.4918981481481499E-2</c:v>
                </c:pt>
                <c:pt idx="951">
                  <c:v>5.4976851851851798E-2</c:v>
                </c:pt>
                <c:pt idx="952" formatCode="h:mm:ss">
                  <c:v>5.50347222222222E-2</c:v>
                </c:pt>
                <c:pt idx="953" formatCode="h:mm:ss">
                  <c:v>5.5092592592592603E-2</c:v>
                </c:pt>
                <c:pt idx="954">
                  <c:v>5.5150462962962998E-2</c:v>
                </c:pt>
                <c:pt idx="955" formatCode="h:mm:ss">
                  <c:v>5.5208333333333297E-2</c:v>
                </c:pt>
                <c:pt idx="956" formatCode="h:mm:ss">
                  <c:v>5.5266203703703699E-2</c:v>
                </c:pt>
                <c:pt idx="957">
                  <c:v>5.5324074074074102E-2</c:v>
                </c:pt>
                <c:pt idx="958" formatCode="h:mm:ss">
                  <c:v>5.53819444444444E-2</c:v>
                </c:pt>
                <c:pt idx="959" formatCode="h:mm:ss">
                  <c:v>5.5439814814814803E-2</c:v>
                </c:pt>
                <c:pt idx="960">
                  <c:v>5.5497685185185198E-2</c:v>
                </c:pt>
                <c:pt idx="961">
                  <c:v>5.5555555555555601E-2</c:v>
                </c:pt>
                <c:pt idx="962" formatCode="h:mm:ss">
                  <c:v>5.56134259259259E-2</c:v>
                </c:pt>
                <c:pt idx="963" formatCode="h:mm:ss">
                  <c:v>5.5671296296296302E-2</c:v>
                </c:pt>
                <c:pt idx="964">
                  <c:v>5.5729166666666698E-2</c:v>
                </c:pt>
                <c:pt idx="965" formatCode="h:mm:ss">
                  <c:v>5.5787037037037003E-2</c:v>
                </c:pt>
                <c:pt idx="966" formatCode="h:mm:ss">
                  <c:v>5.5844907407407399E-2</c:v>
                </c:pt>
                <c:pt idx="967">
                  <c:v>5.5902777777777801E-2</c:v>
                </c:pt>
                <c:pt idx="968" formatCode="h:mm:ss">
                  <c:v>5.59606481481481E-2</c:v>
                </c:pt>
                <c:pt idx="969" formatCode="h:mm:ss">
                  <c:v>5.6018518518518502E-2</c:v>
                </c:pt>
                <c:pt idx="970">
                  <c:v>5.6076388888888898E-2</c:v>
                </c:pt>
                <c:pt idx="971" formatCode="h:mm:ss">
                  <c:v>5.61342592592593E-2</c:v>
                </c:pt>
                <c:pt idx="972" formatCode="h:mm:ss">
                  <c:v>5.6192129629629599E-2</c:v>
                </c:pt>
                <c:pt idx="973">
                  <c:v>5.6250000000000001E-2</c:v>
                </c:pt>
                <c:pt idx="974" formatCode="h:mm:ss">
                  <c:v>5.6307870370370397E-2</c:v>
                </c:pt>
                <c:pt idx="975" formatCode="h:mm:ss">
                  <c:v>5.6365740740740702E-2</c:v>
                </c:pt>
                <c:pt idx="976">
                  <c:v>5.6423611111111098E-2</c:v>
                </c:pt>
                <c:pt idx="977">
                  <c:v>5.6481481481481501E-2</c:v>
                </c:pt>
                <c:pt idx="978" formatCode="h:mm:ss">
                  <c:v>5.6539351851851799E-2</c:v>
                </c:pt>
                <c:pt idx="979" formatCode="h:mm:ss">
                  <c:v>5.6597222222222202E-2</c:v>
                </c:pt>
                <c:pt idx="980">
                  <c:v>5.6655092592592597E-2</c:v>
                </c:pt>
                <c:pt idx="981" formatCode="h:mm:ss">
                  <c:v>5.6712962962963E-2</c:v>
                </c:pt>
                <c:pt idx="982" formatCode="h:mm:ss">
                  <c:v>5.6770833333333298E-2</c:v>
                </c:pt>
                <c:pt idx="983">
                  <c:v>5.6828703703703701E-2</c:v>
                </c:pt>
                <c:pt idx="984" formatCode="h:mm:ss">
                  <c:v>5.6886574074074103E-2</c:v>
                </c:pt>
                <c:pt idx="985" formatCode="h:mm:ss">
                  <c:v>5.6944444444444402E-2</c:v>
                </c:pt>
                <c:pt idx="986">
                  <c:v>5.7002314814814797E-2</c:v>
                </c:pt>
                <c:pt idx="987" formatCode="h:mm:ss">
                  <c:v>5.70601851851852E-2</c:v>
                </c:pt>
                <c:pt idx="988" formatCode="h:mm:ss">
                  <c:v>5.7118055555555602E-2</c:v>
                </c:pt>
                <c:pt idx="989">
                  <c:v>5.7175925925925901E-2</c:v>
                </c:pt>
                <c:pt idx="990" formatCode="h:mm:ss">
                  <c:v>5.7233796296296303E-2</c:v>
                </c:pt>
                <c:pt idx="991" formatCode="h:mm:ss">
                  <c:v>5.7291666666666699E-2</c:v>
                </c:pt>
                <c:pt idx="992">
                  <c:v>5.7349537037036998E-2</c:v>
                </c:pt>
                <c:pt idx="993">
                  <c:v>5.74074074074074E-2</c:v>
                </c:pt>
                <c:pt idx="994" formatCode="h:mm:ss">
                  <c:v>5.7465277777777803E-2</c:v>
                </c:pt>
                <c:pt idx="995" formatCode="h:mm:ss">
                  <c:v>5.7523148148148101E-2</c:v>
                </c:pt>
                <c:pt idx="996">
                  <c:v>5.7581018518518497E-2</c:v>
                </c:pt>
                <c:pt idx="997" formatCode="h:mm:ss">
                  <c:v>5.7638888888888899E-2</c:v>
                </c:pt>
                <c:pt idx="998" formatCode="h:mm:ss">
                  <c:v>5.7696759259259302E-2</c:v>
                </c:pt>
                <c:pt idx="999">
                  <c:v>5.77546296296296E-2</c:v>
                </c:pt>
                <c:pt idx="1000" formatCode="h:mm:ss">
                  <c:v>5.7812500000000003E-2</c:v>
                </c:pt>
                <c:pt idx="1001" formatCode="h:mm:ss">
                  <c:v>5.7870370370370398E-2</c:v>
                </c:pt>
                <c:pt idx="1002">
                  <c:v>5.7928240740740697E-2</c:v>
                </c:pt>
                <c:pt idx="1003" formatCode="h:mm:ss">
                  <c:v>5.7986111111111099E-2</c:v>
                </c:pt>
                <c:pt idx="1004" formatCode="h:mm:ss">
                  <c:v>5.8043981481481502E-2</c:v>
                </c:pt>
                <c:pt idx="1005">
                  <c:v>5.81018518518518E-2</c:v>
                </c:pt>
                <c:pt idx="1006" formatCode="h:mm:ss">
                  <c:v>5.8159722222222203E-2</c:v>
                </c:pt>
                <c:pt idx="1007" formatCode="h:mm:ss">
                  <c:v>5.8217592592592599E-2</c:v>
                </c:pt>
                <c:pt idx="1008">
                  <c:v>5.8275462962963001E-2</c:v>
                </c:pt>
                <c:pt idx="1009">
                  <c:v>5.83333333333333E-2</c:v>
                </c:pt>
                <c:pt idx="1010" formatCode="h:mm:ss">
                  <c:v>5.8391203703703702E-2</c:v>
                </c:pt>
                <c:pt idx="1011" formatCode="h:mm:ss">
                  <c:v>5.8449074074074098E-2</c:v>
                </c:pt>
                <c:pt idx="1012">
                  <c:v>5.8506944444444403E-2</c:v>
                </c:pt>
                <c:pt idx="1013" formatCode="h:mm:ss">
                  <c:v>5.8564814814814799E-2</c:v>
                </c:pt>
                <c:pt idx="1014" formatCode="h:mm:ss">
                  <c:v>5.8622685185185201E-2</c:v>
                </c:pt>
                <c:pt idx="1015">
                  <c:v>5.86805555555555E-2</c:v>
                </c:pt>
                <c:pt idx="1016" formatCode="h:mm:ss">
                  <c:v>5.8738425925925902E-2</c:v>
                </c:pt>
                <c:pt idx="1017" formatCode="h:mm:ss">
                  <c:v>5.8796296296296298E-2</c:v>
                </c:pt>
                <c:pt idx="1018">
                  <c:v>5.88541666666667E-2</c:v>
                </c:pt>
                <c:pt idx="1019" formatCode="h:mm:ss">
                  <c:v>5.8912037037036999E-2</c:v>
                </c:pt>
                <c:pt idx="1020" formatCode="h:mm:ss">
                  <c:v>5.8969907407407401E-2</c:v>
                </c:pt>
                <c:pt idx="1021">
                  <c:v>5.9027777777777797E-2</c:v>
                </c:pt>
                <c:pt idx="1022" formatCode="h:mm:ss">
                  <c:v>5.9085648148148102E-2</c:v>
                </c:pt>
                <c:pt idx="1023" formatCode="h:mm:ss">
                  <c:v>5.9143518518518498E-2</c:v>
                </c:pt>
                <c:pt idx="1024">
                  <c:v>5.9201388888888901E-2</c:v>
                </c:pt>
                <c:pt idx="1025">
                  <c:v>5.9259259259259303E-2</c:v>
                </c:pt>
                <c:pt idx="1026" formatCode="h:mm:ss">
                  <c:v>5.9317129629629602E-2</c:v>
                </c:pt>
                <c:pt idx="1027" formatCode="h:mm:ss">
                  <c:v>5.9374999999999997E-2</c:v>
                </c:pt>
                <c:pt idx="1028">
                  <c:v>5.94328703703704E-2</c:v>
                </c:pt>
                <c:pt idx="1029" formatCode="h:mm:ss">
                  <c:v>5.9490740740740698E-2</c:v>
                </c:pt>
                <c:pt idx="1030" formatCode="h:mm:ss">
                  <c:v>5.9548611111111101E-2</c:v>
                </c:pt>
                <c:pt idx="1031">
                  <c:v>5.9606481481481503E-2</c:v>
                </c:pt>
                <c:pt idx="1032" formatCode="h:mm:ss">
                  <c:v>5.9664351851851899E-2</c:v>
                </c:pt>
                <c:pt idx="1033" formatCode="h:mm:ss">
                  <c:v>5.9722222222222197E-2</c:v>
                </c:pt>
                <c:pt idx="1034">
                  <c:v>5.97800925925926E-2</c:v>
                </c:pt>
                <c:pt idx="1035" formatCode="h:mm:ss">
                  <c:v>5.9837962962963002E-2</c:v>
                </c:pt>
                <c:pt idx="1036" formatCode="h:mm:ss">
                  <c:v>5.9895833333333301E-2</c:v>
                </c:pt>
                <c:pt idx="1037">
                  <c:v>5.9953703703703697E-2</c:v>
                </c:pt>
                <c:pt idx="1038" formatCode="h:mm:ss">
                  <c:v>6.0011574074074099E-2</c:v>
                </c:pt>
                <c:pt idx="1039" formatCode="h:mm:ss">
                  <c:v>6.0069444444444398E-2</c:v>
                </c:pt>
                <c:pt idx="1040">
                  <c:v>6.01273148148148E-2</c:v>
                </c:pt>
                <c:pt idx="1041">
                  <c:v>6.0185185185185203E-2</c:v>
                </c:pt>
                <c:pt idx="1042" formatCode="h:mm:ss">
                  <c:v>6.0243055555555501E-2</c:v>
                </c:pt>
                <c:pt idx="1043" formatCode="h:mm:ss">
                  <c:v>6.0300925925925897E-2</c:v>
                </c:pt>
                <c:pt idx="1044">
                  <c:v>6.0358796296296299E-2</c:v>
                </c:pt>
                <c:pt idx="1045" formatCode="h:mm:ss">
                  <c:v>6.0416666666666702E-2</c:v>
                </c:pt>
                <c:pt idx="1046" formatCode="h:mm:ss">
                  <c:v>6.0474537037037E-2</c:v>
                </c:pt>
                <c:pt idx="1047">
                  <c:v>6.0532407407407403E-2</c:v>
                </c:pt>
                <c:pt idx="1048" formatCode="h:mm:ss">
                  <c:v>6.0590277777777798E-2</c:v>
                </c:pt>
                <c:pt idx="1049" formatCode="h:mm:ss">
                  <c:v>6.0648148148148097E-2</c:v>
                </c:pt>
                <c:pt idx="1050">
                  <c:v>6.0706018518518499E-2</c:v>
                </c:pt>
                <c:pt idx="1051" formatCode="h:mm:ss">
                  <c:v>6.0763888888888902E-2</c:v>
                </c:pt>
                <c:pt idx="1052" formatCode="h:mm:ss">
                  <c:v>6.0821759259259298E-2</c:v>
                </c:pt>
                <c:pt idx="1053">
                  <c:v>6.0879629629629603E-2</c:v>
                </c:pt>
                <c:pt idx="1054" formatCode="h:mm:ss">
                  <c:v>6.0937499999999999E-2</c:v>
                </c:pt>
                <c:pt idx="1055" formatCode="h:mm:ss">
                  <c:v>6.0995370370370401E-2</c:v>
                </c:pt>
                <c:pt idx="1056">
                  <c:v>6.10532407407407E-2</c:v>
                </c:pt>
                <c:pt idx="1057">
                  <c:v>6.1111111111111102E-2</c:v>
                </c:pt>
                <c:pt idx="1058" formatCode="h:mm:ss">
                  <c:v>6.1168981481481498E-2</c:v>
                </c:pt>
                <c:pt idx="1059" formatCode="h:mm:ss">
                  <c:v>6.1226851851851803E-2</c:v>
                </c:pt>
                <c:pt idx="1060">
                  <c:v>6.1284722222222199E-2</c:v>
                </c:pt>
                <c:pt idx="1061" formatCode="h:mm:ss">
                  <c:v>6.1342592592592601E-2</c:v>
                </c:pt>
                <c:pt idx="1062" formatCode="h:mm:ss">
                  <c:v>6.1400462962962997E-2</c:v>
                </c:pt>
                <c:pt idx="1063">
                  <c:v>6.1458333333333302E-2</c:v>
                </c:pt>
                <c:pt idx="1064" formatCode="h:mm:ss">
                  <c:v>6.1516203703703698E-2</c:v>
                </c:pt>
                <c:pt idx="1065" formatCode="h:mm:ss">
                  <c:v>6.15740740740741E-2</c:v>
                </c:pt>
                <c:pt idx="1066">
                  <c:v>6.1631944444444399E-2</c:v>
                </c:pt>
                <c:pt idx="1067" formatCode="h:mm:ss">
                  <c:v>6.1689814814814802E-2</c:v>
                </c:pt>
                <c:pt idx="1068" formatCode="h:mm:ss">
                  <c:v>6.1747685185185197E-2</c:v>
                </c:pt>
                <c:pt idx="1069">
                  <c:v>6.18055555555556E-2</c:v>
                </c:pt>
                <c:pt idx="1070" formatCode="h:mm:ss">
                  <c:v>6.1863425925925898E-2</c:v>
                </c:pt>
                <c:pt idx="1071" formatCode="h:mm:ss">
                  <c:v>6.1921296296296301E-2</c:v>
                </c:pt>
                <c:pt idx="1072">
                  <c:v>6.1979166666666703E-2</c:v>
                </c:pt>
                <c:pt idx="1073">
                  <c:v>6.2037037037037002E-2</c:v>
                </c:pt>
                <c:pt idx="1074" formatCode="h:mm:ss">
                  <c:v>6.2094907407407397E-2</c:v>
                </c:pt>
                <c:pt idx="1075" formatCode="h:mm:ss">
                  <c:v>6.21527777777778E-2</c:v>
                </c:pt>
                <c:pt idx="1076">
                  <c:v>6.2210648148148098E-2</c:v>
                </c:pt>
                <c:pt idx="1077" formatCode="h:mm:ss">
                  <c:v>6.2268518518518501E-2</c:v>
                </c:pt>
                <c:pt idx="1078" formatCode="h:mm:ss">
                  <c:v>6.2326388888888903E-2</c:v>
                </c:pt>
                <c:pt idx="1079">
                  <c:v>6.2384259259259299E-2</c:v>
                </c:pt>
                <c:pt idx="1080" formatCode="h:mm:ss">
                  <c:v>6.2442129629629597E-2</c:v>
                </c:pt>
                <c:pt idx="1081" formatCode="h:mm:ss">
                  <c:v>6.25E-2</c:v>
                </c:pt>
                <c:pt idx="1082">
                  <c:v>6.2557870370370403E-2</c:v>
                </c:pt>
                <c:pt idx="1083" formatCode="h:mm:ss">
                  <c:v>6.2615740740740694E-2</c:v>
                </c:pt>
                <c:pt idx="1084" formatCode="h:mm:ss">
                  <c:v>6.2673611111111097E-2</c:v>
                </c:pt>
                <c:pt idx="1085">
                  <c:v>6.2731481481481499E-2</c:v>
                </c:pt>
                <c:pt idx="1086" formatCode="h:mm:ss">
                  <c:v>6.2789351851851805E-2</c:v>
                </c:pt>
                <c:pt idx="1087" formatCode="h:mm:ss">
                  <c:v>6.2847222222222193E-2</c:v>
                </c:pt>
                <c:pt idx="1088">
                  <c:v>6.2905092592592596E-2</c:v>
                </c:pt>
                <c:pt idx="1089">
                  <c:v>6.2962962962962998E-2</c:v>
                </c:pt>
                <c:pt idx="1090" formatCode="h:mm:ss">
                  <c:v>6.3020833333333304E-2</c:v>
                </c:pt>
                <c:pt idx="1091" formatCode="h:mm:ss">
                  <c:v>6.3078703703703706E-2</c:v>
                </c:pt>
                <c:pt idx="1092">
                  <c:v>6.3136574074074095E-2</c:v>
                </c:pt>
                <c:pt idx="1093" formatCode="h:mm:ss">
                  <c:v>6.31944444444444E-2</c:v>
                </c:pt>
                <c:pt idx="1094" formatCode="h:mm:ss">
                  <c:v>6.3252314814814803E-2</c:v>
                </c:pt>
                <c:pt idx="1095">
                  <c:v>6.3310185185185205E-2</c:v>
                </c:pt>
                <c:pt idx="1096" formatCode="h:mm:ss">
                  <c:v>6.3368055555555594E-2</c:v>
                </c:pt>
                <c:pt idx="1097" formatCode="h:mm:ss">
                  <c:v>6.34259259259259E-2</c:v>
                </c:pt>
                <c:pt idx="1098">
                  <c:v>6.3483796296296302E-2</c:v>
                </c:pt>
                <c:pt idx="1099" formatCode="h:mm:ss">
                  <c:v>6.3541666666666705E-2</c:v>
                </c:pt>
                <c:pt idx="1100" formatCode="h:mm:ss">
                  <c:v>6.3599537037036996E-2</c:v>
                </c:pt>
                <c:pt idx="1101">
                  <c:v>6.3657407407407399E-2</c:v>
                </c:pt>
                <c:pt idx="1102" formatCode="h:mm:ss">
                  <c:v>6.3715277777777801E-2</c:v>
                </c:pt>
                <c:pt idx="1103" formatCode="h:mm:ss">
                  <c:v>6.3773148148148107E-2</c:v>
                </c:pt>
                <c:pt idx="1104">
                  <c:v>6.3831018518518495E-2</c:v>
                </c:pt>
                <c:pt idx="1105">
                  <c:v>6.3888888888888898E-2</c:v>
                </c:pt>
                <c:pt idx="1106" formatCode="h:mm:ss">
                  <c:v>6.39467592592593E-2</c:v>
                </c:pt>
                <c:pt idx="1107" formatCode="h:mm:ss">
                  <c:v>6.4004629629629606E-2</c:v>
                </c:pt>
                <c:pt idx="1108">
                  <c:v>6.4062499999999994E-2</c:v>
                </c:pt>
                <c:pt idx="1109" formatCode="h:mm:ss">
                  <c:v>6.4120370370370397E-2</c:v>
                </c:pt>
                <c:pt idx="1110" formatCode="h:mm:ss">
                  <c:v>6.4178240740740702E-2</c:v>
                </c:pt>
                <c:pt idx="1111">
                  <c:v>6.4236111111111105E-2</c:v>
                </c:pt>
                <c:pt idx="1112" formatCode="h:mm:ss">
                  <c:v>6.4293981481481494E-2</c:v>
                </c:pt>
                <c:pt idx="1113" formatCode="h:mm:ss">
                  <c:v>6.4351851851851799E-2</c:v>
                </c:pt>
                <c:pt idx="1114">
                  <c:v>6.4409722222222202E-2</c:v>
                </c:pt>
                <c:pt idx="1115" formatCode="h:mm:ss">
                  <c:v>6.4467592592592604E-2</c:v>
                </c:pt>
                <c:pt idx="1116" formatCode="h:mm:ss">
                  <c:v>6.4525462962963007E-2</c:v>
                </c:pt>
                <c:pt idx="1117">
                  <c:v>6.4583333333333298E-2</c:v>
                </c:pt>
                <c:pt idx="1118" formatCode="h:mm:ss">
                  <c:v>6.4641203703703701E-2</c:v>
                </c:pt>
                <c:pt idx="1119" formatCode="h:mm:ss">
                  <c:v>6.4699074074074103E-2</c:v>
                </c:pt>
                <c:pt idx="1120">
                  <c:v>6.4756944444444395E-2</c:v>
                </c:pt>
                <c:pt idx="1121">
                  <c:v>6.4814814814814797E-2</c:v>
                </c:pt>
                <c:pt idx="1122" formatCode="h:mm:ss">
                  <c:v>6.48726851851852E-2</c:v>
                </c:pt>
                <c:pt idx="1123" formatCode="h:mm:ss">
                  <c:v>6.4930555555555505E-2</c:v>
                </c:pt>
                <c:pt idx="1124">
                  <c:v>6.4988425925925894E-2</c:v>
                </c:pt>
                <c:pt idx="1125" formatCode="h:mm:ss">
                  <c:v>6.5046296296296297E-2</c:v>
                </c:pt>
                <c:pt idx="1126" formatCode="h:mm:ss">
                  <c:v>6.5104166666666699E-2</c:v>
                </c:pt>
                <c:pt idx="1127">
                  <c:v>6.5162037037037004E-2</c:v>
                </c:pt>
                <c:pt idx="1128" formatCode="h:mm:ss">
                  <c:v>6.5219907407407393E-2</c:v>
                </c:pt>
                <c:pt idx="1129" formatCode="h:mm:ss">
                  <c:v>6.5277777777777796E-2</c:v>
                </c:pt>
                <c:pt idx="1130">
                  <c:v>6.5335648148148101E-2</c:v>
                </c:pt>
                <c:pt idx="1131" formatCode="h:mm:ss">
                  <c:v>6.5393518518518504E-2</c:v>
                </c:pt>
                <c:pt idx="1132" formatCode="h:mm:ss">
                  <c:v>6.5451388888888906E-2</c:v>
                </c:pt>
                <c:pt idx="1133">
                  <c:v>6.5509259259259295E-2</c:v>
                </c:pt>
                <c:pt idx="1134" formatCode="h:mm:ss">
                  <c:v>6.55671296296296E-2</c:v>
                </c:pt>
                <c:pt idx="1135" formatCode="h:mm:ss">
                  <c:v>6.5625000000000003E-2</c:v>
                </c:pt>
                <c:pt idx="1136">
                  <c:v>6.5682870370370405E-2</c:v>
                </c:pt>
                <c:pt idx="1137">
                  <c:v>6.5740740740740697E-2</c:v>
                </c:pt>
                <c:pt idx="1138" formatCode="h:mm:ss">
                  <c:v>6.5798611111111099E-2</c:v>
                </c:pt>
                <c:pt idx="1139" formatCode="h:mm:ss">
                  <c:v>6.5856481481481502E-2</c:v>
                </c:pt>
                <c:pt idx="1140">
                  <c:v>6.5914351851851793E-2</c:v>
                </c:pt>
                <c:pt idx="1141" formatCode="h:mm:ss">
                  <c:v>6.5972222222222196E-2</c:v>
                </c:pt>
                <c:pt idx="1142" formatCode="h:mm:ss">
                  <c:v>6.6030092592592599E-2</c:v>
                </c:pt>
                <c:pt idx="1143">
                  <c:v>6.6087962962963001E-2</c:v>
                </c:pt>
                <c:pt idx="1144" formatCode="h:mm:ss">
                  <c:v>6.6145833333333307E-2</c:v>
                </c:pt>
                <c:pt idx="1145" formatCode="h:mm:ss">
                  <c:v>6.6203703703703695E-2</c:v>
                </c:pt>
                <c:pt idx="1146">
                  <c:v>6.6261574074074098E-2</c:v>
                </c:pt>
                <c:pt idx="1147" formatCode="h:mm:ss">
                  <c:v>6.6319444444444403E-2</c:v>
                </c:pt>
                <c:pt idx="1148" formatCode="h:mm:ss">
                  <c:v>6.6377314814814806E-2</c:v>
                </c:pt>
                <c:pt idx="1149">
                  <c:v>6.6435185185185194E-2</c:v>
                </c:pt>
                <c:pt idx="1150" formatCode="h:mm:ss">
                  <c:v>6.6493055555555597E-2</c:v>
                </c:pt>
                <c:pt idx="1151" formatCode="h:mm:ss">
                  <c:v>6.6550925925925902E-2</c:v>
                </c:pt>
                <c:pt idx="1152">
                  <c:v>6.6608796296296305E-2</c:v>
                </c:pt>
                <c:pt idx="1153">
                  <c:v>6.6666666666666693E-2</c:v>
                </c:pt>
                <c:pt idx="1154" formatCode="h:mm:ss">
                  <c:v>6.6724537037036999E-2</c:v>
                </c:pt>
                <c:pt idx="1155" formatCode="h:mm:ss">
                  <c:v>6.6782407407407401E-2</c:v>
                </c:pt>
                <c:pt idx="1156">
                  <c:v>6.6840277777777804E-2</c:v>
                </c:pt>
                <c:pt idx="1157" formatCode="h:mm:ss">
                  <c:v>6.6898148148148096E-2</c:v>
                </c:pt>
                <c:pt idx="1158" formatCode="h:mm:ss">
                  <c:v>6.6956018518518498E-2</c:v>
                </c:pt>
                <c:pt idx="1159">
                  <c:v>6.7013888888888901E-2</c:v>
                </c:pt>
                <c:pt idx="1160" formatCode="h:mm:ss">
                  <c:v>6.7071759259259206E-2</c:v>
                </c:pt>
                <c:pt idx="1161" formatCode="h:mm:ss">
                  <c:v>6.7129629629629595E-2</c:v>
                </c:pt>
                <c:pt idx="1162">
                  <c:v>6.7187499999999997E-2</c:v>
                </c:pt>
                <c:pt idx="1163" formatCode="h:mm:ss">
                  <c:v>6.72453703703704E-2</c:v>
                </c:pt>
                <c:pt idx="1164" formatCode="h:mm:ss">
                  <c:v>6.7303240740740705E-2</c:v>
                </c:pt>
                <c:pt idx="1165">
                  <c:v>6.7361111111111094E-2</c:v>
                </c:pt>
                <c:pt idx="1166" formatCode="h:mm:ss">
                  <c:v>6.7418981481481496E-2</c:v>
                </c:pt>
                <c:pt idx="1167" formatCode="h:mm:ss">
                  <c:v>6.7476851851851802E-2</c:v>
                </c:pt>
                <c:pt idx="1168">
                  <c:v>6.7534722222222204E-2</c:v>
                </c:pt>
                <c:pt idx="1169">
                  <c:v>6.7592592592592607E-2</c:v>
                </c:pt>
                <c:pt idx="1170" formatCode="h:mm:ss">
                  <c:v>6.7650462962962996E-2</c:v>
                </c:pt>
                <c:pt idx="1171" formatCode="h:mm:ss">
                  <c:v>6.7708333333333301E-2</c:v>
                </c:pt>
                <c:pt idx="1172">
                  <c:v>6.7766203703703703E-2</c:v>
                </c:pt>
                <c:pt idx="1173" formatCode="h:mm:ss">
                  <c:v>6.7824074074074106E-2</c:v>
                </c:pt>
                <c:pt idx="1174" formatCode="h:mm:ss">
                  <c:v>6.7881944444444398E-2</c:v>
                </c:pt>
                <c:pt idx="1175">
                  <c:v>6.79398148148148E-2</c:v>
                </c:pt>
                <c:pt idx="1176" formatCode="h:mm:ss">
                  <c:v>6.7997685185185203E-2</c:v>
                </c:pt>
                <c:pt idx="1177" formatCode="h:mm:ss">
                  <c:v>6.8055555555555494E-2</c:v>
                </c:pt>
                <c:pt idx="1178">
                  <c:v>6.8113425925925897E-2</c:v>
                </c:pt>
                <c:pt idx="1179" formatCode="h:mm:ss">
                  <c:v>6.8171296296296299E-2</c:v>
                </c:pt>
                <c:pt idx="1180" formatCode="h:mm:ss">
                  <c:v>6.8229166666666702E-2</c:v>
                </c:pt>
                <c:pt idx="1181">
                  <c:v>6.8287037037036993E-2</c:v>
                </c:pt>
                <c:pt idx="1182" formatCode="h:mm:ss">
                  <c:v>6.8344907407407396E-2</c:v>
                </c:pt>
                <c:pt idx="1183" formatCode="h:mm:ss">
                  <c:v>6.8402777777777798E-2</c:v>
                </c:pt>
                <c:pt idx="1184">
                  <c:v>6.8460648148148104E-2</c:v>
                </c:pt>
                <c:pt idx="1185">
                  <c:v>6.8518518518518506E-2</c:v>
                </c:pt>
                <c:pt idx="1186" formatCode="h:mm:ss">
                  <c:v>6.8576388888888895E-2</c:v>
                </c:pt>
                <c:pt idx="1187" formatCode="h:mm:ss">
                  <c:v>6.8634259259259298E-2</c:v>
                </c:pt>
                <c:pt idx="1188">
                  <c:v>6.8692129629629603E-2</c:v>
                </c:pt>
                <c:pt idx="1189" formatCode="h:mm:ss">
                  <c:v>6.8750000000000006E-2</c:v>
                </c:pt>
                <c:pt idx="1190" formatCode="h:mm:ss">
                  <c:v>6.8807870370370394E-2</c:v>
                </c:pt>
                <c:pt idx="1191">
                  <c:v>6.88657407407407E-2</c:v>
                </c:pt>
                <c:pt idx="1192" formatCode="h:mm:ss">
                  <c:v>6.8923611111111102E-2</c:v>
                </c:pt>
                <c:pt idx="1193" formatCode="h:mm:ss">
                  <c:v>6.8981481481481505E-2</c:v>
                </c:pt>
                <c:pt idx="1194">
                  <c:v>6.9039351851851893E-2</c:v>
                </c:pt>
                <c:pt idx="1195" formatCode="h:mm:ss">
                  <c:v>6.9097222222222199E-2</c:v>
                </c:pt>
                <c:pt idx="1196" formatCode="h:mm:ss">
                  <c:v>6.9155092592592601E-2</c:v>
                </c:pt>
                <c:pt idx="1197">
                  <c:v>6.9212962962963004E-2</c:v>
                </c:pt>
                <c:pt idx="1198" formatCode="h:mm:ss">
                  <c:v>6.9270833333333295E-2</c:v>
                </c:pt>
                <c:pt idx="1199" formatCode="h:mm:ss">
                  <c:v>6.9328703703703698E-2</c:v>
                </c:pt>
                <c:pt idx="1200">
                  <c:v>6.93865740740741E-2</c:v>
                </c:pt>
                <c:pt idx="1201">
                  <c:v>6.9444444444444406E-2</c:v>
                </c:pt>
                <c:pt idx="1202" formatCode="h:mm:ss">
                  <c:v>6.9502314814814795E-2</c:v>
                </c:pt>
                <c:pt idx="1203" formatCode="h:mm:ss">
                  <c:v>6.9560185185185197E-2</c:v>
                </c:pt>
                <c:pt idx="1204">
                  <c:v>6.9618055555555503E-2</c:v>
                </c:pt>
                <c:pt idx="1205" formatCode="h:mm:ss">
                  <c:v>6.9675925925925905E-2</c:v>
                </c:pt>
                <c:pt idx="1206" formatCode="h:mm:ss">
                  <c:v>6.9733796296296294E-2</c:v>
                </c:pt>
                <c:pt idx="1207">
                  <c:v>6.9791666666666696E-2</c:v>
                </c:pt>
                <c:pt idx="1208" formatCode="h:mm:ss">
                  <c:v>6.9849537037037002E-2</c:v>
                </c:pt>
                <c:pt idx="1209" formatCode="h:mm:ss">
                  <c:v>6.9907407407407404E-2</c:v>
                </c:pt>
                <c:pt idx="1210">
                  <c:v>6.9965277777777807E-2</c:v>
                </c:pt>
                <c:pt idx="1211" formatCode="h:mm:ss">
                  <c:v>7.0023148148148098E-2</c:v>
                </c:pt>
                <c:pt idx="1212" formatCode="h:mm:ss">
                  <c:v>7.0081018518518501E-2</c:v>
                </c:pt>
                <c:pt idx="1213">
                  <c:v>7.0138888888888903E-2</c:v>
                </c:pt>
                <c:pt idx="1214" formatCode="h:mm:ss">
                  <c:v>7.0196759259259306E-2</c:v>
                </c:pt>
                <c:pt idx="1215" formatCode="h:mm:ss">
                  <c:v>7.0254629629629597E-2</c:v>
                </c:pt>
                <c:pt idx="1216">
                  <c:v>7.03125E-2</c:v>
                </c:pt>
                <c:pt idx="1217">
                  <c:v>7.0370370370370403E-2</c:v>
                </c:pt>
                <c:pt idx="1218" formatCode="h:mm:ss">
                  <c:v>7.0428240740740694E-2</c:v>
                </c:pt>
                <c:pt idx="1219" formatCode="h:mm:ss">
                  <c:v>7.0486111111111097E-2</c:v>
                </c:pt>
                <c:pt idx="1220">
                  <c:v>7.0543981481481499E-2</c:v>
                </c:pt>
                <c:pt idx="1221" formatCode="h:mm:ss">
                  <c:v>7.0601851851851805E-2</c:v>
                </c:pt>
                <c:pt idx="1222" formatCode="h:mm:ss">
                  <c:v>7.0659722222222193E-2</c:v>
                </c:pt>
                <c:pt idx="1223">
                  <c:v>7.0717592592592596E-2</c:v>
                </c:pt>
                <c:pt idx="1224" formatCode="h:mm:ss">
                  <c:v>7.0775462962962998E-2</c:v>
                </c:pt>
                <c:pt idx="1225" formatCode="h:mm:ss">
                  <c:v>7.0833333333333304E-2</c:v>
                </c:pt>
                <c:pt idx="1226">
                  <c:v>7.0891203703703706E-2</c:v>
                </c:pt>
                <c:pt idx="1227" formatCode="h:mm:ss">
                  <c:v>7.0949074074074095E-2</c:v>
                </c:pt>
                <c:pt idx="1228" formatCode="h:mm:ss">
                  <c:v>7.10069444444444E-2</c:v>
                </c:pt>
                <c:pt idx="1229">
                  <c:v>7.1064814814814803E-2</c:v>
                </c:pt>
                <c:pt idx="1230" formatCode="h:mm:ss">
                  <c:v>7.1122685185185205E-2</c:v>
                </c:pt>
                <c:pt idx="1231" formatCode="h:mm:ss">
                  <c:v>7.1180555555555594E-2</c:v>
                </c:pt>
                <c:pt idx="1232">
                  <c:v>7.12384259259259E-2</c:v>
                </c:pt>
                <c:pt idx="1233">
                  <c:v>7.1296296296296302E-2</c:v>
                </c:pt>
                <c:pt idx="1234" formatCode="h:mm:ss">
                  <c:v>7.1354166666666705E-2</c:v>
                </c:pt>
                <c:pt idx="1235" formatCode="h:mm:ss">
                  <c:v>7.1412037037036996E-2</c:v>
                </c:pt>
                <c:pt idx="1236">
                  <c:v>7.1469907407407399E-2</c:v>
                </c:pt>
                <c:pt idx="1237" formatCode="h:mm:ss">
                  <c:v>7.1527777777777801E-2</c:v>
                </c:pt>
                <c:pt idx="1238" formatCode="h:mm:ss">
                  <c:v>7.1585648148148107E-2</c:v>
                </c:pt>
                <c:pt idx="1239">
                  <c:v>7.1643518518518495E-2</c:v>
                </c:pt>
                <c:pt idx="1240" formatCode="h:mm:ss">
                  <c:v>7.1701388888888898E-2</c:v>
                </c:pt>
                <c:pt idx="1241" formatCode="h:mm:ss">
                  <c:v>7.17592592592593E-2</c:v>
                </c:pt>
                <c:pt idx="1242">
                  <c:v>7.1817129629629606E-2</c:v>
                </c:pt>
                <c:pt idx="1243" formatCode="h:mm:ss">
                  <c:v>7.1874999999999994E-2</c:v>
                </c:pt>
                <c:pt idx="1244" formatCode="h:mm:ss">
                  <c:v>7.1932870370370397E-2</c:v>
                </c:pt>
                <c:pt idx="1245">
                  <c:v>7.1990740740740702E-2</c:v>
                </c:pt>
                <c:pt idx="1246" formatCode="h:mm:ss">
                  <c:v>7.2048611111111105E-2</c:v>
                </c:pt>
                <c:pt idx="1247" formatCode="h:mm:ss">
                  <c:v>7.2106481481481494E-2</c:v>
                </c:pt>
                <c:pt idx="1248">
                  <c:v>7.2164351851851799E-2</c:v>
                </c:pt>
                <c:pt idx="1249">
                  <c:v>7.2222222222222202E-2</c:v>
                </c:pt>
                <c:pt idx="1250" formatCode="h:mm:ss">
                  <c:v>7.2280092592592604E-2</c:v>
                </c:pt>
                <c:pt idx="1251" formatCode="h:mm:ss">
                  <c:v>7.2337962962963007E-2</c:v>
                </c:pt>
                <c:pt idx="1252">
                  <c:v>7.2395833333333298E-2</c:v>
                </c:pt>
                <c:pt idx="1253" formatCode="h:mm:ss">
                  <c:v>7.2453703703703701E-2</c:v>
                </c:pt>
                <c:pt idx="1254" formatCode="h:mm:ss">
                  <c:v>7.2511574074074103E-2</c:v>
                </c:pt>
                <c:pt idx="1255">
                  <c:v>7.2569444444444395E-2</c:v>
                </c:pt>
                <c:pt idx="1256" formatCode="h:mm:ss">
                  <c:v>7.2627314814814797E-2</c:v>
                </c:pt>
                <c:pt idx="1257" formatCode="h:mm:ss">
                  <c:v>7.26851851851852E-2</c:v>
                </c:pt>
                <c:pt idx="1258">
                  <c:v>7.2743055555555505E-2</c:v>
                </c:pt>
                <c:pt idx="1259" formatCode="h:mm:ss">
                  <c:v>7.2800925925925894E-2</c:v>
                </c:pt>
                <c:pt idx="1260" formatCode="h:mm:ss">
                  <c:v>7.2858796296296297E-2</c:v>
                </c:pt>
                <c:pt idx="1261">
                  <c:v>7.2916666666666699E-2</c:v>
                </c:pt>
                <c:pt idx="1262" formatCode="h:mm:ss">
                  <c:v>7.2974537037037004E-2</c:v>
                </c:pt>
                <c:pt idx="1263" formatCode="h:mm:ss">
                  <c:v>7.3032407407407393E-2</c:v>
                </c:pt>
                <c:pt idx="1264">
                  <c:v>7.3090277777777796E-2</c:v>
                </c:pt>
                <c:pt idx="1265">
                  <c:v>7.3148148148148101E-2</c:v>
                </c:pt>
                <c:pt idx="1266" formatCode="h:mm:ss">
                  <c:v>7.3206018518518504E-2</c:v>
                </c:pt>
                <c:pt idx="1267" formatCode="h:mm:ss">
                  <c:v>7.3263888888888906E-2</c:v>
                </c:pt>
                <c:pt idx="1268">
                  <c:v>7.3321759259259295E-2</c:v>
                </c:pt>
                <c:pt idx="1269" formatCode="h:mm:ss">
                  <c:v>7.33796296296296E-2</c:v>
                </c:pt>
                <c:pt idx="1270" formatCode="h:mm:ss">
                  <c:v>7.3437500000000003E-2</c:v>
                </c:pt>
                <c:pt idx="1271">
                  <c:v>7.3495370370370405E-2</c:v>
                </c:pt>
                <c:pt idx="1272" formatCode="h:mm:ss">
                  <c:v>7.3553240740740697E-2</c:v>
                </c:pt>
                <c:pt idx="1273" formatCode="h:mm:ss">
                  <c:v>7.3611111111111099E-2</c:v>
                </c:pt>
                <c:pt idx="1274">
                  <c:v>7.3668981481481502E-2</c:v>
                </c:pt>
                <c:pt idx="1275" formatCode="h:mm:ss">
                  <c:v>7.3726851851851793E-2</c:v>
                </c:pt>
                <c:pt idx="1276" formatCode="h:mm:ss">
                  <c:v>7.3784722222222196E-2</c:v>
                </c:pt>
                <c:pt idx="1277">
                  <c:v>7.3842592592592599E-2</c:v>
                </c:pt>
                <c:pt idx="1278" formatCode="h:mm:ss">
                  <c:v>7.3900462962963001E-2</c:v>
                </c:pt>
                <c:pt idx="1279" formatCode="h:mm:ss">
                  <c:v>7.3958333333333307E-2</c:v>
                </c:pt>
                <c:pt idx="1280">
                  <c:v>7.4016203703703695E-2</c:v>
                </c:pt>
                <c:pt idx="1281">
                  <c:v>7.4074074074074098E-2</c:v>
                </c:pt>
                <c:pt idx="1282" formatCode="h:mm:ss">
                  <c:v>7.4131944444444403E-2</c:v>
                </c:pt>
                <c:pt idx="1283" formatCode="h:mm:ss">
                  <c:v>7.4189814814814806E-2</c:v>
                </c:pt>
                <c:pt idx="1284">
                  <c:v>7.4247685185185194E-2</c:v>
                </c:pt>
                <c:pt idx="1285" formatCode="h:mm:ss">
                  <c:v>7.4305555555555597E-2</c:v>
                </c:pt>
                <c:pt idx="1286" formatCode="h:mm:ss">
                  <c:v>7.4363425925925902E-2</c:v>
                </c:pt>
                <c:pt idx="1287">
                  <c:v>7.4421296296296305E-2</c:v>
                </c:pt>
                <c:pt idx="1288" formatCode="h:mm:ss">
                  <c:v>7.4479166666666693E-2</c:v>
                </c:pt>
                <c:pt idx="1289" formatCode="h:mm:ss">
                  <c:v>7.4537037037036999E-2</c:v>
                </c:pt>
                <c:pt idx="1290">
                  <c:v>7.4594907407407401E-2</c:v>
                </c:pt>
                <c:pt idx="1291" formatCode="h:mm:ss">
                  <c:v>7.4652777777777804E-2</c:v>
                </c:pt>
                <c:pt idx="1292" formatCode="h:mm:ss">
                  <c:v>7.4710648148148096E-2</c:v>
                </c:pt>
                <c:pt idx="1293">
                  <c:v>7.4768518518518498E-2</c:v>
                </c:pt>
                <c:pt idx="1294" formatCode="h:mm:ss">
                  <c:v>7.4826388888888901E-2</c:v>
                </c:pt>
                <c:pt idx="1295" formatCode="h:mm:ss">
                  <c:v>7.4884259259259206E-2</c:v>
                </c:pt>
                <c:pt idx="1296">
                  <c:v>7.4942129629629595E-2</c:v>
                </c:pt>
                <c:pt idx="1297">
                  <c:v>7.4999999999999997E-2</c:v>
                </c:pt>
                <c:pt idx="1298" formatCode="h:mm:ss">
                  <c:v>7.50578703703704E-2</c:v>
                </c:pt>
                <c:pt idx="1299" formatCode="h:mm:ss">
                  <c:v>7.5115740740740705E-2</c:v>
                </c:pt>
                <c:pt idx="1300">
                  <c:v>7.5173611111111094E-2</c:v>
                </c:pt>
                <c:pt idx="1301" formatCode="h:mm:ss">
                  <c:v>7.5231481481481496E-2</c:v>
                </c:pt>
                <c:pt idx="1302" formatCode="h:mm:ss">
                  <c:v>7.5289351851851802E-2</c:v>
                </c:pt>
                <c:pt idx="1303">
                  <c:v>7.5347222222222204E-2</c:v>
                </c:pt>
                <c:pt idx="1304" formatCode="h:mm:ss">
                  <c:v>7.5405092592592607E-2</c:v>
                </c:pt>
                <c:pt idx="1305" formatCode="h:mm:ss">
                  <c:v>7.5462962962962996E-2</c:v>
                </c:pt>
                <c:pt idx="1306">
                  <c:v>7.5520833333333301E-2</c:v>
                </c:pt>
                <c:pt idx="1307" formatCode="h:mm:ss">
                  <c:v>7.5578703703703703E-2</c:v>
                </c:pt>
                <c:pt idx="1308" formatCode="h:mm:ss">
                  <c:v>7.5636574074074106E-2</c:v>
                </c:pt>
                <c:pt idx="1309">
                  <c:v>7.5694444444444398E-2</c:v>
                </c:pt>
                <c:pt idx="1310" formatCode="h:mm:ss">
                  <c:v>7.57523148148148E-2</c:v>
                </c:pt>
                <c:pt idx="1311" formatCode="h:mm:ss">
                  <c:v>7.5810185185185203E-2</c:v>
                </c:pt>
                <c:pt idx="1312">
                  <c:v>7.5868055555555494E-2</c:v>
                </c:pt>
                <c:pt idx="1313">
                  <c:v>7.5925925925925897E-2</c:v>
                </c:pt>
                <c:pt idx="1314" formatCode="h:mm:ss">
                  <c:v>7.5983796296296299E-2</c:v>
                </c:pt>
                <c:pt idx="1315" formatCode="h:mm:ss">
                  <c:v>7.6041666666666702E-2</c:v>
                </c:pt>
                <c:pt idx="1316">
                  <c:v>7.6099537037036993E-2</c:v>
                </c:pt>
                <c:pt idx="1317" formatCode="h:mm:ss">
                  <c:v>7.6157407407407396E-2</c:v>
                </c:pt>
                <c:pt idx="1318" formatCode="h:mm:ss">
                  <c:v>7.6215277777777798E-2</c:v>
                </c:pt>
                <c:pt idx="1319">
                  <c:v>7.6273148148148104E-2</c:v>
                </c:pt>
                <c:pt idx="1320" formatCode="h:mm:ss">
                  <c:v>7.6331018518518506E-2</c:v>
                </c:pt>
                <c:pt idx="1321" formatCode="h:mm:ss">
                  <c:v>7.6388888888888895E-2</c:v>
                </c:pt>
                <c:pt idx="1322">
                  <c:v>7.6446759259259298E-2</c:v>
                </c:pt>
                <c:pt idx="1323" formatCode="h:mm:ss">
                  <c:v>7.6504629629629603E-2</c:v>
                </c:pt>
                <c:pt idx="1324" formatCode="h:mm:ss">
                  <c:v>7.6562500000000006E-2</c:v>
                </c:pt>
                <c:pt idx="1325">
                  <c:v>7.6620370370370394E-2</c:v>
                </c:pt>
                <c:pt idx="1326" formatCode="h:mm:ss">
                  <c:v>7.66782407407407E-2</c:v>
                </c:pt>
                <c:pt idx="1327" formatCode="h:mm:ss">
                  <c:v>7.6736111111111102E-2</c:v>
                </c:pt>
                <c:pt idx="1328">
                  <c:v>7.6793981481481505E-2</c:v>
                </c:pt>
                <c:pt idx="1329">
                  <c:v>7.6851851851851893E-2</c:v>
                </c:pt>
                <c:pt idx="1330" formatCode="h:mm:ss">
                  <c:v>7.6909722222222199E-2</c:v>
                </c:pt>
                <c:pt idx="1331" formatCode="h:mm:ss">
                  <c:v>7.6967592592592601E-2</c:v>
                </c:pt>
                <c:pt idx="1332">
                  <c:v>7.7025462962963004E-2</c:v>
                </c:pt>
                <c:pt idx="1333" formatCode="h:mm:ss">
                  <c:v>7.7083333333333295E-2</c:v>
                </c:pt>
                <c:pt idx="1334" formatCode="h:mm:ss">
                  <c:v>7.7141203703703698E-2</c:v>
                </c:pt>
                <c:pt idx="1335">
                  <c:v>7.71990740740741E-2</c:v>
                </c:pt>
                <c:pt idx="1336" formatCode="h:mm:ss">
                  <c:v>7.7256944444444406E-2</c:v>
                </c:pt>
                <c:pt idx="1337" formatCode="h:mm:ss">
                  <c:v>7.7314814814814795E-2</c:v>
                </c:pt>
                <c:pt idx="1338">
                  <c:v>7.7372685185185197E-2</c:v>
                </c:pt>
                <c:pt idx="1339" formatCode="h:mm:ss">
                  <c:v>7.7430555555555503E-2</c:v>
                </c:pt>
                <c:pt idx="1340" formatCode="h:mm:ss">
                  <c:v>7.7488425925925905E-2</c:v>
                </c:pt>
                <c:pt idx="1341">
                  <c:v>7.7546296296296294E-2</c:v>
                </c:pt>
                <c:pt idx="1342" formatCode="h:mm:ss">
                  <c:v>7.7604166666666696E-2</c:v>
                </c:pt>
                <c:pt idx="1343" formatCode="h:mm:ss">
                  <c:v>7.7662037037037002E-2</c:v>
                </c:pt>
                <c:pt idx="1344">
                  <c:v>7.7719907407407404E-2</c:v>
                </c:pt>
                <c:pt idx="1345">
                  <c:v>7.7777777777777807E-2</c:v>
                </c:pt>
                <c:pt idx="1346" formatCode="h:mm:ss">
                  <c:v>7.7835648148148098E-2</c:v>
                </c:pt>
                <c:pt idx="1347" formatCode="h:mm:ss">
                  <c:v>7.7893518518518501E-2</c:v>
                </c:pt>
                <c:pt idx="1348">
                  <c:v>7.7951388888888903E-2</c:v>
                </c:pt>
                <c:pt idx="1349" formatCode="h:mm:ss">
                  <c:v>7.8009259259259306E-2</c:v>
                </c:pt>
                <c:pt idx="1350" formatCode="h:mm:ss">
                  <c:v>7.8067129629629597E-2</c:v>
                </c:pt>
                <c:pt idx="1351">
                  <c:v>7.8125E-2</c:v>
                </c:pt>
                <c:pt idx="1352" formatCode="h:mm:ss">
                  <c:v>7.8182870370370403E-2</c:v>
                </c:pt>
                <c:pt idx="1353" formatCode="h:mm:ss">
                  <c:v>7.8240740740740694E-2</c:v>
                </c:pt>
                <c:pt idx="1354">
                  <c:v>7.8298611111111097E-2</c:v>
                </c:pt>
                <c:pt idx="1355" formatCode="h:mm:ss">
                  <c:v>7.8356481481481499E-2</c:v>
                </c:pt>
                <c:pt idx="1356" formatCode="h:mm:ss">
                  <c:v>7.8414351851851805E-2</c:v>
                </c:pt>
                <c:pt idx="1357">
                  <c:v>7.8472222222222193E-2</c:v>
                </c:pt>
                <c:pt idx="1358" formatCode="h:mm:ss">
                  <c:v>7.8530092592592596E-2</c:v>
                </c:pt>
                <c:pt idx="1359" formatCode="h:mm:ss">
                  <c:v>7.8587962962962998E-2</c:v>
                </c:pt>
                <c:pt idx="1360">
                  <c:v>7.8645833333333304E-2</c:v>
                </c:pt>
                <c:pt idx="1361">
                  <c:v>7.8703703703703706E-2</c:v>
                </c:pt>
                <c:pt idx="1362" formatCode="h:mm:ss">
                  <c:v>7.8761574074074095E-2</c:v>
                </c:pt>
                <c:pt idx="1363" formatCode="h:mm:ss">
                  <c:v>7.88194444444444E-2</c:v>
                </c:pt>
                <c:pt idx="1364">
                  <c:v>7.8877314814814803E-2</c:v>
                </c:pt>
                <c:pt idx="1365" formatCode="h:mm:ss">
                  <c:v>7.8935185185185205E-2</c:v>
                </c:pt>
                <c:pt idx="1366" formatCode="h:mm:ss">
                  <c:v>7.8993055555555594E-2</c:v>
                </c:pt>
                <c:pt idx="1367">
                  <c:v>7.90509259259259E-2</c:v>
                </c:pt>
                <c:pt idx="1368" formatCode="h:mm:ss">
                  <c:v>7.9108796296296302E-2</c:v>
                </c:pt>
                <c:pt idx="1369" formatCode="h:mm:ss">
                  <c:v>7.9166666666666705E-2</c:v>
                </c:pt>
                <c:pt idx="1370">
                  <c:v>7.9224537037036996E-2</c:v>
                </c:pt>
                <c:pt idx="1371" formatCode="h:mm:ss">
                  <c:v>7.9282407407407399E-2</c:v>
                </c:pt>
                <c:pt idx="1372" formatCode="h:mm:ss">
                  <c:v>7.9340277777777801E-2</c:v>
                </c:pt>
                <c:pt idx="1373">
                  <c:v>7.9398148148148107E-2</c:v>
                </c:pt>
                <c:pt idx="1374" formatCode="h:mm:ss">
                  <c:v>7.9456018518518495E-2</c:v>
                </c:pt>
                <c:pt idx="1375" formatCode="h:mm:ss">
                  <c:v>7.9513888888888898E-2</c:v>
                </c:pt>
                <c:pt idx="1376">
                  <c:v>7.95717592592593E-2</c:v>
                </c:pt>
                <c:pt idx="1377">
                  <c:v>7.9629629629629606E-2</c:v>
                </c:pt>
                <c:pt idx="1378" formatCode="h:mm:ss">
                  <c:v>7.9687499999999994E-2</c:v>
                </c:pt>
                <c:pt idx="1379" formatCode="h:mm:ss">
                  <c:v>7.9745370370370397E-2</c:v>
                </c:pt>
                <c:pt idx="1380">
                  <c:v>7.9803240740740702E-2</c:v>
                </c:pt>
                <c:pt idx="1381" formatCode="h:mm:ss">
                  <c:v>7.9861111111111105E-2</c:v>
                </c:pt>
                <c:pt idx="1382" formatCode="h:mm:ss">
                  <c:v>7.9918981481481494E-2</c:v>
                </c:pt>
                <c:pt idx="1383">
                  <c:v>7.9976851851851799E-2</c:v>
                </c:pt>
                <c:pt idx="1384" formatCode="h:mm:ss">
                  <c:v>8.0034722222222202E-2</c:v>
                </c:pt>
                <c:pt idx="1385" formatCode="h:mm:ss">
                  <c:v>8.0092592592592604E-2</c:v>
                </c:pt>
                <c:pt idx="1386">
                  <c:v>8.0150462962963007E-2</c:v>
                </c:pt>
                <c:pt idx="1387" formatCode="h:mm:ss">
                  <c:v>8.0208333333333298E-2</c:v>
                </c:pt>
                <c:pt idx="1388" formatCode="h:mm:ss">
                  <c:v>8.0266203703703701E-2</c:v>
                </c:pt>
                <c:pt idx="1389">
                  <c:v>8.0324074074074103E-2</c:v>
                </c:pt>
                <c:pt idx="1390" formatCode="h:mm:ss">
                  <c:v>8.0381944444444395E-2</c:v>
                </c:pt>
                <c:pt idx="1391" formatCode="h:mm:ss">
                  <c:v>8.0439814814814797E-2</c:v>
                </c:pt>
                <c:pt idx="1392">
                  <c:v>8.04976851851852E-2</c:v>
                </c:pt>
                <c:pt idx="1393">
                  <c:v>8.0555555555555505E-2</c:v>
                </c:pt>
                <c:pt idx="1394" formatCode="h:mm:ss">
                  <c:v>8.0613425925925894E-2</c:v>
                </c:pt>
                <c:pt idx="1395" formatCode="h:mm:ss">
                  <c:v>8.0671296296296297E-2</c:v>
                </c:pt>
                <c:pt idx="1396">
                  <c:v>8.0729166666666699E-2</c:v>
                </c:pt>
                <c:pt idx="1397" formatCode="h:mm:ss">
                  <c:v>8.0787037037037004E-2</c:v>
                </c:pt>
                <c:pt idx="1398" formatCode="h:mm:ss">
                  <c:v>8.0844907407407393E-2</c:v>
                </c:pt>
                <c:pt idx="1399">
                  <c:v>8.0902777777777796E-2</c:v>
                </c:pt>
                <c:pt idx="1400" formatCode="h:mm:ss">
                  <c:v>8.0960648148148101E-2</c:v>
                </c:pt>
                <c:pt idx="1401" formatCode="h:mm:ss">
                  <c:v>8.1018518518518504E-2</c:v>
                </c:pt>
                <c:pt idx="1402">
                  <c:v>8.1076388888888906E-2</c:v>
                </c:pt>
                <c:pt idx="1403" formatCode="h:mm:ss">
                  <c:v>8.1134259259259295E-2</c:v>
                </c:pt>
                <c:pt idx="1404" formatCode="h:mm:ss">
                  <c:v>8.11921296296296E-2</c:v>
                </c:pt>
                <c:pt idx="1405">
                  <c:v>8.1250000000000003E-2</c:v>
                </c:pt>
                <c:pt idx="1406" formatCode="h:mm:ss">
                  <c:v>8.1307870370370405E-2</c:v>
                </c:pt>
                <c:pt idx="1407" formatCode="h:mm:ss">
                  <c:v>8.1365740740740697E-2</c:v>
                </c:pt>
                <c:pt idx="1408">
                  <c:v>8.1423611111111099E-2</c:v>
                </c:pt>
                <c:pt idx="1409">
                  <c:v>8.1481481481481502E-2</c:v>
                </c:pt>
                <c:pt idx="1410" formatCode="h:mm:ss">
                  <c:v>8.1539351851851793E-2</c:v>
                </c:pt>
                <c:pt idx="1411" formatCode="h:mm:ss">
                  <c:v>8.1597222222222196E-2</c:v>
                </c:pt>
                <c:pt idx="1412">
                  <c:v>8.1655092592592599E-2</c:v>
                </c:pt>
                <c:pt idx="1413" formatCode="h:mm:ss">
                  <c:v>8.1712962962963001E-2</c:v>
                </c:pt>
                <c:pt idx="1414" formatCode="h:mm:ss">
                  <c:v>8.1770833333333307E-2</c:v>
                </c:pt>
                <c:pt idx="1415">
                  <c:v>8.1828703703703695E-2</c:v>
                </c:pt>
                <c:pt idx="1416" formatCode="h:mm:ss">
                  <c:v>8.1886574074074098E-2</c:v>
                </c:pt>
                <c:pt idx="1417" formatCode="h:mm:ss">
                  <c:v>8.1944444444444403E-2</c:v>
                </c:pt>
                <c:pt idx="1418">
                  <c:v>8.2002314814814806E-2</c:v>
                </c:pt>
                <c:pt idx="1419" formatCode="h:mm:ss">
                  <c:v>8.2060185185185194E-2</c:v>
                </c:pt>
                <c:pt idx="1420" formatCode="h:mm:ss">
                  <c:v>8.2118055555555597E-2</c:v>
                </c:pt>
                <c:pt idx="1421">
                  <c:v>8.2175925925925902E-2</c:v>
                </c:pt>
                <c:pt idx="1422" formatCode="h:mm:ss">
                  <c:v>8.2233796296296305E-2</c:v>
                </c:pt>
                <c:pt idx="1423" formatCode="h:mm:ss">
                  <c:v>8.2291666666666693E-2</c:v>
                </c:pt>
                <c:pt idx="1424">
                  <c:v>8.2349537037036999E-2</c:v>
                </c:pt>
                <c:pt idx="1425">
                  <c:v>8.2407407407407401E-2</c:v>
                </c:pt>
                <c:pt idx="1426" formatCode="h:mm:ss">
                  <c:v>8.2465277777777804E-2</c:v>
                </c:pt>
                <c:pt idx="1427" formatCode="h:mm:ss">
                  <c:v>8.2523148148148096E-2</c:v>
                </c:pt>
                <c:pt idx="1428">
                  <c:v>8.2581018518518498E-2</c:v>
                </c:pt>
                <c:pt idx="1429" formatCode="h:mm:ss">
                  <c:v>8.2638888888888901E-2</c:v>
                </c:pt>
                <c:pt idx="1430" formatCode="h:mm:ss">
                  <c:v>8.2696759259259206E-2</c:v>
                </c:pt>
                <c:pt idx="1431">
                  <c:v>8.2754629629629595E-2</c:v>
                </c:pt>
                <c:pt idx="1432" formatCode="h:mm:ss">
                  <c:v>8.2812499999999997E-2</c:v>
                </c:pt>
                <c:pt idx="1433" formatCode="h:mm:ss">
                  <c:v>8.28703703703704E-2</c:v>
                </c:pt>
                <c:pt idx="1434">
                  <c:v>8.2928240740740705E-2</c:v>
                </c:pt>
                <c:pt idx="1435" formatCode="h:mm:ss">
                  <c:v>8.2986111111111094E-2</c:v>
                </c:pt>
                <c:pt idx="1436" formatCode="h:mm:ss">
                  <c:v>8.3043981481481496E-2</c:v>
                </c:pt>
                <c:pt idx="1437">
                  <c:v>8.3101851851851802E-2</c:v>
                </c:pt>
                <c:pt idx="1438" formatCode="h:mm:ss">
                  <c:v>8.3159722222222204E-2</c:v>
                </c:pt>
                <c:pt idx="1439" formatCode="h:mm:ss">
                  <c:v>8.3217592592592607E-2</c:v>
                </c:pt>
                <c:pt idx="1440">
                  <c:v>8.3275462962962996E-2</c:v>
                </c:pt>
                <c:pt idx="1441">
                  <c:v>8.3333333333333301E-2</c:v>
                </c:pt>
                <c:pt idx="1442" formatCode="h:mm:ss">
                  <c:v>8.3391203703703703E-2</c:v>
                </c:pt>
                <c:pt idx="1443" formatCode="h:mm:ss">
                  <c:v>8.3449074074074106E-2</c:v>
                </c:pt>
                <c:pt idx="1444">
                  <c:v>8.3506944444444398E-2</c:v>
                </c:pt>
                <c:pt idx="1445" formatCode="h:mm:ss">
                  <c:v>8.35648148148148E-2</c:v>
                </c:pt>
                <c:pt idx="1446" formatCode="h:mm:ss">
                  <c:v>8.3622685185185203E-2</c:v>
                </c:pt>
                <c:pt idx="1447">
                  <c:v>8.3680555555555494E-2</c:v>
                </c:pt>
                <c:pt idx="1448" formatCode="h:mm:ss">
                  <c:v>8.3738425925925897E-2</c:v>
                </c:pt>
                <c:pt idx="1449" formatCode="h:mm:ss">
                  <c:v>8.3796296296296299E-2</c:v>
                </c:pt>
                <c:pt idx="1450">
                  <c:v>8.3854166666666702E-2</c:v>
                </c:pt>
                <c:pt idx="1451" formatCode="h:mm:ss">
                  <c:v>8.3912037037036993E-2</c:v>
                </c:pt>
                <c:pt idx="1452" formatCode="h:mm:ss">
                  <c:v>8.3969907407407396E-2</c:v>
                </c:pt>
                <c:pt idx="1453">
                  <c:v>8.4027777777777798E-2</c:v>
                </c:pt>
                <c:pt idx="1454" formatCode="h:mm:ss">
                  <c:v>8.4085648148148104E-2</c:v>
                </c:pt>
                <c:pt idx="1455" formatCode="h:mm:ss">
                  <c:v>8.4143518518518506E-2</c:v>
                </c:pt>
                <c:pt idx="1456">
                  <c:v>8.4201388888888895E-2</c:v>
                </c:pt>
                <c:pt idx="1457">
                  <c:v>8.4259259259259298E-2</c:v>
                </c:pt>
                <c:pt idx="1458" formatCode="h:mm:ss">
                  <c:v>8.4317129629629603E-2</c:v>
                </c:pt>
                <c:pt idx="1459" formatCode="h:mm:ss">
                  <c:v>8.4375000000000006E-2</c:v>
                </c:pt>
                <c:pt idx="1460">
                  <c:v>8.4432870370370394E-2</c:v>
                </c:pt>
                <c:pt idx="1461" formatCode="h:mm:ss">
                  <c:v>8.44907407407407E-2</c:v>
                </c:pt>
                <c:pt idx="1462" formatCode="h:mm:ss">
                  <c:v>8.4548611111111102E-2</c:v>
                </c:pt>
                <c:pt idx="1463">
                  <c:v>8.4606481481481505E-2</c:v>
                </c:pt>
                <c:pt idx="1464" formatCode="h:mm:ss">
                  <c:v>8.4664351851851893E-2</c:v>
                </c:pt>
                <c:pt idx="1465" formatCode="h:mm:ss">
                  <c:v>8.4722222222222199E-2</c:v>
                </c:pt>
                <c:pt idx="1466">
                  <c:v>8.4780092592592601E-2</c:v>
                </c:pt>
                <c:pt idx="1467" formatCode="h:mm:ss">
                  <c:v>8.4837962962963004E-2</c:v>
                </c:pt>
                <c:pt idx="1468" formatCode="h:mm:ss">
                  <c:v>8.4895833333333295E-2</c:v>
                </c:pt>
                <c:pt idx="1469">
                  <c:v>8.4953703703703698E-2</c:v>
                </c:pt>
                <c:pt idx="1470" formatCode="h:mm:ss">
                  <c:v>8.50115740740741E-2</c:v>
                </c:pt>
                <c:pt idx="1471" formatCode="h:mm:ss">
                  <c:v>8.5069444444444406E-2</c:v>
                </c:pt>
                <c:pt idx="1472">
                  <c:v>8.5127314814814795E-2</c:v>
                </c:pt>
                <c:pt idx="1473">
                  <c:v>8.5185185185185197E-2</c:v>
                </c:pt>
                <c:pt idx="1474" formatCode="h:mm:ss">
                  <c:v>8.5243055555555503E-2</c:v>
                </c:pt>
                <c:pt idx="1475" formatCode="h:mm:ss">
                  <c:v>8.5300925925925905E-2</c:v>
                </c:pt>
                <c:pt idx="1476">
                  <c:v>8.5358796296296294E-2</c:v>
                </c:pt>
                <c:pt idx="1477" formatCode="h:mm:ss">
                  <c:v>8.5416666666666696E-2</c:v>
                </c:pt>
                <c:pt idx="1478" formatCode="h:mm:ss">
                  <c:v>8.5474537037037002E-2</c:v>
                </c:pt>
                <c:pt idx="1479">
                  <c:v>8.5532407407407404E-2</c:v>
                </c:pt>
                <c:pt idx="1480" formatCode="h:mm:ss">
                  <c:v>8.5590277777777807E-2</c:v>
                </c:pt>
                <c:pt idx="1481" formatCode="h:mm:ss">
                  <c:v>8.5648148148148098E-2</c:v>
                </c:pt>
                <c:pt idx="1482">
                  <c:v>8.5706018518518501E-2</c:v>
                </c:pt>
                <c:pt idx="1483" formatCode="h:mm:ss">
                  <c:v>8.5763888888888903E-2</c:v>
                </c:pt>
                <c:pt idx="1484" formatCode="h:mm:ss">
                  <c:v>8.5821759259259306E-2</c:v>
                </c:pt>
                <c:pt idx="1485">
                  <c:v>8.5879629629629597E-2</c:v>
                </c:pt>
                <c:pt idx="1486" formatCode="h:mm:ss">
                  <c:v>8.59375E-2</c:v>
                </c:pt>
                <c:pt idx="1487" formatCode="h:mm:ss">
                  <c:v>8.5995370370370403E-2</c:v>
                </c:pt>
                <c:pt idx="1488">
                  <c:v>8.6053240740740694E-2</c:v>
                </c:pt>
                <c:pt idx="1489">
                  <c:v>8.6111111111111097E-2</c:v>
                </c:pt>
                <c:pt idx="1490" formatCode="h:mm:ss">
                  <c:v>8.6168981481481499E-2</c:v>
                </c:pt>
                <c:pt idx="1491" formatCode="h:mm:ss">
                  <c:v>8.6226851851851805E-2</c:v>
                </c:pt>
                <c:pt idx="1492">
                  <c:v>8.6284722222222193E-2</c:v>
                </c:pt>
                <c:pt idx="1493" formatCode="h:mm:ss">
                  <c:v>8.6342592592592596E-2</c:v>
                </c:pt>
                <c:pt idx="1494" formatCode="h:mm:ss">
                  <c:v>8.6400462962962998E-2</c:v>
                </c:pt>
                <c:pt idx="1495">
                  <c:v>8.6458333333333304E-2</c:v>
                </c:pt>
                <c:pt idx="1496" formatCode="h:mm:ss">
                  <c:v>8.6516203703703706E-2</c:v>
                </c:pt>
                <c:pt idx="1497" formatCode="h:mm:ss">
                  <c:v>8.6574074074074095E-2</c:v>
                </c:pt>
                <c:pt idx="1498">
                  <c:v>8.66319444444444E-2</c:v>
                </c:pt>
                <c:pt idx="1499" formatCode="h:mm:ss">
                  <c:v>8.6689814814814803E-2</c:v>
                </c:pt>
                <c:pt idx="1500" formatCode="h:mm:ss">
                  <c:v>8.6747685185185205E-2</c:v>
                </c:pt>
                <c:pt idx="1501">
                  <c:v>8.6805555555555594E-2</c:v>
                </c:pt>
                <c:pt idx="1502" formatCode="h:mm:ss">
                  <c:v>8.68634259259259E-2</c:v>
                </c:pt>
                <c:pt idx="1503" formatCode="h:mm:ss">
                  <c:v>8.6921296296296302E-2</c:v>
                </c:pt>
                <c:pt idx="1504">
                  <c:v>8.6979166666666705E-2</c:v>
                </c:pt>
                <c:pt idx="1505">
                  <c:v>8.7037037037036996E-2</c:v>
                </c:pt>
                <c:pt idx="1506" formatCode="h:mm:ss">
                  <c:v>8.7094907407407399E-2</c:v>
                </c:pt>
                <c:pt idx="1507" formatCode="h:mm:ss">
                  <c:v>8.7152777777777801E-2</c:v>
                </c:pt>
                <c:pt idx="1508">
                  <c:v>8.7210648148148107E-2</c:v>
                </c:pt>
                <c:pt idx="1509" formatCode="h:mm:ss">
                  <c:v>8.7268518518518495E-2</c:v>
                </c:pt>
                <c:pt idx="1510" formatCode="h:mm:ss">
                  <c:v>8.7326388888888898E-2</c:v>
                </c:pt>
                <c:pt idx="1511">
                  <c:v>8.73842592592593E-2</c:v>
                </c:pt>
                <c:pt idx="1512" formatCode="h:mm:ss">
                  <c:v>8.7442129629629606E-2</c:v>
                </c:pt>
                <c:pt idx="1513" formatCode="h:mm:ss">
                  <c:v>8.7499999999999994E-2</c:v>
                </c:pt>
                <c:pt idx="1514">
                  <c:v>8.7557870370370397E-2</c:v>
                </c:pt>
                <c:pt idx="1515" formatCode="h:mm:ss">
                  <c:v>8.7615740740740702E-2</c:v>
                </c:pt>
                <c:pt idx="1516" formatCode="h:mm:ss">
                  <c:v>8.7673611111111105E-2</c:v>
                </c:pt>
                <c:pt idx="1517">
                  <c:v>8.7731481481481494E-2</c:v>
                </c:pt>
                <c:pt idx="1518" formatCode="h:mm:ss">
                  <c:v>8.7789351851851799E-2</c:v>
                </c:pt>
                <c:pt idx="1519" formatCode="h:mm:ss">
                  <c:v>8.7847222222222202E-2</c:v>
                </c:pt>
                <c:pt idx="1520">
                  <c:v>8.7905092592592604E-2</c:v>
                </c:pt>
                <c:pt idx="1521">
                  <c:v>8.7962962962963007E-2</c:v>
                </c:pt>
                <c:pt idx="1522" formatCode="h:mm:ss">
                  <c:v>8.8020833333333298E-2</c:v>
                </c:pt>
                <c:pt idx="1523" formatCode="h:mm:ss">
                  <c:v>8.8078703703703701E-2</c:v>
                </c:pt>
                <c:pt idx="1524">
                  <c:v>8.8136574074074103E-2</c:v>
                </c:pt>
                <c:pt idx="1525" formatCode="h:mm:ss">
                  <c:v>8.8194444444444395E-2</c:v>
                </c:pt>
                <c:pt idx="1526" formatCode="h:mm:ss">
                  <c:v>8.8252314814814797E-2</c:v>
                </c:pt>
                <c:pt idx="1527">
                  <c:v>8.83101851851852E-2</c:v>
                </c:pt>
                <c:pt idx="1528" formatCode="h:mm:ss">
                  <c:v>8.8368055555555505E-2</c:v>
                </c:pt>
                <c:pt idx="1529" formatCode="h:mm:ss">
                  <c:v>8.8425925925925894E-2</c:v>
                </c:pt>
                <c:pt idx="1530">
                  <c:v>8.8483796296296297E-2</c:v>
                </c:pt>
                <c:pt idx="1531" formatCode="h:mm:ss">
                  <c:v>8.8541666666666699E-2</c:v>
                </c:pt>
                <c:pt idx="1532" formatCode="h:mm:ss">
                  <c:v>8.8599537037037004E-2</c:v>
                </c:pt>
                <c:pt idx="1533">
                  <c:v>8.8657407407407393E-2</c:v>
                </c:pt>
                <c:pt idx="1534" formatCode="h:mm:ss">
                  <c:v>8.8715277777777796E-2</c:v>
                </c:pt>
                <c:pt idx="1535" formatCode="h:mm:ss">
                  <c:v>8.8773148148148101E-2</c:v>
                </c:pt>
                <c:pt idx="1536">
                  <c:v>8.8831018518518504E-2</c:v>
                </c:pt>
                <c:pt idx="1537">
                  <c:v>8.8888888888888906E-2</c:v>
                </c:pt>
                <c:pt idx="1538" formatCode="h:mm:ss">
                  <c:v>8.8946759259259295E-2</c:v>
                </c:pt>
                <c:pt idx="1539" formatCode="h:mm:ss">
                  <c:v>8.90046296296296E-2</c:v>
                </c:pt>
                <c:pt idx="1540">
                  <c:v>8.9062500000000003E-2</c:v>
                </c:pt>
                <c:pt idx="1541" formatCode="h:mm:ss">
                  <c:v>8.9120370370370405E-2</c:v>
                </c:pt>
                <c:pt idx="1542" formatCode="h:mm:ss">
                  <c:v>8.9178240740740697E-2</c:v>
                </c:pt>
                <c:pt idx="1543">
                  <c:v>8.9236111111111099E-2</c:v>
                </c:pt>
                <c:pt idx="1544" formatCode="h:mm:ss">
                  <c:v>8.9293981481481502E-2</c:v>
                </c:pt>
                <c:pt idx="1545" formatCode="h:mm:ss">
                  <c:v>8.9351851851851793E-2</c:v>
                </c:pt>
                <c:pt idx="1546">
                  <c:v>8.9409722222222196E-2</c:v>
                </c:pt>
                <c:pt idx="1547" formatCode="h:mm:ss">
                  <c:v>8.9467592592592599E-2</c:v>
                </c:pt>
                <c:pt idx="1548" formatCode="h:mm:ss">
                  <c:v>8.9525462962963001E-2</c:v>
                </c:pt>
                <c:pt idx="1549">
                  <c:v>8.9583333333333307E-2</c:v>
                </c:pt>
                <c:pt idx="1550" formatCode="h:mm:ss">
                  <c:v>8.9641203703703695E-2</c:v>
                </c:pt>
                <c:pt idx="1551" formatCode="h:mm:ss">
                  <c:v>8.9699074074074098E-2</c:v>
                </c:pt>
                <c:pt idx="1552">
                  <c:v>8.9756944444444403E-2</c:v>
                </c:pt>
                <c:pt idx="1553">
                  <c:v>8.9814814814814806E-2</c:v>
                </c:pt>
                <c:pt idx="1554" formatCode="h:mm:ss">
                  <c:v>8.9872685185185194E-2</c:v>
                </c:pt>
                <c:pt idx="1555" formatCode="h:mm:ss">
                  <c:v>8.9930555555555597E-2</c:v>
                </c:pt>
                <c:pt idx="1556">
                  <c:v>8.9988425925925902E-2</c:v>
                </c:pt>
                <c:pt idx="1557" formatCode="h:mm:ss">
                  <c:v>9.0046296296296305E-2</c:v>
                </c:pt>
                <c:pt idx="1558" formatCode="h:mm:ss">
                  <c:v>9.0104166666666693E-2</c:v>
                </c:pt>
                <c:pt idx="1559">
                  <c:v>9.0162037037036999E-2</c:v>
                </c:pt>
                <c:pt idx="1560" formatCode="h:mm:ss">
                  <c:v>9.0219907407407401E-2</c:v>
                </c:pt>
                <c:pt idx="1561" formatCode="h:mm:ss">
                  <c:v>9.0277777777777804E-2</c:v>
                </c:pt>
                <c:pt idx="1562">
                  <c:v>9.0335648148148096E-2</c:v>
                </c:pt>
                <c:pt idx="1563" formatCode="h:mm:ss">
                  <c:v>9.0393518518518498E-2</c:v>
                </c:pt>
                <c:pt idx="1564" formatCode="h:mm:ss">
                  <c:v>9.0451388888888901E-2</c:v>
                </c:pt>
                <c:pt idx="1565">
                  <c:v>9.0509259259259206E-2</c:v>
                </c:pt>
                <c:pt idx="1566" formatCode="h:mm:ss">
                  <c:v>9.0567129629629595E-2</c:v>
                </c:pt>
                <c:pt idx="1567" formatCode="h:mm:ss">
                  <c:v>9.0624999999999997E-2</c:v>
                </c:pt>
                <c:pt idx="1568">
                  <c:v>9.06828703703704E-2</c:v>
                </c:pt>
                <c:pt idx="1569">
                  <c:v>9.0740740740740705E-2</c:v>
                </c:pt>
                <c:pt idx="1570" formatCode="h:mm:ss">
                  <c:v>9.0798611111111094E-2</c:v>
                </c:pt>
                <c:pt idx="1571" formatCode="h:mm:ss">
                  <c:v>9.0856481481481496E-2</c:v>
                </c:pt>
                <c:pt idx="1572">
                  <c:v>9.0914351851851802E-2</c:v>
                </c:pt>
                <c:pt idx="1573" formatCode="h:mm:ss">
                  <c:v>9.0972222222222204E-2</c:v>
                </c:pt>
                <c:pt idx="1574" formatCode="h:mm:ss">
                  <c:v>9.1030092592592607E-2</c:v>
                </c:pt>
                <c:pt idx="1575">
                  <c:v>9.1087962962962996E-2</c:v>
                </c:pt>
                <c:pt idx="1576" formatCode="h:mm:ss">
                  <c:v>9.1145833333333301E-2</c:v>
                </c:pt>
                <c:pt idx="1577" formatCode="h:mm:ss">
                  <c:v>9.1203703703703703E-2</c:v>
                </c:pt>
                <c:pt idx="1578">
                  <c:v>9.1261574074074106E-2</c:v>
                </c:pt>
                <c:pt idx="1579" formatCode="h:mm:ss">
                  <c:v>9.1319444444444398E-2</c:v>
                </c:pt>
                <c:pt idx="1580" formatCode="h:mm:ss">
                  <c:v>9.13773148148148E-2</c:v>
                </c:pt>
                <c:pt idx="1581">
                  <c:v>9.1435185185185203E-2</c:v>
                </c:pt>
                <c:pt idx="1582" formatCode="h:mm:ss">
                  <c:v>9.1493055555555494E-2</c:v>
                </c:pt>
                <c:pt idx="1583" formatCode="h:mm:ss">
                  <c:v>9.1550925925925897E-2</c:v>
                </c:pt>
                <c:pt idx="1584">
                  <c:v>9.1608796296296299E-2</c:v>
                </c:pt>
                <c:pt idx="1585">
                  <c:v>9.1666666666666702E-2</c:v>
                </c:pt>
                <c:pt idx="1586" formatCode="h:mm:ss">
                  <c:v>9.1724537037036993E-2</c:v>
                </c:pt>
                <c:pt idx="1587" formatCode="h:mm:ss">
                  <c:v>9.1782407407407396E-2</c:v>
                </c:pt>
                <c:pt idx="1588">
                  <c:v>9.1840277777777798E-2</c:v>
                </c:pt>
                <c:pt idx="1589" formatCode="h:mm:ss">
                  <c:v>9.1898148148148104E-2</c:v>
                </c:pt>
                <c:pt idx="1590" formatCode="h:mm:ss">
                  <c:v>9.1956018518518506E-2</c:v>
                </c:pt>
                <c:pt idx="1591">
                  <c:v>9.2013888888888895E-2</c:v>
                </c:pt>
                <c:pt idx="1592" formatCode="h:mm:ss">
                  <c:v>9.2071759259259298E-2</c:v>
                </c:pt>
                <c:pt idx="1593" formatCode="h:mm:ss">
                  <c:v>9.2129629629629603E-2</c:v>
                </c:pt>
                <c:pt idx="1594">
                  <c:v>9.2187500000000006E-2</c:v>
                </c:pt>
                <c:pt idx="1595" formatCode="h:mm:ss">
                  <c:v>9.2245370370370394E-2</c:v>
                </c:pt>
                <c:pt idx="1596" formatCode="h:mm:ss">
                  <c:v>9.23032407407407E-2</c:v>
                </c:pt>
                <c:pt idx="1597">
                  <c:v>9.2361111111111102E-2</c:v>
                </c:pt>
                <c:pt idx="1598" formatCode="h:mm:ss">
                  <c:v>9.2418981481481505E-2</c:v>
                </c:pt>
                <c:pt idx="1599" formatCode="h:mm:ss">
                  <c:v>9.2476851851851796E-2</c:v>
                </c:pt>
                <c:pt idx="1600">
                  <c:v>9.2534722222222199E-2</c:v>
                </c:pt>
                <c:pt idx="1601">
                  <c:v>9.2592592592592601E-2</c:v>
                </c:pt>
                <c:pt idx="1602" formatCode="h:mm:ss">
                  <c:v>9.2650462962963004E-2</c:v>
                </c:pt>
                <c:pt idx="1603" formatCode="h:mm:ss">
                  <c:v>9.2708333333333295E-2</c:v>
                </c:pt>
                <c:pt idx="1604">
                  <c:v>9.2766203703703698E-2</c:v>
                </c:pt>
                <c:pt idx="1605" formatCode="h:mm:ss">
                  <c:v>9.28240740740741E-2</c:v>
                </c:pt>
                <c:pt idx="1606" formatCode="h:mm:ss">
                  <c:v>9.2881944444444406E-2</c:v>
                </c:pt>
                <c:pt idx="1607">
                  <c:v>9.2939814814814795E-2</c:v>
                </c:pt>
                <c:pt idx="1608" formatCode="h:mm:ss">
                  <c:v>9.2997685185185197E-2</c:v>
                </c:pt>
                <c:pt idx="1609" formatCode="h:mm:ss">
                  <c:v>9.3055555555555503E-2</c:v>
                </c:pt>
                <c:pt idx="1610">
                  <c:v>9.3113425925925905E-2</c:v>
                </c:pt>
                <c:pt idx="1611" formatCode="h:mm:ss">
                  <c:v>9.3171296296296294E-2</c:v>
                </c:pt>
                <c:pt idx="1612" formatCode="h:mm:ss">
                  <c:v>9.3229166666666696E-2</c:v>
                </c:pt>
                <c:pt idx="1613">
                  <c:v>9.3287037037037002E-2</c:v>
                </c:pt>
                <c:pt idx="1614" formatCode="h:mm:ss">
                  <c:v>9.3344907407407404E-2</c:v>
                </c:pt>
                <c:pt idx="1615" formatCode="h:mm:ss">
                  <c:v>9.3402777777777807E-2</c:v>
                </c:pt>
                <c:pt idx="1616">
                  <c:v>9.3460648148148098E-2</c:v>
                </c:pt>
                <c:pt idx="1617">
                  <c:v>9.3518518518518501E-2</c:v>
                </c:pt>
                <c:pt idx="1618" formatCode="h:mm:ss">
                  <c:v>9.3576388888888903E-2</c:v>
                </c:pt>
                <c:pt idx="1619" formatCode="h:mm:ss">
                  <c:v>9.3634259259259306E-2</c:v>
                </c:pt>
                <c:pt idx="1620">
                  <c:v>9.3692129629629597E-2</c:v>
                </c:pt>
                <c:pt idx="1621" formatCode="h:mm:ss">
                  <c:v>9.375E-2</c:v>
                </c:pt>
                <c:pt idx="1622" formatCode="h:mm:ss">
                  <c:v>9.3807870370370403E-2</c:v>
                </c:pt>
                <c:pt idx="1623">
                  <c:v>9.3865740740740694E-2</c:v>
                </c:pt>
                <c:pt idx="1624" formatCode="h:mm:ss">
                  <c:v>9.3923611111111097E-2</c:v>
                </c:pt>
                <c:pt idx="1625" formatCode="h:mm:ss">
                  <c:v>9.3981481481481499E-2</c:v>
                </c:pt>
                <c:pt idx="1626">
                  <c:v>9.4039351851851805E-2</c:v>
                </c:pt>
                <c:pt idx="1627" formatCode="h:mm:ss">
                  <c:v>9.4097222222222193E-2</c:v>
                </c:pt>
                <c:pt idx="1628" formatCode="h:mm:ss">
                  <c:v>9.4155092592592596E-2</c:v>
                </c:pt>
                <c:pt idx="1629">
                  <c:v>9.4212962962962998E-2</c:v>
                </c:pt>
                <c:pt idx="1630" formatCode="h:mm:ss">
                  <c:v>9.4270833333333304E-2</c:v>
                </c:pt>
                <c:pt idx="1631" formatCode="h:mm:ss">
                  <c:v>9.4328703703703706E-2</c:v>
                </c:pt>
                <c:pt idx="1632">
                  <c:v>9.4386574074074095E-2</c:v>
                </c:pt>
                <c:pt idx="1633">
                  <c:v>9.44444444444444E-2</c:v>
                </c:pt>
                <c:pt idx="1634" formatCode="h:mm:ss">
                  <c:v>9.4502314814814803E-2</c:v>
                </c:pt>
                <c:pt idx="1635" formatCode="h:mm:ss">
                  <c:v>9.4560185185185205E-2</c:v>
                </c:pt>
                <c:pt idx="1636">
                  <c:v>9.4618055555555594E-2</c:v>
                </c:pt>
                <c:pt idx="1637" formatCode="h:mm:ss">
                  <c:v>9.46759259259259E-2</c:v>
                </c:pt>
                <c:pt idx="1638" formatCode="h:mm:ss">
                  <c:v>9.4733796296296302E-2</c:v>
                </c:pt>
                <c:pt idx="1639">
                  <c:v>9.4791666666666705E-2</c:v>
                </c:pt>
                <c:pt idx="1640" formatCode="h:mm:ss">
                  <c:v>9.4849537037036996E-2</c:v>
                </c:pt>
                <c:pt idx="1641" formatCode="h:mm:ss">
                  <c:v>9.4907407407407399E-2</c:v>
                </c:pt>
                <c:pt idx="1642">
                  <c:v>9.4965277777777801E-2</c:v>
                </c:pt>
                <c:pt idx="1643" formatCode="h:mm:ss">
                  <c:v>9.5023148148148107E-2</c:v>
                </c:pt>
                <c:pt idx="1644" formatCode="h:mm:ss">
                  <c:v>9.5081018518518495E-2</c:v>
                </c:pt>
                <c:pt idx="1645">
                  <c:v>9.5138888888888898E-2</c:v>
                </c:pt>
                <c:pt idx="1646" formatCode="h:mm:ss">
                  <c:v>9.5196759259259203E-2</c:v>
                </c:pt>
                <c:pt idx="1647" formatCode="h:mm:ss">
                  <c:v>9.5254629629629606E-2</c:v>
                </c:pt>
                <c:pt idx="1648">
                  <c:v>9.5312499999999994E-2</c:v>
                </c:pt>
                <c:pt idx="1649">
                  <c:v>9.5370370370370397E-2</c:v>
                </c:pt>
                <c:pt idx="1650" formatCode="h:mm:ss">
                  <c:v>9.5428240740740702E-2</c:v>
                </c:pt>
                <c:pt idx="1651" formatCode="h:mm:ss">
                  <c:v>9.5486111111111105E-2</c:v>
                </c:pt>
                <c:pt idx="1652">
                  <c:v>9.5543981481481494E-2</c:v>
                </c:pt>
                <c:pt idx="1653" formatCode="h:mm:ss">
                  <c:v>9.5601851851851799E-2</c:v>
                </c:pt>
                <c:pt idx="1654" formatCode="h:mm:ss">
                  <c:v>9.5659722222222202E-2</c:v>
                </c:pt>
                <c:pt idx="1655">
                  <c:v>9.5717592592592604E-2</c:v>
                </c:pt>
                <c:pt idx="1656" formatCode="h:mm:ss">
                  <c:v>9.5775462962963007E-2</c:v>
                </c:pt>
                <c:pt idx="1657" formatCode="h:mm:ss">
                  <c:v>9.5833333333333298E-2</c:v>
                </c:pt>
                <c:pt idx="1658">
                  <c:v>9.5891203703703701E-2</c:v>
                </c:pt>
                <c:pt idx="1659" formatCode="h:mm:ss">
                  <c:v>9.5949074074074103E-2</c:v>
                </c:pt>
                <c:pt idx="1660" formatCode="h:mm:ss">
                  <c:v>9.6006944444444395E-2</c:v>
                </c:pt>
                <c:pt idx="1661">
                  <c:v>9.6064814814814797E-2</c:v>
                </c:pt>
                <c:pt idx="1662" formatCode="h:mm:ss">
                  <c:v>9.61226851851852E-2</c:v>
                </c:pt>
                <c:pt idx="1663" formatCode="h:mm:ss">
                  <c:v>9.6180555555555505E-2</c:v>
                </c:pt>
                <c:pt idx="1664">
                  <c:v>9.6238425925925894E-2</c:v>
                </c:pt>
                <c:pt idx="1665">
                  <c:v>9.6296296296296297E-2</c:v>
                </c:pt>
                <c:pt idx="1666" formatCode="h:mm:ss">
                  <c:v>9.6354166666666699E-2</c:v>
                </c:pt>
                <c:pt idx="1667" formatCode="h:mm:ss">
                  <c:v>9.6412037037037004E-2</c:v>
                </c:pt>
                <c:pt idx="1668">
                  <c:v>9.6469907407407393E-2</c:v>
                </c:pt>
                <c:pt idx="1669" formatCode="h:mm:ss">
                  <c:v>9.6527777777777796E-2</c:v>
                </c:pt>
                <c:pt idx="1670" formatCode="h:mm:ss">
                  <c:v>9.6585648148148101E-2</c:v>
                </c:pt>
                <c:pt idx="1671">
                  <c:v>9.6643518518518504E-2</c:v>
                </c:pt>
                <c:pt idx="1672" formatCode="h:mm:ss">
                  <c:v>9.6701388888888906E-2</c:v>
                </c:pt>
                <c:pt idx="1673" formatCode="h:mm:ss">
                  <c:v>9.6759259259259295E-2</c:v>
                </c:pt>
                <c:pt idx="1674">
                  <c:v>9.68171296296296E-2</c:v>
                </c:pt>
                <c:pt idx="1675" formatCode="h:mm:ss">
                  <c:v>9.6875000000000003E-2</c:v>
                </c:pt>
                <c:pt idx="1676" formatCode="h:mm:ss">
                  <c:v>9.6932870370370405E-2</c:v>
                </c:pt>
                <c:pt idx="1677">
                  <c:v>9.6990740740740697E-2</c:v>
                </c:pt>
                <c:pt idx="1678" formatCode="h:mm:ss">
                  <c:v>9.7048611111111099E-2</c:v>
                </c:pt>
                <c:pt idx="1679" formatCode="h:mm:ss">
                  <c:v>9.7106481481481502E-2</c:v>
                </c:pt>
                <c:pt idx="1680">
                  <c:v>9.7164351851851793E-2</c:v>
                </c:pt>
                <c:pt idx="1681">
                  <c:v>9.7222222222222196E-2</c:v>
                </c:pt>
                <c:pt idx="1682" formatCode="h:mm:ss">
                  <c:v>9.7280092592592599E-2</c:v>
                </c:pt>
                <c:pt idx="1683" formatCode="h:mm:ss">
                  <c:v>9.7337962962963001E-2</c:v>
                </c:pt>
                <c:pt idx="1684">
                  <c:v>9.7395833333333307E-2</c:v>
                </c:pt>
                <c:pt idx="1685" formatCode="h:mm:ss">
                  <c:v>9.7453703703703695E-2</c:v>
                </c:pt>
                <c:pt idx="1686" formatCode="h:mm:ss">
                  <c:v>9.7511574074074098E-2</c:v>
                </c:pt>
                <c:pt idx="1687">
                  <c:v>9.7569444444444403E-2</c:v>
                </c:pt>
                <c:pt idx="1688" formatCode="h:mm:ss">
                  <c:v>9.7627314814814806E-2</c:v>
                </c:pt>
                <c:pt idx="1689" formatCode="h:mm:ss">
                  <c:v>9.7685185185185194E-2</c:v>
                </c:pt>
                <c:pt idx="1690">
                  <c:v>9.77430555555555E-2</c:v>
                </c:pt>
                <c:pt idx="1691" formatCode="h:mm:ss">
                  <c:v>9.7800925925925902E-2</c:v>
                </c:pt>
                <c:pt idx="1692" formatCode="h:mm:ss">
                  <c:v>9.7858796296296305E-2</c:v>
                </c:pt>
                <c:pt idx="1693">
                  <c:v>9.7916666666666693E-2</c:v>
                </c:pt>
                <c:pt idx="1694" formatCode="h:mm:ss">
                  <c:v>9.7974537037036999E-2</c:v>
                </c:pt>
                <c:pt idx="1695" formatCode="h:mm:ss">
                  <c:v>9.8032407407407401E-2</c:v>
                </c:pt>
                <c:pt idx="1696">
                  <c:v>9.8090277777777804E-2</c:v>
                </c:pt>
                <c:pt idx="1697">
                  <c:v>9.8148148148148096E-2</c:v>
                </c:pt>
                <c:pt idx="1698" formatCode="h:mm:ss">
                  <c:v>9.8206018518518498E-2</c:v>
                </c:pt>
                <c:pt idx="1699" formatCode="h:mm:ss">
                  <c:v>9.8263888888888901E-2</c:v>
                </c:pt>
                <c:pt idx="1700">
                  <c:v>9.8321759259259206E-2</c:v>
                </c:pt>
                <c:pt idx="1701" formatCode="h:mm:ss">
                  <c:v>9.8379629629629595E-2</c:v>
                </c:pt>
                <c:pt idx="1702" formatCode="h:mm:ss">
                  <c:v>9.8437499999999997E-2</c:v>
                </c:pt>
                <c:pt idx="1703">
                  <c:v>9.84953703703704E-2</c:v>
                </c:pt>
                <c:pt idx="1704" formatCode="h:mm:ss">
                  <c:v>9.8553240740740705E-2</c:v>
                </c:pt>
                <c:pt idx="1705" formatCode="h:mm:ss">
                  <c:v>9.8611111111111094E-2</c:v>
                </c:pt>
                <c:pt idx="1706">
                  <c:v>9.8668981481481496E-2</c:v>
                </c:pt>
                <c:pt idx="1707" formatCode="h:mm:ss">
                  <c:v>9.8726851851851802E-2</c:v>
                </c:pt>
                <c:pt idx="1708" formatCode="h:mm:ss">
                  <c:v>9.8784722222222204E-2</c:v>
                </c:pt>
                <c:pt idx="1709">
                  <c:v>9.8842592592592607E-2</c:v>
                </c:pt>
                <c:pt idx="1710" formatCode="h:mm:ss">
                  <c:v>9.8900462962962996E-2</c:v>
                </c:pt>
                <c:pt idx="1711" formatCode="h:mm:ss">
                  <c:v>9.8958333333333301E-2</c:v>
                </c:pt>
                <c:pt idx="1712">
                  <c:v>9.9016203703703703E-2</c:v>
                </c:pt>
                <c:pt idx="1713">
                  <c:v>9.9074074074074106E-2</c:v>
                </c:pt>
                <c:pt idx="1714" formatCode="h:mm:ss">
                  <c:v>9.9131944444444398E-2</c:v>
                </c:pt>
                <c:pt idx="1715" formatCode="h:mm:ss">
                  <c:v>9.91898148148148E-2</c:v>
                </c:pt>
                <c:pt idx="1716">
                  <c:v>9.9247685185185203E-2</c:v>
                </c:pt>
                <c:pt idx="1717" formatCode="h:mm:ss">
                  <c:v>9.9305555555555494E-2</c:v>
                </c:pt>
                <c:pt idx="1718" formatCode="h:mm:ss">
                  <c:v>9.9363425925925897E-2</c:v>
                </c:pt>
                <c:pt idx="1719">
                  <c:v>9.9421296296296299E-2</c:v>
                </c:pt>
                <c:pt idx="1720" formatCode="h:mm:ss">
                  <c:v>9.9479166666666702E-2</c:v>
                </c:pt>
                <c:pt idx="1721" formatCode="h:mm:ss">
                  <c:v>9.9537037037036993E-2</c:v>
                </c:pt>
                <c:pt idx="1722">
                  <c:v>9.9594907407407396E-2</c:v>
                </c:pt>
                <c:pt idx="1723" formatCode="h:mm:ss">
                  <c:v>9.9652777777777798E-2</c:v>
                </c:pt>
                <c:pt idx="1724" formatCode="h:mm:ss">
                  <c:v>9.9710648148148104E-2</c:v>
                </c:pt>
                <c:pt idx="1725">
                  <c:v>9.9768518518518506E-2</c:v>
                </c:pt>
                <c:pt idx="1726" formatCode="h:mm:ss">
                  <c:v>9.9826388888888895E-2</c:v>
                </c:pt>
                <c:pt idx="1727" formatCode="h:mm:ss">
                  <c:v>9.9884259259259298E-2</c:v>
                </c:pt>
                <c:pt idx="1728">
                  <c:v>9.9942129629629603E-2</c:v>
                </c:pt>
                <c:pt idx="1729">
                  <c:v>0.1</c:v>
                </c:pt>
                <c:pt idx="1730" formatCode="h:mm:ss">
                  <c:v>0.10005787037037001</c:v>
                </c:pt>
                <c:pt idx="1731" formatCode="h:mm:ss">
                  <c:v>0.100115740740741</c:v>
                </c:pt>
                <c:pt idx="1732">
                  <c:v>0.10017361111111101</c:v>
                </c:pt>
                <c:pt idx="1733" formatCode="h:mm:ss">
                  <c:v>0.10023148148148101</c:v>
                </c:pt>
                <c:pt idx="1734" formatCode="h:mm:ss">
                  <c:v>0.100289351851852</c:v>
                </c:pt>
                <c:pt idx="1735">
                  <c:v>0.100347222222222</c:v>
                </c:pt>
                <c:pt idx="1736" formatCode="h:mm:ss">
                  <c:v>0.100405092592593</c:v>
                </c:pt>
                <c:pt idx="1737" formatCode="h:mm:ss">
                  <c:v>0.100462962962963</c:v>
                </c:pt>
                <c:pt idx="1738">
                  <c:v>0.100520833333333</c:v>
                </c:pt>
                <c:pt idx="1739" formatCode="h:mm:ss">
                  <c:v>0.100578703703704</c:v>
                </c:pt>
                <c:pt idx="1740" formatCode="h:mm:ss">
                  <c:v>0.100636574074074</c:v>
                </c:pt>
                <c:pt idx="1741">
                  <c:v>0.100694444444444</c:v>
                </c:pt>
                <c:pt idx="1742" formatCode="h:mm:ss">
                  <c:v>0.100752314814815</c:v>
                </c:pt>
                <c:pt idx="1743" formatCode="h:mm:ss">
                  <c:v>0.100810185185185</c:v>
                </c:pt>
                <c:pt idx="1744">
                  <c:v>0.100868055555556</c:v>
                </c:pt>
                <c:pt idx="1745">
                  <c:v>0.100925925925926</c:v>
                </c:pt>
                <c:pt idx="1746" formatCode="h:mm:ss">
                  <c:v>0.100983796296296</c:v>
                </c:pt>
                <c:pt idx="1747" formatCode="h:mm:ss">
                  <c:v>0.101041666666667</c:v>
                </c:pt>
                <c:pt idx="1748">
                  <c:v>0.101099537037037</c:v>
                </c:pt>
                <c:pt idx="1749" formatCode="h:mm:ss">
                  <c:v>0.101157407407407</c:v>
                </c:pt>
                <c:pt idx="1750" formatCode="h:mm:ss">
                  <c:v>0.101215277777778</c:v>
                </c:pt>
                <c:pt idx="1751">
                  <c:v>0.101273148148148</c:v>
                </c:pt>
                <c:pt idx="1752" formatCode="h:mm:ss">
                  <c:v>0.101331018518519</c:v>
                </c:pt>
                <c:pt idx="1753" formatCode="h:mm:ss">
                  <c:v>0.101388888888889</c:v>
                </c:pt>
                <c:pt idx="1754">
                  <c:v>0.101446759259259</c:v>
                </c:pt>
                <c:pt idx="1755" formatCode="h:mm:ss">
                  <c:v>0.10150462962963</c:v>
                </c:pt>
                <c:pt idx="1756" formatCode="h:mm:ss">
                  <c:v>0.1015625</c:v>
                </c:pt>
                <c:pt idx="1757">
                  <c:v>0.10162037037037</c:v>
                </c:pt>
                <c:pt idx="1758" formatCode="h:mm:ss">
                  <c:v>0.101678240740741</c:v>
                </c:pt>
                <c:pt idx="1759" formatCode="h:mm:ss">
                  <c:v>0.101736111111111</c:v>
                </c:pt>
                <c:pt idx="1760">
                  <c:v>0.101793981481481</c:v>
                </c:pt>
                <c:pt idx="1761">
                  <c:v>0.101851851851852</c:v>
                </c:pt>
                <c:pt idx="1762" formatCode="h:mm:ss">
                  <c:v>0.101909722222222</c:v>
                </c:pt>
                <c:pt idx="1763" formatCode="h:mm:ss">
                  <c:v>0.101967592592593</c:v>
                </c:pt>
                <c:pt idx="1764">
                  <c:v>0.102025462962963</c:v>
                </c:pt>
                <c:pt idx="1765" formatCode="h:mm:ss">
                  <c:v>0.102083333333333</c:v>
                </c:pt>
                <c:pt idx="1766" formatCode="h:mm:ss">
                  <c:v>0.102141203703704</c:v>
                </c:pt>
                <c:pt idx="1767">
                  <c:v>0.102199074074074</c:v>
                </c:pt>
                <c:pt idx="1768" formatCode="h:mm:ss">
                  <c:v>0.102256944444444</c:v>
                </c:pt>
                <c:pt idx="1769" formatCode="h:mm:ss">
                  <c:v>0.102314814814815</c:v>
                </c:pt>
                <c:pt idx="1770">
                  <c:v>0.102372685185185</c:v>
                </c:pt>
                <c:pt idx="1771" formatCode="h:mm:ss">
                  <c:v>0.102430555555556</c:v>
                </c:pt>
                <c:pt idx="1772" formatCode="h:mm:ss">
                  <c:v>0.102488425925926</c:v>
                </c:pt>
                <c:pt idx="1773">
                  <c:v>0.102546296296296</c:v>
                </c:pt>
                <c:pt idx="1774" formatCode="h:mm:ss">
                  <c:v>0.102604166666667</c:v>
                </c:pt>
                <c:pt idx="1775" formatCode="h:mm:ss">
                  <c:v>0.102662037037037</c:v>
                </c:pt>
                <c:pt idx="1776">
                  <c:v>0.102719907407407</c:v>
                </c:pt>
                <c:pt idx="1777">
                  <c:v>0.102777777777778</c:v>
                </c:pt>
                <c:pt idx="1778" formatCode="h:mm:ss">
                  <c:v>0.102835648148148</c:v>
                </c:pt>
                <c:pt idx="1779" formatCode="h:mm:ss">
                  <c:v>0.10289351851851899</c:v>
                </c:pt>
                <c:pt idx="1780">
                  <c:v>0.10295138888888899</c:v>
                </c:pt>
                <c:pt idx="1781" formatCode="h:mm:ss">
                  <c:v>0.103009259259259</c:v>
                </c:pt>
                <c:pt idx="1782" formatCode="h:mm:ss">
                  <c:v>0.10306712962962999</c:v>
                </c:pt>
                <c:pt idx="1783">
                  <c:v>0.10312499999999999</c:v>
                </c:pt>
                <c:pt idx="1784" formatCode="h:mm:ss">
                  <c:v>0.10318287037036999</c:v>
                </c:pt>
                <c:pt idx="1785" formatCode="h:mm:ss">
                  <c:v>0.10324074074074099</c:v>
                </c:pt>
                <c:pt idx="1786">
                  <c:v>0.10329861111111099</c:v>
                </c:pt>
                <c:pt idx="1787" formatCode="h:mm:ss">
                  <c:v>0.10335648148148099</c:v>
                </c:pt>
                <c:pt idx="1788" formatCode="h:mm:ss">
                  <c:v>0.10341435185185199</c:v>
                </c:pt>
                <c:pt idx="1789">
                  <c:v>0.10347222222222199</c:v>
                </c:pt>
                <c:pt idx="1790" formatCode="h:mm:ss">
                  <c:v>0.10353009259259301</c:v>
                </c:pt>
                <c:pt idx="1791" formatCode="h:mm:ss">
                  <c:v>0.10358796296296301</c:v>
                </c:pt>
                <c:pt idx="1792">
                  <c:v>0.10364583333333301</c:v>
                </c:pt>
                <c:pt idx="1793">
                  <c:v>0.10370370370370401</c:v>
                </c:pt>
                <c:pt idx="1794" formatCode="h:mm:ss">
                  <c:v>0.10376157407407401</c:v>
                </c:pt>
                <c:pt idx="1795" formatCode="h:mm:ss">
                  <c:v>0.10381944444444401</c:v>
                </c:pt>
                <c:pt idx="1796">
                  <c:v>0.10387731481481501</c:v>
                </c:pt>
                <c:pt idx="1797" formatCode="h:mm:ss">
                  <c:v>0.10393518518518501</c:v>
                </c:pt>
                <c:pt idx="1798" formatCode="h:mm:ss">
                  <c:v>0.103993055555556</c:v>
                </c:pt>
                <c:pt idx="1799">
                  <c:v>0.104050925925926</c:v>
                </c:pt>
                <c:pt idx="1800" formatCode="h:mm:ss">
                  <c:v>0.10410879629629601</c:v>
                </c:pt>
                <c:pt idx="1801" formatCode="h:mm:ss">
                  <c:v>0.104166666666667</c:v>
                </c:pt>
                <c:pt idx="1802">
                  <c:v>0.104224537037037</c:v>
                </c:pt>
                <c:pt idx="1803" formatCode="h:mm:ss">
                  <c:v>0.104282407407407</c:v>
                </c:pt>
                <c:pt idx="1804" formatCode="h:mm:ss">
                  <c:v>0.104340277777778</c:v>
                </c:pt>
                <c:pt idx="1805">
                  <c:v>0.104398148148148</c:v>
                </c:pt>
                <c:pt idx="1806" formatCode="h:mm:ss">
                  <c:v>0.104456018518519</c:v>
                </c:pt>
                <c:pt idx="1807" formatCode="h:mm:ss">
                  <c:v>0.104513888888889</c:v>
                </c:pt>
                <c:pt idx="1808">
                  <c:v>0.104571759259259</c:v>
                </c:pt>
                <c:pt idx="1809">
                  <c:v>0.10462962962963</c:v>
                </c:pt>
                <c:pt idx="1810" formatCode="h:mm:ss">
                  <c:v>0.1046875</c:v>
                </c:pt>
                <c:pt idx="1811" formatCode="h:mm:ss">
                  <c:v>0.10474537037037</c:v>
                </c:pt>
                <c:pt idx="1812">
                  <c:v>0.104803240740741</c:v>
                </c:pt>
                <c:pt idx="1813" formatCode="h:mm:ss">
                  <c:v>0.104861111111111</c:v>
                </c:pt>
                <c:pt idx="1814" formatCode="h:mm:ss">
                  <c:v>0.104918981481481</c:v>
                </c:pt>
                <c:pt idx="1815">
                  <c:v>0.104976851851852</c:v>
                </c:pt>
                <c:pt idx="1816" formatCode="h:mm:ss">
                  <c:v>0.105034722222222</c:v>
                </c:pt>
                <c:pt idx="1817" formatCode="h:mm:ss">
                  <c:v>0.105092592592593</c:v>
                </c:pt>
                <c:pt idx="1818">
                  <c:v>0.105150462962963</c:v>
                </c:pt>
                <c:pt idx="1819" formatCode="h:mm:ss">
                  <c:v>0.105208333333333</c:v>
                </c:pt>
                <c:pt idx="1820" formatCode="h:mm:ss">
                  <c:v>0.105266203703704</c:v>
                </c:pt>
                <c:pt idx="1821">
                  <c:v>0.105324074074074</c:v>
                </c:pt>
                <c:pt idx="1822" formatCode="h:mm:ss">
                  <c:v>0.105381944444444</c:v>
                </c:pt>
                <c:pt idx="1823" formatCode="h:mm:ss">
                  <c:v>0.105439814814815</c:v>
                </c:pt>
                <c:pt idx="1824">
                  <c:v>0.105497685185185</c:v>
                </c:pt>
                <c:pt idx="1825">
                  <c:v>0.105555555555556</c:v>
                </c:pt>
                <c:pt idx="1826" formatCode="h:mm:ss">
                  <c:v>0.105613425925926</c:v>
                </c:pt>
                <c:pt idx="1827" formatCode="h:mm:ss">
                  <c:v>0.105671296296296</c:v>
                </c:pt>
                <c:pt idx="1828">
                  <c:v>0.105729166666667</c:v>
                </c:pt>
                <c:pt idx="1829" formatCode="h:mm:ss">
                  <c:v>0.105787037037037</c:v>
                </c:pt>
                <c:pt idx="1830" formatCode="h:mm:ss">
                  <c:v>0.105844907407407</c:v>
                </c:pt>
                <c:pt idx="1831">
                  <c:v>0.105902777777778</c:v>
                </c:pt>
                <c:pt idx="1832" formatCode="h:mm:ss">
                  <c:v>0.105960648148148</c:v>
                </c:pt>
                <c:pt idx="1833" formatCode="h:mm:ss">
                  <c:v>0.106018518518519</c:v>
                </c:pt>
                <c:pt idx="1834">
                  <c:v>0.106076388888889</c:v>
                </c:pt>
                <c:pt idx="1835" formatCode="h:mm:ss">
                  <c:v>0.106134259259259</c:v>
                </c:pt>
                <c:pt idx="1836" formatCode="h:mm:ss">
                  <c:v>0.10619212962963</c:v>
                </c:pt>
                <c:pt idx="1837">
                  <c:v>0.10625</c:v>
                </c:pt>
                <c:pt idx="1838" formatCode="h:mm:ss">
                  <c:v>0.10630787037037</c:v>
                </c:pt>
                <c:pt idx="1839" formatCode="h:mm:ss">
                  <c:v>0.106365740740741</c:v>
                </c:pt>
                <c:pt idx="1840">
                  <c:v>0.106423611111111</c:v>
                </c:pt>
                <c:pt idx="1841">
                  <c:v>0.106481481481481</c:v>
                </c:pt>
                <c:pt idx="1842" formatCode="h:mm:ss">
                  <c:v>0.106539351851852</c:v>
                </c:pt>
                <c:pt idx="1843" formatCode="h:mm:ss">
                  <c:v>0.106597222222222</c:v>
                </c:pt>
                <c:pt idx="1844">
                  <c:v>0.106655092592593</c:v>
                </c:pt>
                <c:pt idx="1845" formatCode="h:mm:ss">
                  <c:v>0.106712962962963</c:v>
                </c:pt>
                <c:pt idx="1846" formatCode="h:mm:ss">
                  <c:v>0.106770833333333</c:v>
                </c:pt>
                <c:pt idx="1847">
                  <c:v>0.10682870370370399</c:v>
                </c:pt>
                <c:pt idx="1848" formatCode="h:mm:ss">
                  <c:v>0.106886574074074</c:v>
                </c:pt>
                <c:pt idx="1849" formatCode="h:mm:ss">
                  <c:v>0.106944444444444</c:v>
                </c:pt>
                <c:pt idx="1850">
                  <c:v>0.10700231481481499</c:v>
                </c:pt>
                <c:pt idx="1851" formatCode="h:mm:ss">
                  <c:v>0.10706018518518499</c:v>
                </c:pt>
                <c:pt idx="1852" formatCode="h:mm:ss">
                  <c:v>0.10711805555555599</c:v>
                </c:pt>
                <c:pt idx="1853">
                  <c:v>0.10717592592592599</c:v>
                </c:pt>
                <c:pt idx="1854" formatCode="h:mm:ss">
                  <c:v>0.10723379629629599</c:v>
                </c:pt>
                <c:pt idx="1855" formatCode="h:mm:ss">
                  <c:v>0.10729166666666699</c:v>
                </c:pt>
                <c:pt idx="1856">
                  <c:v>0.10734953703703699</c:v>
                </c:pt>
                <c:pt idx="1857">
                  <c:v>0.10740740740740699</c:v>
                </c:pt>
                <c:pt idx="1858" formatCode="h:mm:ss">
                  <c:v>0.10746527777777801</c:v>
                </c:pt>
                <c:pt idx="1859" formatCode="h:mm:ss">
                  <c:v>0.10752314814814801</c:v>
                </c:pt>
                <c:pt idx="1860">
                  <c:v>0.10758101851851901</c:v>
                </c:pt>
                <c:pt idx="1861" formatCode="h:mm:ss">
                  <c:v>0.10763888888888901</c:v>
                </c:pt>
                <c:pt idx="1862" formatCode="h:mm:ss">
                  <c:v>0.10769675925925901</c:v>
                </c:pt>
                <c:pt idx="1863">
                  <c:v>0.10775462962963001</c:v>
                </c:pt>
                <c:pt idx="1864" formatCode="h:mm:ss">
                  <c:v>0.10781250000000001</c:v>
                </c:pt>
                <c:pt idx="1865" formatCode="h:mm:ss">
                  <c:v>0.10787037037037001</c:v>
                </c:pt>
                <c:pt idx="1866">
                  <c:v>0.107928240740741</c:v>
                </c:pt>
                <c:pt idx="1867" formatCode="h:mm:ss">
                  <c:v>0.10798611111111101</c:v>
                </c:pt>
                <c:pt idx="1868" formatCode="h:mm:ss">
                  <c:v>0.10804398148148101</c:v>
                </c:pt>
                <c:pt idx="1869">
                  <c:v>0.108101851851852</c:v>
                </c:pt>
                <c:pt idx="1870" formatCode="h:mm:ss">
                  <c:v>0.108159722222222</c:v>
                </c:pt>
                <c:pt idx="1871" formatCode="h:mm:ss">
                  <c:v>0.108217592592593</c:v>
                </c:pt>
                <c:pt idx="1872">
                  <c:v>0.108275462962963</c:v>
                </c:pt>
                <c:pt idx="1873">
                  <c:v>0.108333333333333</c:v>
                </c:pt>
                <c:pt idx="1874" formatCode="h:mm:ss">
                  <c:v>0.108391203703704</c:v>
                </c:pt>
                <c:pt idx="1875" formatCode="h:mm:ss">
                  <c:v>0.108449074074074</c:v>
                </c:pt>
                <c:pt idx="1876">
                  <c:v>0.108506944444444</c:v>
                </c:pt>
                <c:pt idx="1877" formatCode="h:mm:ss">
                  <c:v>0.108564814814815</c:v>
                </c:pt>
                <c:pt idx="1878" formatCode="h:mm:ss">
                  <c:v>0.108622685185185</c:v>
                </c:pt>
                <c:pt idx="1879">
                  <c:v>0.108680555555556</c:v>
                </c:pt>
                <c:pt idx="1880" formatCode="h:mm:ss">
                  <c:v>0.108738425925926</c:v>
                </c:pt>
                <c:pt idx="1881" formatCode="h:mm:ss">
                  <c:v>0.108796296296296</c:v>
                </c:pt>
                <c:pt idx="1882">
                  <c:v>0.108854166666667</c:v>
                </c:pt>
                <c:pt idx="1883" formatCode="h:mm:ss">
                  <c:v>0.108912037037037</c:v>
                </c:pt>
                <c:pt idx="1884" formatCode="h:mm:ss">
                  <c:v>0.108969907407407</c:v>
                </c:pt>
                <c:pt idx="1885">
                  <c:v>0.109027777777778</c:v>
                </c:pt>
                <c:pt idx="1886" formatCode="h:mm:ss">
                  <c:v>0.109085648148148</c:v>
                </c:pt>
                <c:pt idx="1887" formatCode="h:mm:ss">
                  <c:v>0.109143518518519</c:v>
                </c:pt>
                <c:pt idx="1888">
                  <c:v>0.109201388888889</c:v>
                </c:pt>
                <c:pt idx="1889">
                  <c:v>0.109259259259259</c:v>
                </c:pt>
                <c:pt idx="1890" formatCode="h:mm:ss">
                  <c:v>0.10931712962963</c:v>
                </c:pt>
                <c:pt idx="1891" formatCode="h:mm:ss">
                  <c:v>0.109375</c:v>
                </c:pt>
                <c:pt idx="1892">
                  <c:v>0.10943287037037</c:v>
                </c:pt>
                <c:pt idx="1893" formatCode="h:mm:ss">
                  <c:v>0.109490740740741</c:v>
                </c:pt>
                <c:pt idx="1894" formatCode="h:mm:ss">
                  <c:v>0.109548611111111</c:v>
                </c:pt>
                <c:pt idx="1895">
                  <c:v>0.109606481481481</c:v>
                </c:pt>
                <c:pt idx="1896" formatCode="h:mm:ss">
                  <c:v>0.109664351851852</c:v>
                </c:pt>
                <c:pt idx="1897" formatCode="h:mm:ss">
                  <c:v>0.109722222222222</c:v>
                </c:pt>
                <c:pt idx="1898">
                  <c:v>0.109780092592593</c:v>
                </c:pt>
                <c:pt idx="1899" formatCode="h:mm:ss">
                  <c:v>0.109837962962963</c:v>
                </c:pt>
                <c:pt idx="1900" formatCode="h:mm:ss">
                  <c:v>0.109895833333333</c:v>
                </c:pt>
                <c:pt idx="1901">
                  <c:v>0.109953703703704</c:v>
                </c:pt>
                <c:pt idx="1902" formatCode="h:mm:ss">
                  <c:v>0.110011574074074</c:v>
                </c:pt>
                <c:pt idx="1903" formatCode="h:mm:ss">
                  <c:v>0.110069444444444</c:v>
                </c:pt>
                <c:pt idx="1904">
                  <c:v>0.110127314814815</c:v>
                </c:pt>
                <c:pt idx="1905">
                  <c:v>0.110185185185185</c:v>
                </c:pt>
                <c:pt idx="1906" formatCode="h:mm:ss">
                  <c:v>0.110243055555556</c:v>
                </c:pt>
                <c:pt idx="1907" formatCode="h:mm:ss">
                  <c:v>0.110300925925926</c:v>
                </c:pt>
                <c:pt idx="1908">
                  <c:v>0.110358796296296</c:v>
                </c:pt>
                <c:pt idx="1909" formatCode="h:mm:ss">
                  <c:v>0.110416666666667</c:v>
                </c:pt>
                <c:pt idx="1910" formatCode="h:mm:ss">
                  <c:v>0.110474537037037</c:v>
                </c:pt>
                <c:pt idx="1911">
                  <c:v>0.110532407407407</c:v>
                </c:pt>
                <c:pt idx="1912" formatCode="h:mm:ss">
                  <c:v>0.110590277777778</c:v>
                </c:pt>
                <c:pt idx="1913" formatCode="h:mm:ss">
                  <c:v>0.110648148148148</c:v>
                </c:pt>
                <c:pt idx="1914">
                  <c:v>0.11070601851851899</c:v>
                </c:pt>
                <c:pt idx="1915" formatCode="h:mm:ss">
                  <c:v>0.11076388888888899</c:v>
                </c:pt>
                <c:pt idx="1916" formatCode="h:mm:ss">
                  <c:v>0.110821759259259</c:v>
                </c:pt>
                <c:pt idx="1917">
                  <c:v>0.11087962962962999</c:v>
                </c:pt>
                <c:pt idx="1918" formatCode="h:mm:ss">
                  <c:v>0.11093749999999999</c:v>
                </c:pt>
                <c:pt idx="1919" formatCode="h:mm:ss">
                  <c:v>0.11099537037036999</c:v>
                </c:pt>
                <c:pt idx="1920">
                  <c:v>0.11105324074074099</c:v>
                </c:pt>
                <c:pt idx="1921">
                  <c:v>0.11111111111111099</c:v>
                </c:pt>
                <c:pt idx="1922" formatCode="h:mm:ss">
                  <c:v>0.11116898148148099</c:v>
                </c:pt>
                <c:pt idx="1923" formatCode="h:mm:ss">
                  <c:v>0.11122685185185199</c:v>
                </c:pt>
                <c:pt idx="1924">
                  <c:v>0.11128472222222199</c:v>
                </c:pt>
                <c:pt idx="1925" formatCode="h:mm:ss">
                  <c:v>0.11134259259259301</c:v>
                </c:pt>
                <c:pt idx="1926" formatCode="h:mm:ss">
                  <c:v>0.11140046296296301</c:v>
                </c:pt>
                <c:pt idx="1927">
                  <c:v>0.11145833333333301</c:v>
                </c:pt>
                <c:pt idx="1928" formatCode="h:mm:ss">
                  <c:v>0.11151620370370401</c:v>
                </c:pt>
                <c:pt idx="1929" formatCode="h:mm:ss">
                  <c:v>0.11157407407407401</c:v>
                </c:pt>
                <c:pt idx="1930">
                  <c:v>0.11163194444444401</c:v>
                </c:pt>
                <c:pt idx="1931" formatCode="h:mm:ss">
                  <c:v>0.11168981481481501</c:v>
                </c:pt>
                <c:pt idx="1932" formatCode="h:mm:ss">
                  <c:v>0.11174768518518501</c:v>
                </c:pt>
                <c:pt idx="1933">
                  <c:v>0.111805555555556</c:v>
                </c:pt>
                <c:pt idx="1934" formatCode="h:mm:ss">
                  <c:v>0.111863425925926</c:v>
                </c:pt>
                <c:pt idx="1935" formatCode="h:mm:ss">
                  <c:v>0.11192129629629601</c:v>
                </c:pt>
                <c:pt idx="1936">
                  <c:v>0.111979166666667</c:v>
                </c:pt>
                <c:pt idx="1937">
                  <c:v>0.112037037037037</c:v>
                </c:pt>
                <c:pt idx="1938" formatCode="h:mm:ss">
                  <c:v>0.112094907407407</c:v>
                </c:pt>
                <c:pt idx="1939" formatCode="h:mm:ss">
                  <c:v>0.112152777777778</c:v>
                </c:pt>
                <c:pt idx="1940">
                  <c:v>0.112210648148148</c:v>
                </c:pt>
                <c:pt idx="1941" formatCode="h:mm:ss">
                  <c:v>0.112268518518519</c:v>
                </c:pt>
                <c:pt idx="1942" formatCode="h:mm:ss">
                  <c:v>0.112326388888889</c:v>
                </c:pt>
                <c:pt idx="1943">
                  <c:v>0.112384259259259</c:v>
                </c:pt>
                <c:pt idx="1944" formatCode="h:mm:ss">
                  <c:v>0.11244212962963</c:v>
                </c:pt>
                <c:pt idx="1945" formatCode="h:mm:ss">
                  <c:v>0.1125</c:v>
                </c:pt>
                <c:pt idx="1946">
                  <c:v>0.11255787037037</c:v>
                </c:pt>
                <c:pt idx="1947" formatCode="h:mm:ss">
                  <c:v>0.112615740740741</c:v>
                </c:pt>
                <c:pt idx="1948" formatCode="h:mm:ss">
                  <c:v>0.112673611111111</c:v>
                </c:pt>
                <c:pt idx="1949">
                  <c:v>0.112731481481481</c:v>
                </c:pt>
                <c:pt idx="1950" formatCode="h:mm:ss">
                  <c:v>0.112789351851852</c:v>
                </c:pt>
                <c:pt idx="1951" formatCode="h:mm:ss">
                  <c:v>0.112847222222222</c:v>
                </c:pt>
                <c:pt idx="1952">
                  <c:v>0.112905092592593</c:v>
                </c:pt>
                <c:pt idx="1953">
                  <c:v>0.112962962962963</c:v>
                </c:pt>
                <c:pt idx="1954" formatCode="h:mm:ss">
                  <c:v>0.113020833333333</c:v>
                </c:pt>
                <c:pt idx="1955" formatCode="h:mm:ss">
                  <c:v>0.113078703703704</c:v>
                </c:pt>
                <c:pt idx="1956">
                  <c:v>0.113136574074074</c:v>
                </c:pt>
                <c:pt idx="1957" formatCode="h:mm:ss">
                  <c:v>0.113194444444444</c:v>
                </c:pt>
                <c:pt idx="1958" formatCode="h:mm:ss">
                  <c:v>0.113252314814815</c:v>
                </c:pt>
                <c:pt idx="1959">
                  <c:v>0.113310185185185</c:v>
                </c:pt>
                <c:pt idx="1960" formatCode="h:mm:ss">
                  <c:v>0.113368055555556</c:v>
                </c:pt>
                <c:pt idx="1961" formatCode="h:mm:ss">
                  <c:v>0.113425925925926</c:v>
                </c:pt>
                <c:pt idx="1962">
                  <c:v>0.113483796296296</c:v>
                </c:pt>
                <c:pt idx="1963" formatCode="h:mm:ss">
                  <c:v>0.113541666666667</c:v>
                </c:pt>
                <c:pt idx="1964" formatCode="h:mm:ss">
                  <c:v>0.113599537037037</c:v>
                </c:pt>
                <c:pt idx="1965">
                  <c:v>0.113657407407407</c:v>
                </c:pt>
                <c:pt idx="1966" formatCode="h:mm:ss">
                  <c:v>0.113715277777778</c:v>
                </c:pt>
                <c:pt idx="1967" formatCode="h:mm:ss">
                  <c:v>0.113773148148148</c:v>
                </c:pt>
                <c:pt idx="1968">
                  <c:v>0.113831018518519</c:v>
                </c:pt>
                <c:pt idx="1969">
                  <c:v>0.113888888888889</c:v>
                </c:pt>
                <c:pt idx="1970" formatCode="h:mm:ss">
                  <c:v>0.113946759259259</c:v>
                </c:pt>
                <c:pt idx="1971" formatCode="h:mm:ss">
                  <c:v>0.11400462962963</c:v>
                </c:pt>
                <c:pt idx="1972">
                  <c:v>0.1140625</c:v>
                </c:pt>
                <c:pt idx="1973" formatCode="h:mm:ss">
                  <c:v>0.11412037037037</c:v>
                </c:pt>
                <c:pt idx="1974" formatCode="h:mm:ss">
                  <c:v>0.114178240740741</c:v>
                </c:pt>
                <c:pt idx="1975">
                  <c:v>0.114236111111111</c:v>
                </c:pt>
                <c:pt idx="1976" formatCode="h:mm:ss">
                  <c:v>0.114293981481481</c:v>
                </c:pt>
                <c:pt idx="1977" formatCode="h:mm:ss">
                  <c:v>0.114351851851852</c:v>
                </c:pt>
                <c:pt idx="1978">
                  <c:v>0.114409722222222</c:v>
                </c:pt>
                <c:pt idx="1979" formatCode="h:mm:ss">
                  <c:v>0.114467592592593</c:v>
                </c:pt>
                <c:pt idx="1980" formatCode="h:mm:ss">
                  <c:v>0.114525462962963</c:v>
                </c:pt>
                <c:pt idx="1981">
                  <c:v>0.114583333333333</c:v>
                </c:pt>
                <c:pt idx="1982" formatCode="h:mm:ss">
                  <c:v>0.11464120370370399</c:v>
                </c:pt>
                <c:pt idx="1983" formatCode="h:mm:ss">
                  <c:v>0.114699074074074</c:v>
                </c:pt>
                <c:pt idx="1984">
                  <c:v>0.114756944444444</c:v>
                </c:pt>
                <c:pt idx="1985">
                  <c:v>0.11481481481481499</c:v>
                </c:pt>
                <c:pt idx="1986" formatCode="h:mm:ss">
                  <c:v>0.11487268518518499</c:v>
                </c:pt>
                <c:pt idx="1987" formatCode="h:mm:ss">
                  <c:v>0.11493055555555599</c:v>
                </c:pt>
                <c:pt idx="1988">
                  <c:v>0.11498842592592599</c:v>
                </c:pt>
                <c:pt idx="1989" formatCode="h:mm:ss">
                  <c:v>0.11504629629629599</c:v>
                </c:pt>
                <c:pt idx="1990" formatCode="h:mm:ss">
                  <c:v>0.11510416666666699</c:v>
                </c:pt>
                <c:pt idx="1991">
                  <c:v>0.11516203703703699</c:v>
                </c:pt>
                <c:pt idx="1992" formatCode="h:mm:ss">
                  <c:v>0.11521990740740699</c:v>
                </c:pt>
                <c:pt idx="1993" formatCode="h:mm:ss">
                  <c:v>0.11527777777777801</c:v>
                </c:pt>
                <c:pt idx="1994">
                  <c:v>0.11533564814814801</c:v>
                </c:pt>
                <c:pt idx="1995" formatCode="h:mm:ss">
                  <c:v>0.11539351851851901</c:v>
                </c:pt>
                <c:pt idx="1996" formatCode="h:mm:ss">
                  <c:v>0.11545138888888901</c:v>
                </c:pt>
                <c:pt idx="1997">
                  <c:v>0.11550925925925901</c:v>
                </c:pt>
                <c:pt idx="1998" formatCode="h:mm:ss">
                  <c:v>0.11556712962963001</c:v>
                </c:pt>
                <c:pt idx="1999" formatCode="h:mm:ss">
                  <c:v>0.11562500000000001</c:v>
                </c:pt>
                <c:pt idx="2000">
                  <c:v>0.11568287037037001</c:v>
                </c:pt>
                <c:pt idx="2001">
                  <c:v>0.115740740740741</c:v>
                </c:pt>
                <c:pt idx="2002" formatCode="h:mm:ss">
                  <c:v>0.11579861111111101</c:v>
                </c:pt>
                <c:pt idx="2003" formatCode="h:mm:ss">
                  <c:v>0.11585648148148101</c:v>
                </c:pt>
                <c:pt idx="2004">
                  <c:v>0.115914351851852</c:v>
                </c:pt>
                <c:pt idx="2005" formatCode="h:mm:ss">
                  <c:v>0.115972222222222</c:v>
                </c:pt>
                <c:pt idx="2006" formatCode="h:mm:ss">
                  <c:v>0.116030092592593</c:v>
                </c:pt>
                <c:pt idx="2007">
                  <c:v>0.116087962962963</c:v>
                </c:pt>
                <c:pt idx="2008" formatCode="h:mm:ss">
                  <c:v>0.116145833333333</c:v>
                </c:pt>
                <c:pt idx="2009" formatCode="h:mm:ss">
                  <c:v>0.116203703703704</c:v>
                </c:pt>
                <c:pt idx="2010">
                  <c:v>0.116261574074074</c:v>
                </c:pt>
                <c:pt idx="2011" formatCode="h:mm:ss">
                  <c:v>0.116319444444444</c:v>
                </c:pt>
                <c:pt idx="2012" formatCode="h:mm:ss">
                  <c:v>0.116377314814815</c:v>
                </c:pt>
                <c:pt idx="2013">
                  <c:v>0.116435185185185</c:v>
                </c:pt>
                <c:pt idx="2014" formatCode="h:mm:ss">
                  <c:v>0.116493055555556</c:v>
                </c:pt>
                <c:pt idx="2015" formatCode="h:mm:ss">
                  <c:v>0.116550925925926</c:v>
                </c:pt>
                <c:pt idx="2016">
                  <c:v>0.116608796296296</c:v>
                </c:pt>
                <c:pt idx="2017">
                  <c:v>0.116666666666667</c:v>
                </c:pt>
                <c:pt idx="2018" formatCode="h:mm:ss">
                  <c:v>0.116724537037037</c:v>
                </c:pt>
                <c:pt idx="2019" formatCode="h:mm:ss">
                  <c:v>0.116782407407407</c:v>
                </c:pt>
                <c:pt idx="2020">
                  <c:v>0.116840277777778</c:v>
                </c:pt>
                <c:pt idx="2021" formatCode="h:mm:ss">
                  <c:v>0.116898148148148</c:v>
                </c:pt>
                <c:pt idx="2022" formatCode="h:mm:ss">
                  <c:v>0.116956018518519</c:v>
                </c:pt>
                <c:pt idx="2023">
                  <c:v>0.117013888888889</c:v>
                </c:pt>
                <c:pt idx="2024" formatCode="h:mm:ss">
                  <c:v>0.117071759259259</c:v>
                </c:pt>
                <c:pt idx="2025" formatCode="h:mm:ss">
                  <c:v>0.11712962962963</c:v>
                </c:pt>
                <c:pt idx="2026">
                  <c:v>0.1171875</c:v>
                </c:pt>
                <c:pt idx="2027" formatCode="h:mm:ss">
                  <c:v>0.11724537037037</c:v>
                </c:pt>
                <c:pt idx="2028" formatCode="h:mm:ss">
                  <c:v>0.117303240740741</c:v>
                </c:pt>
                <c:pt idx="2029">
                  <c:v>0.117361111111111</c:v>
                </c:pt>
                <c:pt idx="2030" formatCode="h:mm:ss">
                  <c:v>0.117418981481481</c:v>
                </c:pt>
                <c:pt idx="2031" formatCode="h:mm:ss">
                  <c:v>0.117476851851852</c:v>
                </c:pt>
                <c:pt idx="2032">
                  <c:v>0.117534722222222</c:v>
                </c:pt>
                <c:pt idx="2033">
                  <c:v>0.117592592592593</c:v>
                </c:pt>
                <c:pt idx="2034" formatCode="h:mm:ss">
                  <c:v>0.117650462962963</c:v>
                </c:pt>
                <c:pt idx="2035" formatCode="h:mm:ss">
                  <c:v>0.117708333333333</c:v>
                </c:pt>
                <c:pt idx="2036">
                  <c:v>0.117766203703704</c:v>
                </c:pt>
                <c:pt idx="2037" formatCode="h:mm:ss">
                  <c:v>0.117824074074074</c:v>
                </c:pt>
                <c:pt idx="2038" formatCode="h:mm:ss">
                  <c:v>0.117881944444444</c:v>
                </c:pt>
                <c:pt idx="2039">
                  <c:v>0.117939814814815</c:v>
                </c:pt>
                <c:pt idx="2040" formatCode="h:mm:ss">
                  <c:v>0.117997685185185</c:v>
                </c:pt>
                <c:pt idx="2041" formatCode="h:mm:ss">
                  <c:v>0.118055555555556</c:v>
                </c:pt>
                <c:pt idx="2042">
                  <c:v>0.118113425925926</c:v>
                </c:pt>
                <c:pt idx="2043" formatCode="h:mm:ss">
                  <c:v>0.118171296296296</c:v>
                </c:pt>
                <c:pt idx="2044" formatCode="h:mm:ss">
                  <c:v>0.118229166666667</c:v>
                </c:pt>
                <c:pt idx="2045">
                  <c:v>0.118287037037037</c:v>
                </c:pt>
                <c:pt idx="2046" formatCode="h:mm:ss">
                  <c:v>0.118344907407407</c:v>
                </c:pt>
                <c:pt idx="2047" formatCode="h:mm:ss">
                  <c:v>0.118402777777778</c:v>
                </c:pt>
                <c:pt idx="2048">
                  <c:v>0.118460648148148</c:v>
                </c:pt>
                <c:pt idx="2049">
                  <c:v>0.11851851851851899</c:v>
                </c:pt>
                <c:pt idx="2050" formatCode="h:mm:ss">
                  <c:v>0.11857638888888899</c:v>
                </c:pt>
                <c:pt idx="2051" formatCode="h:mm:ss">
                  <c:v>0.118634259259259</c:v>
                </c:pt>
                <c:pt idx="2052">
                  <c:v>0.11869212962962999</c:v>
                </c:pt>
                <c:pt idx="2053" formatCode="h:mm:ss">
                  <c:v>0.11874999999999999</c:v>
                </c:pt>
                <c:pt idx="2054" formatCode="h:mm:ss">
                  <c:v>0.11880787037036999</c:v>
                </c:pt>
                <c:pt idx="2055">
                  <c:v>0.11886574074074099</c:v>
                </c:pt>
                <c:pt idx="2056" formatCode="h:mm:ss">
                  <c:v>0.11892361111111099</c:v>
                </c:pt>
                <c:pt idx="2057" formatCode="h:mm:ss">
                  <c:v>0.11898148148148099</c:v>
                </c:pt>
                <c:pt idx="2058">
                  <c:v>0.11903935185185199</c:v>
                </c:pt>
                <c:pt idx="2059" formatCode="h:mm:ss">
                  <c:v>0.11909722222222199</c:v>
                </c:pt>
                <c:pt idx="2060" formatCode="h:mm:ss">
                  <c:v>0.11915509259259301</c:v>
                </c:pt>
                <c:pt idx="2061">
                  <c:v>0.11921296296296301</c:v>
                </c:pt>
                <c:pt idx="2062" formatCode="h:mm:ss">
                  <c:v>0.11927083333333301</c:v>
                </c:pt>
                <c:pt idx="2063" formatCode="h:mm:ss">
                  <c:v>0.11932870370370401</c:v>
                </c:pt>
                <c:pt idx="2064">
                  <c:v>0.11938657407407401</c:v>
                </c:pt>
                <c:pt idx="2065">
                  <c:v>0.11944444444444401</c:v>
                </c:pt>
                <c:pt idx="2066" formatCode="h:mm:ss">
                  <c:v>0.11950231481481501</c:v>
                </c:pt>
                <c:pt idx="2067" formatCode="h:mm:ss">
                  <c:v>0.11956018518518501</c:v>
                </c:pt>
                <c:pt idx="2068">
                  <c:v>0.119618055555556</c:v>
                </c:pt>
                <c:pt idx="2069" formatCode="h:mm:ss">
                  <c:v>0.119675925925926</c:v>
                </c:pt>
                <c:pt idx="2070" formatCode="h:mm:ss">
                  <c:v>0.11973379629629601</c:v>
                </c:pt>
                <c:pt idx="2071">
                  <c:v>0.119791666666667</c:v>
                </c:pt>
                <c:pt idx="2072" formatCode="h:mm:ss">
                  <c:v>0.119849537037037</c:v>
                </c:pt>
                <c:pt idx="2073" formatCode="h:mm:ss">
                  <c:v>0.119907407407407</c:v>
                </c:pt>
                <c:pt idx="2074">
                  <c:v>0.119965277777778</c:v>
                </c:pt>
                <c:pt idx="2075" formatCode="h:mm:ss">
                  <c:v>0.120023148148148</c:v>
                </c:pt>
                <c:pt idx="2076" formatCode="h:mm:ss">
                  <c:v>0.120081018518519</c:v>
                </c:pt>
                <c:pt idx="2077">
                  <c:v>0.120138888888889</c:v>
                </c:pt>
                <c:pt idx="2078" formatCode="h:mm:ss">
                  <c:v>0.120196759259259</c:v>
                </c:pt>
                <c:pt idx="2079" formatCode="h:mm:ss">
                  <c:v>0.12025462962963</c:v>
                </c:pt>
                <c:pt idx="2080">
                  <c:v>0.1203125</c:v>
                </c:pt>
                <c:pt idx="2081">
                  <c:v>0.12037037037037</c:v>
                </c:pt>
                <c:pt idx="2082" formatCode="h:mm:ss">
                  <c:v>0.120428240740741</c:v>
                </c:pt>
                <c:pt idx="2083" formatCode="h:mm:ss">
                  <c:v>0.120486111111111</c:v>
                </c:pt>
                <c:pt idx="2084">
                  <c:v>0.120543981481481</c:v>
                </c:pt>
                <c:pt idx="2085" formatCode="h:mm:ss">
                  <c:v>0.120601851851852</c:v>
                </c:pt>
                <c:pt idx="2086" formatCode="h:mm:ss">
                  <c:v>0.120659722222222</c:v>
                </c:pt>
                <c:pt idx="2087">
                  <c:v>0.120717592592593</c:v>
                </c:pt>
                <c:pt idx="2088" formatCode="h:mm:ss">
                  <c:v>0.120775462962963</c:v>
                </c:pt>
                <c:pt idx="2089" formatCode="h:mm:ss">
                  <c:v>0.120833333333333</c:v>
                </c:pt>
                <c:pt idx="2090">
                  <c:v>0.120891203703704</c:v>
                </c:pt>
                <c:pt idx="2091" formatCode="h:mm:ss">
                  <c:v>0.120949074074074</c:v>
                </c:pt>
                <c:pt idx="2092" formatCode="h:mm:ss">
                  <c:v>0.121006944444444</c:v>
                </c:pt>
                <c:pt idx="2093">
                  <c:v>0.121064814814815</c:v>
                </c:pt>
                <c:pt idx="2094" formatCode="h:mm:ss">
                  <c:v>0.121122685185185</c:v>
                </c:pt>
                <c:pt idx="2095" formatCode="h:mm:ss">
                  <c:v>0.121180555555556</c:v>
                </c:pt>
                <c:pt idx="2096">
                  <c:v>0.121238425925926</c:v>
                </c:pt>
                <c:pt idx="2097">
                  <c:v>0.121296296296296</c:v>
                </c:pt>
                <c:pt idx="2098" formatCode="h:mm:ss">
                  <c:v>0.121354166666667</c:v>
                </c:pt>
                <c:pt idx="2099" formatCode="h:mm:ss">
                  <c:v>0.121412037037037</c:v>
                </c:pt>
                <c:pt idx="2100">
                  <c:v>0.121469907407407</c:v>
                </c:pt>
                <c:pt idx="2101" formatCode="h:mm:ss">
                  <c:v>0.121527777777778</c:v>
                </c:pt>
                <c:pt idx="2102" formatCode="h:mm:ss">
                  <c:v>0.121585648148148</c:v>
                </c:pt>
                <c:pt idx="2103">
                  <c:v>0.121643518518519</c:v>
                </c:pt>
                <c:pt idx="2104" formatCode="h:mm:ss">
                  <c:v>0.121701388888889</c:v>
                </c:pt>
                <c:pt idx="2105" formatCode="h:mm:ss">
                  <c:v>0.121759259259259</c:v>
                </c:pt>
                <c:pt idx="2106">
                  <c:v>0.12181712962963</c:v>
                </c:pt>
                <c:pt idx="2107" formatCode="h:mm:ss">
                  <c:v>0.121875</c:v>
                </c:pt>
                <c:pt idx="2108" formatCode="h:mm:ss">
                  <c:v>0.12193287037037</c:v>
                </c:pt>
                <c:pt idx="2109">
                  <c:v>0.121990740740741</c:v>
                </c:pt>
                <c:pt idx="2110" formatCode="h:mm:ss">
                  <c:v>0.122048611111111</c:v>
                </c:pt>
                <c:pt idx="2111" formatCode="h:mm:ss">
                  <c:v>0.122106481481481</c:v>
                </c:pt>
                <c:pt idx="2112">
                  <c:v>0.122164351851852</c:v>
                </c:pt>
                <c:pt idx="2113">
                  <c:v>0.122222222222222</c:v>
                </c:pt>
                <c:pt idx="2114" formatCode="h:mm:ss">
                  <c:v>0.122280092592593</c:v>
                </c:pt>
                <c:pt idx="2115" formatCode="h:mm:ss">
                  <c:v>0.122337962962963</c:v>
                </c:pt>
                <c:pt idx="2116">
                  <c:v>0.122395833333333</c:v>
                </c:pt>
                <c:pt idx="2117" formatCode="h:mm:ss">
                  <c:v>0.12245370370370399</c:v>
                </c:pt>
                <c:pt idx="2118" formatCode="h:mm:ss">
                  <c:v>0.122511574074074</c:v>
                </c:pt>
                <c:pt idx="2119">
                  <c:v>0.122569444444444</c:v>
                </c:pt>
                <c:pt idx="2120" formatCode="h:mm:ss">
                  <c:v>0.12262731481481499</c:v>
                </c:pt>
                <c:pt idx="2121" formatCode="h:mm:ss">
                  <c:v>0.12268518518518499</c:v>
                </c:pt>
                <c:pt idx="2122">
                  <c:v>0.12274305555555599</c:v>
                </c:pt>
                <c:pt idx="2123" formatCode="h:mm:ss">
                  <c:v>0.12280092592592599</c:v>
                </c:pt>
                <c:pt idx="2124" formatCode="h:mm:ss">
                  <c:v>0.12285879629629599</c:v>
                </c:pt>
                <c:pt idx="2125">
                  <c:v>0.12291666666666699</c:v>
                </c:pt>
                <c:pt idx="2126" formatCode="h:mm:ss">
                  <c:v>0.12297453703703699</c:v>
                </c:pt>
                <c:pt idx="2127" formatCode="h:mm:ss">
                  <c:v>0.12303240740740699</c:v>
                </c:pt>
                <c:pt idx="2128">
                  <c:v>0.12309027777777801</c:v>
                </c:pt>
                <c:pt idx="2129">
                  <c:v>0.12314814814814801</c:v>
                </c:pt>
                <c:pt idx="2130" formatCode="h:mm:ss">
                  <c:v>0.12320601851851901</c:v>
                </c:pt>
                <c:pt idx="2131" formatCode="h:mm:ss">
                  <c:v>0.12326388888888901</c:v>
                </c:pt>
                <c:pt idx="2132">
                  <c:v>0.12332175925925901</c:v>
                </c:pt>
                <c:pt idx="2133" formatCode="h:mm:ss">
                  <c:v>0.12337962962963001</c:v>
                </c:pt>
                <c:pt idx="2134" formatCode="h:mm:ss">
                  <c:v>0.12343750000000001</c:v>
                </c:pt>
                <c:pt idx="2135">
                  <c:v>0.12349537037037001</c:v>
                </c:pt>
                <c:pt idx="2136" formatCode="h:mm:ss">
                  <c:v>0.123553240740741</c:v>
                </c:pt>
                <c:pt idx="2137" formatCode="h:mm:ss">
                  <c:v>0.12361111111111101</c:v>
                </c:pt>
                <c:pt idx="2138">
                  <c:v>0.12366898148148101</c:v>
                </c:pt>
                <c:pt idx="2139" formatCode="h:mm:ss">
                  <c:v>0.123726851851852</c:v>
                </c:pt>
                <c:pt idx="2140" formatCode="h:mm:ss">
                  <c:v>0.123784722222222</c:v>
                </c:pt>
                <c:pt idx="2141">
                  <c:v>0.123842592592593</c:v>
                </c:pt>
                <c:pt idx="2142" formatCode="h:mm:ss">
                  <c:v>0.123900462962963</c:v>
                </c:pt>
                <c:pt idx="2143" formatCode="h:mm:ss">
                  <c:v>0.123958333333333</c:v>
                </c:pt>
                <c:pt idx="2144">
                  <c:v>0.124016203703704</c:v>
                </c:pt>
                <c:pt idx="2145">
                  <c:v>0.124074074074074</c:v>
                </c:pt>
                <c:pt idx="2146" formatCode="h:mm:ss">
                  <c:v>0.124131944444444</c:v>
                </c:pt>
                <c:pt idx="2147" formatCode="h:mm:ss">
                  <c:v>0.124189814814815</c:v>
                </c:pt>
                <c:pt idx="2148">
                  <c:v>0.124247685185185</c:v>
                </c:pt>
                <c:pt idx="2149" formatCode="h:mm:ss">
                  <c:v>0.124305555555556</c:v>
                </c:pt>
                <c:pt idx="2150" formatCode="h:mm:ss">
                  <c:v>0.124363425925926</c:v>
                </c:pt>
                <c:pt idx="2151">
                  <c:v>0.124421296296296</c:v>
                </c:pt>
                <c:pt idx="2152" formatCode="h:mm:ss">
                  <c:v>0.124479166666667</c:v>
                </c:pt>
                <c:pt idx="2153" formatCode="h:mm:ss">
                  <c:v>0.124537037037037</c:v>
                </c:pt>
                <c:pt idx="2154">
                  <c:v>0.124594907407407</c:v>
                </c:pt>
                <c:pt idx="2155" formatCode="h:mm:ss">
                  <c:v>0.124652777777778</c:v>
                </c:pt>
                <c:pt idx="2156" formatCode="h:mm:ss">
                  <c:v>0.124710648148148</c:v>
                </c:pt>
                <c:pt idx="2157">
                  <c:v>0.124768518518519</c:v>
                </c:pt>
                <c:pt idx="2158" formatCode="h:mm:ss">
                  <c:v>0.124826388888889</c:v>
                </c:pt>
                <c:pt idx="2159" formatCode="h:mm:ss">
                  <c:v>0.124884259259259</c:v>
                </c:pt>
                <c:pt idx="2160">
                  <c:v>0.12494212962963</c:v>
                </c:pt>
                <c:pt idx="2161">
                  <c:v>0.125</c:v>
                </c:pt>
                <c:pt idx="2162" formatCode="h:mm:ss">
                  <c:v>0.12505787037037</c:v>
                </c:pt>
                <c:pt idx="2163" formatCode="h:mm:ss">
                  <c:v>0.125115740740741</c:v>
                </c:pt>
                <c:pt idx="2164">
                  <c:v>0.125173611111111</c:v>
                </c:pt>
                <c:pt idx="2165" formatCode="h:mm:ss">
                  <c:v>0.125231481481481</c:v>
                </c:pt>
                <c:pt idx="2166" formatCode="h:mm:ss">
                  <c:v>0.125289351851852</c:v>
                </c:pt>
                <c:pt idx="2167">
                  <c:v>0.125347222222222</c:v>
                </c:pt>
                <c:pt idx="2168" formatCode="h:mm:ss">
                  <c:v>0.125405092592593</c:v>
                </c:pt>
                <c:pt idx="2169" formatCode="h:mm:ss">
                  <c:v>0.125462962962963</c:v>
                </c:pt>
                <c:pt idx="2170">
                  <c:v>0.125520833333333</c:v>
                </c:pt>
                <c:pt idx="2171" formatCode="h:mm:ss">
                  <c:v>0.125578703703704</c:v>
                </c:pt>
                <c:pt idx="2172" formatCode="h:mm:ss">
                  <c:v>0.125636574074074</c:v>
                </c:pt>
                <c:pt idx="2173">
                  <c:v>0.125694444444444</c:v>
                </c:pt>
                <c:pt idx="2174" formatCode="h:mm:ss">
                  <c:v>0.125752314814815</c:v>
                </c:pt>
                <c:pt idx="2175" formatCode="h:mm:ss">
                  <c:v>0.125810185185185</c:v>
                </c:pt>
                <c:pt idx="2176">
                  <c:v>0.125868055555556</c:v>
                </c:pt>
                <c:pt idx="2177">
                  <c:v>0.125925925925926</c:v>
                </c:pt>
                <c:pt idx="2178" formatCode="h:mm:ss">
                  <c:v>0.125983796296296</c:v>
                </c:pt>
                <c:pt idx="2179" formatCode="h:mm:ss">
                  <c:v>0.126041666666667</c:v>
                </c:pt>
                <c:pt idx="2180">
                  <c:v>0.126099537037037</c:v>
                </c:pt>
                <c:pt idx="2181" formatCode="h:mm:ss">
                  <c:v>0.126157407407407</c:v>
                </c:pt>
                <c:pt idx="2182" formatCode="h:mm:ss">
                  <c:v>0.126215277777778</c:v>
                </c:pt>
                <c:pt idx="2183">
                  <c:v>0.126273148148148</c:v>
                </c:pt>
                <c:pt idx="2184" formatCode="h:mm:ss">
                  <c:v>0.126331018518518</c:v>
                </c:pt>
                <c:pt idx="2185" formatCode="h:mm:ss">
                  <c:v>0.12638888888888899</c:v>
                </c:pt>
                <c:pt idx="2186">
                  <c:v>0.126446759259259</c:v>
                </c:pt>
                <c:pt idx="2187" formatCode="h:mm:ss">
                  <c:v>0.12650462962962999</c:v>
                </c:pt>
                <c:pt idx="2188" formatCode="h:mm:ss">
                  <c:v>0.12656249999999999</c:v>
                </c:pt>
                <c:pt idx="2189">
                  <c:v>0.12662037037036999</c:v>
                </c:pt>
                <c:pt idx="2190" formatCode="h:mm:ss">
                  <c:v>0.12667824074074099</c:v>
                </c:pt>
                <c:pt idx="2191" formatCode="h:mm:ss">
                  <c:v>0.12673611111111099</c:v>
                </c:pt>
                <c:pt idx="2192">
                  <c:v>0.12679398148148099</c:v>
                </c:pt>
                <c:pt idx="2193">
                  <c:v>0.12685185185185199</c:v>
                </c:pt>
                <c:pt idx="2194" formatCode="h:mm:ss">
                  <c:v>0.12690972222222199</c:v>
                </c:pt>
                <c:pt idx="2195" formatCode="h:mm:ss">
                  <c:v>0.12696759259259299</c:v>
                </c:pt>
                <c:pt idx="2196">
                  <c:v>0.12702546296296299</c:v>
                </c:pt>
                <c:pt idx="2197" formatCode="h:mm:ss">
                  <c:v>0.12708333333333299</c:v>
                </c:pt>
                <c:pt idx="2198" formatCode="h:mm:ss">
                  <c:v>0.12714120370370399</c:v>
                </c:pt>
                <c:pt idx="2199">
                  <c:v>0.12719907407407399</c:v>
                </c:pt>
                <c:pt idx="2200" formatCode="h:mm:ss">
                  <c:v>0.12725694444444399</c:v>
                </c:pt>
                <c:pt idx="2201" formatCode="h:mm:ss">
                  <c:v>0.12731481481481499</c:v>
                </c:pt>
                <c:pt idx="2202">
                  <c:v>0.12737268518518499</c:v>
                </c:pt>
                <c:pt idx="2203" formatCode="h:mm:ss">
                  <c:v>0.12743055555555599</c:v>
                </c:pt>
                <c:pt idx="2204" formatCode="h:mm:ss">
                  <c:v>0.12748842592592599</c:v>
                </c:pt>
                <c:pt idx="2205">
                  <c:v>0.12754629629629599</c:v>
                </c:pt>
                <c:pt idx="2206" formatCode="h:mm:ss">
                  <c:v>0.12760416666666699</c:v>
                </c:pt>
                <c:pt idx="2207" formatCode="h:mm:ss">
                  <c:v>0.12766203703703699</c:v>
                </c:pt>
                <c:pt idx="2208">
                  <c:v>0.12771990740740699</c:v>
                </c:pt>
                <c:pt idx="2209">
                  <c:v>0.12777777777777799</c:v>
                </c:pt>
                <c:pt idx="2210" formatCode="h:mm:ss">
                  <c:v>0.12783564814814799</c:v>
                </c:pt>
                <c:pt idx="2211" formatCode="h:mm:ss">
                  <c:v>0.12789351851851899</c:v>
                </c:pt>
                <c:pt idx="2212">
                  <c:v>0.12795138888888899</c:v>
                </c:pt>
                <c:pt idx="2213" formatCode="h:mm:ss">
                  <c:v>0.12800925925925899</c:v>
                </c:pt>
                <c:pt idx="2214" formatCode="h:mm:ss">
                  <c:v>0.12806712962962999</c:v>
                </c:pt>
                <c:pt idx="2215">
                  <c:v>0.12812499999999999</c:v>
                </c:pt>
                <c:pt idx="2216" formatCode="h:mm:ss">
                  <c:v>0.12818287037036999</c:v>
                </c:pt>
                <c:pt idx="2217" formatCode="h:mm:ss">
                  <c:v>0.12824074074074099</c:v>
                </c:pt>
                <c:pt idx="2218">
                  <c:v>0.12829861111111099</c:v>
                </c:pt>
                <c:pt idx="2219" formatCode="h:mm:ss">
                  <c:v>0.12835648148148099</c:v>
                </c:pt>
                <c:pt idx="2220" formatCode="h:mm:ss">
                  <c:v>0.12841435185185199</c:v>
                </c:pt>
                <c:pt idx="2221">
                  <c:v>0.12847222222222199</c:v>
                </c:pt>
                <c:pt idx="2222" formatCode="h:mm:ss">
                  <c:v>0.12853009259259299</c:v>
                </c:pt>
                <c:pt idx="2223" formatCode="h:mm:ss">
                  <c:v>0.12858796296296299</c:v>
                </c:pt>
                <c:pt idx="2224">
                  <c:v>0.12864583333333299</c:v>
                </c:pt>
                <c:pt idx="2225">
                  <c:v>0.12870370370370399</c:v>
                </c:pt>
                <c:pt idx="2226" formatCode="h:mm:ss">
                  <c:v>0.12876157407407399</c:v>
                </c:pt>
                <c:pt idx="2227" formatCode="h:mm:ss">
                  <c:v>0.12881944444444399</c:v>
                </c:pt>
                <c:pt idx="2228">
                  <c:v>0.12887731481481501</c:v>
                </c:pt>
                <c:pt idx="2229" formatCode="h:mm:ss">
                  <c:v>0.12893518518518499</c:v>
                </c:pt>
                <c:pt idx="2230" formatCode="h:mm:ss">
                  <c:v>0.12899305555555601</c:v>
                </c:pt>
                <c:pt idx="2231">
                  <c:v>0.12905092592592601</c:v>
                </c:pt>
                <c:pt idx="2232" formatCode="h:mm:ss">
                  <c:v>0.12910879629629601</c:v>
                </c:pt>
                <c:pt idx="2233" formatCode="h:mm:ss">
                  <c:v>0.12916666666666701</c:v>
                </c:pt>
                <c:pt idx="2234">
                  <c:v>0.12922453703703701</c:v>
                </c:pt>
                <c:pt idx="2235" formatCode="h:mm:ss">
                  <c:v>0.12928240740740701</c:v>
                </c:pt>
                <c:pt idx="2236" formatCode="h:mm:ss">
                  <c:v>0.12934027777777801</c:v>
                </c:pt>
                <c:pt idx="2237">
                  <c:v>0.12939814814814801</c:v>
                </c:pt>
                <c:pt idx="2238" formatCode="h:mm:ss">
                  <c:v>0.12945601851851901</c:v>
                </c:pt>
                <c:pt idx="2239" formatCode="h:mm:ss">
                  <c:v>0.12951388888888901</c:v>
                </c:pt>
                <c:pt idx="2240">
                  <c:v>0.12957175925925901</c:v>
                </c:pt>
                <c:pt idx="2241">
                  <c:v>0.12962962962963001</c:v>
                </c:pt>
                <c:pt idx="2242" formatCode="h:mm:ss">
                  <c:v>0.12968750000000001</c:v>
                </c:pt>
                <c:pt idx="2243" formatCode="h:mm:ss">
                  <c:v>0.12974537037037001</c:v>
                </c:pt>
                <c:pt idx="2244">
                  <c:v>0.12980324074074101</c:v>
                </c:pt>
                <c:pt idx="2245" formatCode="h:mm:ss">
                  <c:v>0.12986111111111101</c:v>
                </c:pt>
                <c:pt idx="2246" formatCode="h:mm:ss">
                  <c:v>0.12991898148148101</c:v>
                </c:pt>
                <c:pt idx="2247">
                  <c:v>0.12997685185185201</c:v>
                </c:pt>
                <c:pt idx="2248" formatCode="h:mm:ss">
                  <c:v>0.13003472222222201</c:v>
                </c:pt>
                <c:pt idx="2249" formatCode="h:mm:ss">
                  <c:v>0.13009259259259301</c:v>
                </c:pt>
                <c:pt idx="2250">
                  <c:v>0.13015046296296301</c:v>
                </c:pt>
                <c:pt idx="2251" formatCode="h:mm:ss">
                  <c:v>0.13020833333333301</c:v>
                </c:pt>
                <c:pt idx="2252" formatCode="h:mm:ss">
                  <c:v>0.13026620370370401</c:v>
                </c:pt>
                <c:pt idx="2253">
                  <c:v>0.13032407407407401</c:v>
                </c:pt>
                <c:pt idx="2254" formatCode="h:mm:ss">
                  <c:v>0.13038194444444401</c:v>
                </c:pt>
                <c:pt idx="2255" formatCode="h:mm:ss">
                  <c:v>0.13043981481481501</c:v>
                </c:pt>
                <c:pt idx="2256">
                  <c:v>0.13049768518518501</c:v>
                </c:pt>
                <c:pt idx="2257">
                  <c:v>0.13055555555555601</c:v>
                </c:pt>
                <c:pt idx="2258" formatCode="h:mm:ss">
                  <c:v>0.13061342592592601</c:v>
                </c:pt>
                <c:pt idx="2259" formatCode="h:mm:ss">
                  <c:v>0.13067129629629601</c:v>
                </c:pt>
                <c:pt idx="2260">
                  <c:v>0.13072916666666701</c:v>
                </c:pt>
                <c:pt idx="2261" formatCode="h:mm:ss">
                  <c:v>0.13078703703703701</c:v>
                </c:pt>
                <c:pt idx="2262" formatCode="h:mm:ss">
                  <c:v>0.13084490740740701</c:v>
                </c:pt>
                <c:pt idx="2263">
                  <c:v>0.13090277777777801</c:v>
                </c:pt>
                <c:pt idx="2264" formatCode="h:mm:ss">
                  <c:v>0.13096064814814801</c:v>
                </c:pt>
                <c:pt idx="2265" formatCode="h:mm:ss">
                  <c:v>0.13101851851851901</c:v>
                </c:pt>
                <c:pt idx="2266">
                  <c:v>0.13107638888888901</c:v>
                </c:pt>
                <c:pt idx="2267" formatCode="h:mm:ss">
                  <c:v>0.13113425925925901</c:v>
                </c:pt>
                <c:pt idx="2268" formatCode="h:mm:ss">
                  <c:v>0.13119212962963001</c:v>
                </c:pt>
                <c:pt idx="2269">
                  <c:v>0.13125000000000001</c:v>
                </c:pt>
                <c:pt idx="2270" formatCode="h:mm:ss">
                  <c:v>0.13130787037037001</c:v>
                </c:pt>
                <c:pt idx="2271" formatCode="h:mm:ss">
                  <c:v>0.131365740740741</c:v>
                </c:pt>
                <c:pt idx="2272">
                  <c:v>0.13142361111111101</c:v>
                </c:pt>
                <c:pt idx="2273">
                  <c:v>0.13148148148148101</c:v>
                </c:pt>
                <c:pt idx="2274" formatCode="h:mm:ss">
                  <c:v>0.131539351851852</c:v>
                </c:pt>
                <c:pt idx="2275" formatCode="h:mm:ss">
                  <c:v>0.131597222222222</c:v>
                </c:pt>
                <c:pt idx="2276">
                  <c:v>0.131655092592593</c:v>
                </c:pt>
                <c:pt idx="2277" formatCode="h:mm:ss">
                  <c:v>0.131712962962963</c:v>
                </c:pt>
                <c:pt idx="2278" formatCode="h:mm:ss">
                  <c:v>0.131770833333333</c:v>
                </c:pt>
                <c:pt idx="2279">
                  <c:v>0.131828703703704</c:v>
                </c:pt>
                <c:pt idx="2280" formatCode="h:mm:ss">
                  <c:v>0.131886574074074</c:v>
                </c:pt>
                <c:pt idx="2281" formatCode="h:mm:ss">
                  <c:v>0.131944444444444</c:v>
                </c:pt>
                <c:pt idx="2282">
                  <c:v>0.132002314814815</c:v>
                </c:pt>
                <c:pt idx="2283" formatCode="h:mm:ss">
                  <c:v>0.132060185185185</c:v>
                </c:pt>
                <c:pt idx="2284" formatCode="h:mm:ss">
                  <c:v>0.132118055555556</c:v>
                </c:pt>
                <c:pt idx="2285">
                  <c:v>0.132175925925926</c:v>
                </c:pt>
                <c:pt idx="2286" formatCode="h:mm:ss">
                  <c:v>0.132233796296296</c:v>
                </c:pt>
                <c:pt idx="2287" formatCode="h:mm:ss">
                  <c:v>0.132291666666667</c:v>
                </c:pt>
                <c:pt idx="2288">
                  <c:v>0.132349537037037</c:v>
                </c:pt>
                <c:pt idx="2289">
                  <c:v>0.132407407407407</c:v>
                </c:pt>
                <c:pt idx="2290" formatCode="h:mm:ss">
                  <c:v>0.132465277777778</c:v>
                </c:pt>
                <c:pt idx="2291" formatCode="h:mm:ss">
                  <c:v>0.132523148148148</c:v>
                </c:pt>
                <c:pt idx="2292">
                  <c:v>0.132581018518519</c:v>
                </c:pt>
                <c:pt idx="2293" formatCode="h:mm:ss">
                  <c:v>0.132638888888889</c:v>
                </c:pt>
                <c:pt idx="2294" formatCode="h:mm:ss">
                  <c:v>0.132696759259259</c:v>
                </c:pt>
                <c:pt idx="2295">
                  <c:v>0.13275462962963</c:v>
                </c:pt>
                <c:pt idx="2296" formatCode="h:mm:ss">
                  <c:v>0.1328125</c:v>
                </c:pt>
                <c:pt idx="2297" formatCode="h:mm:ss">
                  <c:v>0.13287037037037</c:v>
                </c:pt>
                <c:pt idx="2298">
                  <c:v>0.132928240740741</c:v>
                </c:pt>
                <c:pt idx="2299" formatCode="h:mm:ss">
                  <c:v>0.132986111111111</c:v>
                </c:pt>
                <c:pt idx="2300" formatCode="h:mm:ss">
                  <c:v>0.133043981481481</c:v>
                </c:pt>
                <c:pt idx="2301">
                  <c:v>0.133101851851852</c:v>
                </c:pt>
                <c:pt idx="2302" formatCode="h:mm:ss">
                  <c:v>0.133159722222222</c:v>
                </c:pt>
                <c:pt idx="2303" formatCode="h:mm:ss">
                  <c:v>0.133217592592593</c:v>
                </c:pt>
                <c:pt idx="2304">
                  <c:v>0.133275462962963</c:v>
                </c:pt>
                <c:pt idx="2305">
                  <c:v>0.133333333333333</c:v>
                </c:pt>
                <c:pt idx="2306" formatCode="h:mm:ss">
                  <c:v>0.133391203703704</c:v>
                </c:pt>
                <c:pt idx="2307" formatCode="h:mm:ss">
                  <c:v>0.133449074074074</c:v>
                </c:pt>
                <c:pt idx="2308">
                  <c:v>0.133506944444444</c:v>
                </c:pt>
                <c:pt idx="2309" formatCode="h:mm:ss">
                  <c:v>0.133564814814815</c:v>
                </c:pt>
                <c:pt idx="2310" formatCode="h:mm:ss">
                  <c:v>0.133622685185185</c:v>
                </c:pt>
                <c:pt idx="2311">
                  <c:v>0.133680555555556</c:v>
                </c:pt>
                <c:pt idx="2312" formatCode="h:mm:ss">
                  <c:v>0.133738425925926</c:v>
                </c:pt>
                <c:pt idx="2313" formatCode="h:mm:ss">
                  <c:v>0.133796296296296</c:v>
                </c:pt>
                <c:pt idx="2314">
                  <c:v>0.133854166666667</c:v>
                </c:pt>
                <c:pt idx="2315" formatCode="h:mm:ss">
                  <c:v>0.133912037037037</c:v>
                </c:pt>
                <c:pt idx="2316" formatCode="h:mm:ss">
                  <c:v>0.133969907407407</c:v>
                </c:pt>
                <c:pt idx="2317">
                  <c:v>0.134027777777778</c:v>
                </c:pt>
                <c:pt idx="2318" formatCode="h:mm:ss">
                  <c:v>0.134085648148148</c:v>
                </c:pt>
                <c:pt idx="2319" formatCode="h:mm:ss">
                  <c:v>0.134143518518518</c:v>
                </c:pt>
                <c:pt idx="2320">
                  <c:v>0.13420138888888899</c:v>
                </c:pt>
                <c:pt idx="2321">
                  <c:v>0.134259259259259</c:v>
                </c:pt>
                <c:pt idx="2322" formatCode="h:mm:ss">
                  <c:v>0.13431712962962999</c:v>
                </c:pt>
                <c:pt idx="2323" formatCode="h:mm:ss">
                  <c:v>0.13437499999999999</c:v>
                </c:pt>
                <c:pt idx="2324">
                  <c:v>0.13443287037036999</c:v>
                </c:pt>
                <c:pt idx="2325" formatCode="h:mm:ss">
                  <c:v>0.13449074074074099</c:v>
                </c:pt>
                <c:pt idx="2326" formatCode="h:mm:ss">
                  <c:v>0.13454861111111099</c:v>
                </c:pt>
                <c:pt idx="2327">
                  <c:v>0.13460648148148099</c:v>
                </c:pt>
                <c:pt idx="2328" formatCode="h:mm:ss">
                  <c:v>0.13466435185185199</c:v>
                </c:pt>
                <c:pt idx="2329" formatCode="h:mm:ss">
                  <c:v>0.13472222222222199</c:v>
                </c:pt>
                <c:pt idx="2330">
                  <c:v>0.13478009259259299</c:v>
                </c:pt>
                <c:pt idx="2331" formatCode="h:mm:ss">
                  <c:v>0.13483796296296299</c:v>
                </c:pt>
                <c:pt idx="2332" formatCode="h:mm:ss">
                  <c:v>0.13489583333333299</c:v>
                </c:pt>
                <c:pt idx="2333">
                  <c:v>0.13495370370370399</c:v>
                </c:pt>
                <c:pt idx="2334" formatCode="h:mm:ss">
                  <c:v>0.13501157407407399</c:v>
                </c:pt>
                <c:pt idx="2335" formatCode="h:mm:ss">
                  <c:v>0.13506944444444399</c:v>
                </c:pt>
                <c:pt idx="2336">
                  <c:v>0.13512731481481499</c:v>
                </c:pt>
                <c:pt idx="2337">
                  <c:v>0.13518518518518499</c:v>
                </c:pt>
                <c:pt idx="2338" formatCode="h:mm:ss">
                  <c:v>0.13524305555555599</c:v>
                </c:pt>
                <c:pt idx="2339" formatCode="h:mm:ss">
                  <c:v>0.13530092592592599</c:v>
                </c:pt>
                <c:pt idx="2340">
                  <c:v>0.13535879629629599</c:v>
                </c:pt>
                <c:pt idx="2341" formatCode="h:mm:ss">
                  <c:v>0.13541666666666699</c:v>
                </c:pt>
                <c:pt idx="2342" formatCode="h:mm:ss">
                  <c:v>0.13547453703703699</c:v>
                </c:pt>
                <c:pt idx="2343">
                  <c:v>0.13553240740740699</c:v>
                </c:pt>
                <c:pt idx="2344" formatCode="h:mm:ss">
                  <c:v>0.13559027777777799</c:v>
                </c:pt>
                <c:pt idx="2345" formatCode="h:mm:ss">
                  <c:v>0.13564814814814799</c:v>
                </c:pt>
                <c:pt idx="2346">
                  <c:v>0.13570601851851899</c:v>
                </c:pt>
                <c:pt idx="2347" formatCode="h:mm:ss">
                  <c:v>0.13576388888888899</c:v>
                </c:pt>
                <c:pt idx="2348" formatCode="h:mm:ss">
                  <c:v>0.13582175925925899</c:v>
                </c:pt>
                <c:pt idx="2349">
                  <c:v>0.13587962962962999</c:v>
                </c:pt>
                <c:pt idx="2350" formatCode="h:mm:ss">
                  <c:v>0.13593749999999999</c:v>
                </c:pt>
                <c:pt idx="2351" formatCode="h:mm:ss">
                  <c:v>0.13599537037036999</c:v>
                </c:pt>
                <c:pt idx="2352">
                  <c:v>0.13605324074074099</c:v>
                </c:pt>
                <c:pt idx="2353">
                  <c:v>0.13611111111111099</c:v>
                </c:pt>
                <c:pt idx="2354" formatCode="h:mm:ss">
                  <c:v>0.13616898148148099</c:v>
                </c:pt>
                <c:pt idx="2355" formatCode="h:mm:ss">
                  <c:v>0.13622685185185199</c:v>
                </c:pt>
                <c:pt idx="2356">
                  <c:v>0.13628472222222199</c:v>
                </c:pt>
                <c:pt idx="2357" formatCode="h:mm:ss">
                  <c:v>0.13634259259259299</c:v>
                </c:pt>
                <c:pt idx="2358" formatCode="h:mm:ss">
                  <c:v>0.13640046296296299</c:v>
                </c:pt>
                <c:pt idx="2359">
                  <c:v>0.13645833333333299</c:v>
                </c:pt>
                <c:pt idx="2360" formatCode="h:mm:ss">
                  <c:v>0.13651620370370399</c:v>
                </c:pt>
                <c:pt idx="2361" formatCode="h:mm:ss">
                  <c:v>0.13657407407407399</c:v>
                </c:pt>
                <c:pt idx="2362">
                  <c:v>0.13663194444444399</c:v>
                </c:pt>
                <c:pt idx="2363" formatCode="h:mm:ss">
                  <c:v>0.13668981481481501</c:v>
                </c:pt>
                <c:pt idx="2364" formatCode="h:mm:ss">
                  <c:v>0.13674768518518499</c:v>
                </c:pt>
                <c:pt idx="2365">
                  <c:v>0.13680555555555601</c:v>
                </c:pt>
                <c:pt idx="2366" formatCode="h:mm:ss">
                  <c:v>0.13686342592592601</c:v>
                </c:pt>
                <c:pt idx="2367" formatCode="h:mm:ss">
                  <c:v>0.13692129629629601</c:v>
                </c:pt>
                <c:pt idx="2368">
                  <c:v>0.13697916666666701</c:v>
                </c:pt>
                <c:pt idx="2369">
                  <c:v>0.13703703703703701</c:v>
                </c:pt>
                <c:pt idx="2370" formatCode="h:mm:ss">
                  <c:v>0.13709490740740701</c:v>
                </c:pt>
                <c:pt idx="2371" formatCode="h:mm:ss">
                  <c:v>0.13715277777777801</c:v>
                </c:pt>
                <c:pt idx="2372">
                  <c:v>0.13721064814814801</c:v>
                </c:pt>
                <c:pt idx="2373" formatCode="h:mm:ss">
                  <c:v>0.13726851851851901</c:v>
                </c:pt>
                <c:pt idx="2374" formatCode="h:mm:ss">
                  <c:v>0.13732638888888901</c:v>
                </c:pt>
                <c:pt idx="2375">
                  <c:v>0.13738425925925901</c:v>
                </c:pt>
                <c:pt idx="2376" formatCode="h:mm:ss">
                  <c:v>0.13744212962963001</c:v>
                </c:pt>
                <c:pt idx="2377" formatCode="h:mm:ss">
                  <c:v>0.13750000000000001</c:v>
                </c:pt>
                <c:pt idx="2378">
                  <c:v>0.13755787037037001</c:v>
                </c:pt>
                <c:pt idx="2379" formatCode="h:mm:ss">
                  <c:v>0.13761574074074101</c:v>
                </c:pt>
                <c:pt idx="2380" formatCode="h:mm:ss">
                  <c:v>0.13767361111111101</c:v>
                </c:pt>
                <c:pt idx="2381">
                  <c:v>0.13773148148148101</c:v>
                </c:pt>
                <c:pt idx="2382" formatCode="h:mm:ss">
                  <c:v>0.13778935185185201</c:v>
                </c:pt>
                <c:pt idx="2383" formatCode="h:mm:ss">
                  <c:v>0.13784722222222201</c:v>
                </c:pt>
                <c:pt idx="2384">
                  <c:v>0.13790509259259301</c:v>
                </c:pt>
                <c:pt idx="2385">
                  <c:v>0.13796296296296301</c:v>
                </c:pt>
                <c:pt idx="2386" formatCode="h:mm:ss">
                  <c:v>0.13802083333333301</c:v>
                </c:pt>
                <c:pt idx="2387" formatCode="h:mm:ss">
                  <c:v>0.13807870370370401</c:v>
                </c:pt>
                <c:pt idx="2388">
                  <c:v>0.13813657407407401</c:v>
                </c:pt>
                <c:pt idx="2389" formatCode="h:mm:ss">
                  <c:v>0.13819444444444401</c:v>
                </c:pt>
                <c:pt idx="2390" formatCode="h:mm:ss">
                  <c:v>0.13825231481481501</c:v>
                </c:pt>
                <c:pt idx="2391">
                  <c:v>0.13831018518518501</c:v>
                </c:pt>
                <c:pt idx="2392" formatCode="h:mm:ss">
                  <c:v>0.13836805555555601</c:v>
                </c:pt>
                <c:pt idx="2393" formatCode="h:mm:ss">
                  <c:v>0.13842592592592601</c:v>
                </c:pt>
                <c:pt idx="2394">
                  <c:v>0.13848379629629601</c:v>
                </c:pt>
                <c:pt idx="2395" formatCode="h:mm:ss">
                  <c:v>0.13854166666666701</c:v>
                </c:pt>
                <c:pt idx="2396" formatCode="h:mm:ss">
                  <c:v>0.13859953703703701</c:v>
                </c:pt>
                <c:pt idx="2397">
                  <c:v>0.13865740740740701</c:v>
                </c:pt>
                <c:pt idx="2398" formatCode="h:mm:ss">
                  <c:v>0.13871527777777801</c:v>
                </c:pt>
                <c:pt idx="2399" formatCode="h:mm:ss">
                  <c:v>0.13877314814814801</c:v>
                </c:pt>
                <c:pt idx="2400">
                  <c:v>0.13883101851851901</c:v>
                </c:pt>
                <c:pt idx="2401">
                  <c:v>0.13888888888888901</c:v>
                </c:pt>
                <c:pt idx="2402" formatCode="h:mm:ss">
                  <c:v>0.13894675925925901</c:v>
                </c:pt>
                <c:pt idx="2403" formatCode="h:mm:ss">
                  <c:v>0.13900462962963001</c:v>
                </c:pt>
                <c:pt idx="2404">
                  <c:v>0.13906250000000001</c:v>
                </c:pt>
                <c:pt idx="2405" formatCode="h:mm:ss">
                  <c:v>0.13912037037037001</c:v>
                </c:pt>
                <c:pt idx="2406" formatCode="h:mm:ss">
                  <c:v>0.139178240740741</c:v>
                </c:pt>
                <c:pt idx="2407">
                  <c:v>0.13923611111111101</c:v>
                </c:pt>
                <c:pt idx="2408" formatCode="h:mm:ss">
                  <c:v>0.13929398148148101</c:v>
                </c:pt>
                <c:pt idx="2409" formatCode="h:mm:ss">
                  <c:v>0.139351851851852</c:v>
                </c:pt>
                <c:pt idx="2410">
                  <c:v>0.139409722222222</c:v>
                </c:pt>
                <c:pt idx="2411" formatCode="h:mm:ss">
                  <c:v>0.139467592592593</c:v>
                </c:pt>
                <c:pt idx="2412" formatCode="h:mm:ss">
                  <c:v>0.139525462962963</c:v>
                </c:pt>
                <c:pt idx="2413">
                  <c:v>0.139583333333333</c:v>
                </c:pt>
                <c:pt idx="2414" formatCode="h:mm:ss">
                  <c:v>0.139641203703704</c:v>
                </c:pt>
                <c:pt idx="2415" formatCode="h:mm:ss">
                  <c:v>0.139699074074074</c:v>
                </c:pt>
                <c:pt idx="2416">
                  <c:v>0.139756944444444</c:v>
                </c:pt>
                <c:pt idx="2417">
                  <c:v>0.139814814814815</c:v>
                </c:pt>
                <c:pt idx="2418" formatCode="h:mm:ss">
                  <c:v>0.139872685185185</c:v>
                </c:pt>
                <c:pt idx="2419" formatCode="h:mm:ss">
                  <c:v>0.139930555555556</c:v>
                </c:pt>
                <c:pt idx="2420">
                  <c:v>0.139988425925926</c:v>
                </c:pt>
                <c:pt idx="2421" formatCode="h:mm:ss">
                  <c:v>0.140046296296296</c:v>
                </c:pt>
                <c:pt idx="2422" formatCode="h:mm:ss">
                  <c:v>0.140104166666667</c:v>
                </c:pt>
                <c:pt idx="2423">
                  <c:v>0.140162037037037</c:v>
                </c:pt>
                <c:pt idx="2424" formatCode="h:mm:ss">
                  <c:v>0.140219907407407</c:v>
                </c:pt>
                <c:pt idx="2425" formatCode="h:mm:ss">
                  <c:v>0.140277777777778</c:v>
                </c:pt>
                <c:pt idx="2426">
                  <c:v>0.140335648148148</c:v>
                </c:pt>
                <c:pt idx="2427" formatCode="h:mm:ss">
                  <c:v>0.140393518518519</c:v>
                </c:pt>
                <c:pt idx="2428" formatCode="h:mm:ss">
                  <c:v>0.140451388888889</c:v>
                </c:pt>
                <c:pt idx="2429">
                  <c:v>0.140509259259259</c:v>
                </c:pt>
                <c:pt idx="2430" formatCode="h:mm:ss">
                  <c:v>0.14056712962963</c:v>
                </c:pt>
                <c:pt idx="2431" formatCode="h:mm:ss">
                  <c:v>0.140625</c:v>
                </c:pt>
                <c:pt idx="2432">
                  <c:v>0.14068287037037</c:v>
                </c:pt>
                <c:pt idx="2433">
                  <c:v>0.140740740740741</c:v>
                </c:pt>
                <c:pt idx="2434" formatCode="h:mm:ss">
                  <c:v>0.140798611111111</c:v>
                </c:pt>
                <c:pt idx="2435" formatCode="h:mm:ss">
                  <c:v>0.140856481481481</c:v>
                </c:pt>
                <c:pt idx="2436">
                  <c:v>0.140914351851852</c:v>
                </c:pt>
                <c:pt idx="2437" formatCode="h:mm:ss">
                  <c:v>0.140972222222222</c:v>
                </c:pt>
                <c:pt idx="2438" formatCode="h:mm:ss">
                  <c:v>0.141030092592593</c:v>
                </c:pt>
                <c:pt idx="2439">
                  <c:v>0.141087962962963</c:v>
                </c:pt>
                <c:pt idx="2440" formatCode="h:mm:ss">
                  <c:v>0.141145833333333</c:v>
                </c:pt>
                <c:pt idx="2441" formatCode="h:mm:ss">
                  <c:v>0.141203703703704</c:v>
                </c:pt>
                <c:pt idx="2442">
                  <c:v>0.141261574074074</c:v>
                </c:pt>
                <c:pt idx="2443" formatCode="h:mm:ss">
                  <c:v>0.141319444444444</c:v>
                </c:pt>
                <c:pt idx="2444" formatCode="h:mm:ss">
                  <c:v>0.141377314814815</c:v>
                </c:pt>
                <c:pt idx="2445">
                  <c:v>0.141435185185185</c:v>
                </c:pt>
                <c:pt idx="2446" formatCode="h:mm:ss">
                  <c:v>0.141493055555556</c:v>
                </c:pt>
                <c:pt idx="2447" formatCode="h:mm:ss">
                  <c:v>0.141550925925926</c:v>
                </c:pt>
                <c:pt idx="2448">
                  <c:v>0.141608796296296</c:v>
                </c:pt>
                <c:pt idx="2449">
                  <c:v>0.141666666666667</c:v>
                </c:pt>
                <c:pt idx="2450" formatCode="h:mm:ss">
                  <c:v>0.141724537037037</c:v>
                </c:pt>
                <c:pt idx="2451" formatCode="h:mm:ss">
                  <c:v>0.141782407407407</c:v>
                </c:pt>
                <c:pt idx="2452">
                  <c:v>0.141840277777778</c:v>
                </c:pt>
                <c:pt idx="2453" formatCode="h:mm:ss">
                  <c:v>0.141898148148148</c:v>
                </c:pt>
                <c:pt idx="2454" formatCode="h:mm:ss">
                  <c:v>0.141956018518518</c:v>
                </c:pt>
                <c:pt idx="2455">
                  <c:v>0.14201388888888899</c:v>
                </c:pt>
                <c:pt idx="2456" formatCode="h:mm:ss">
                  <c:v>0.142071759259259</c:v>
                </c:pt>
                <c:pt idx="2457" formatCode="h:mm:ss">
                  <c:v>0.14212962962962999</c:v>
                </c:pt>
                <c:pt idx="2458">
                  <c:v>0.14218749999999999</c:v>
                </c:pt>
                <c:pt idx="2459" formatCode="h:mm:ss">
                  <c:v>0.14224537037036999</c:v>
                </c:pt>
                <c:pt idx="2460" formatCode="h:mm:ss">
                  <c:v>0.14230324074074099</c:v>
                </c:pt>
                <c:pt idx="2461">
                  <c:v>0.14236111111111099</c:v>
                </c:pt>
                <c:pt idx="2462" formatCode="h:mm:ss">
                  <c:v>0.14241898148148099</c:v>
                </c:pt>
                <c:pt idx="2463" formatCode="h:mm:ss">
                  <c:v>0.14247685185185199</c:v>
                </c:pt>
                <c:pt idx="2464">
                  <c:v>0.14253472222222199</c:v>
                </c:pt>
                <c:pt idx="2465">
                  <c:v>0.14259259259259299</c:v>
                </c:pt>
                <c:pt idx="2466" formatCode="h:mm:ss">
                  <c:v>0.14265046296296299</c:v>
                </c:pt>
                <c:pt idx="2467" formatCode="h:mm:ss">
                  <c:v>0.14270833333333299</c:v>
                </c:pt>
                <c:pt idx="2468">
                  <c:v>0.14276620370370399</c:v>
                </c:pt>
                <c:pt idx="2469" formatCode="h:mm:ss">
                  <c:v>0.14282407407407399</c:v>
                </c:pt>
                <c:pt idx="2470" formatCode="h:mm:ss">
                  <c:v>0.14288194444444399</c:v>
                </c:pt>
                <c:pt idx="2471">
                  <c:v>0.14293981481481499</c:v>
                </c:pt>
                <c:pt idx="2472" formatCode="h:mm:ss">
                  <c:v>0.14299768518518499</c:v>
                </c:pt>
                <c:pt idx="2473" formatCode="h:mm:ss">
                  <c:v>0.14305555555555599</c:v>
                </c:pt>
                <c:pt idx="2474">
                  <c:v>0.14311342592592599</c:v>
                </c:pt>
                <c:pt idx="2475" formatCode="h:mm:ss">
                  <c:v>0.14317129629629599</c:v>
                </c:pt>
                <c:pt idx="2476" formatCode="h:mm:ss">
                  <c:v>0.14322916666666699</c:v>
                </c:pt>
                <c:pt idx="2477">
                  <c:v>0.14328703703703699</c:v>
                </c:pt>
                <c:pt idx="2478" formatCode="h:mm:ss">
                  <c:v>0.14334490740740699</c:v>
                </c:pt>
                <c:pt idx="2479" formatCode="h:mm:ss">
                  <c:v>0.14340277777777799</c:v>
                </c:pt>
                <c:pt idx="2480">
                  <c:v>0.14346064814814799</c:v>
                </c:pt>
                <c:pt idx="2481">
                  <c:v>0.14351851851851899</c:v>
                </c:pt>
                <c:pt idx="2482" formatCode="h:mm:ss">
                  <c:v>0.14357638888888899</c:v>
                </c:pt>
                <c:pt idx="2483" formatCode="h:mm:ss">
                  <c:v>0.14363425925925899</c:v>
                </c:pt>
                <c:pt idx="2484">
                  <c:v>0.14369212962962999</c:v>
                </c:pt>
                <c:pt idx="2485" formatCode="h:mm:ss">
                  <c:v>0.14374999999999999</c:v>
                </c:pt>
                <c:pt idx="2486" formatCode="h:mm:ss">
                  <c:v>0.14380787037036999</c:v>
                </c:pt>
                <c:pt idx="2487">
                  <c:v>0.14386574074074099</c:v>
                </c:pt>
                <c:pt idx="2488" formatCode="h:mm:ss">
                  <c:v>0.14392361111111099</c:v>
                </c:pt>
                <c:pt idx="2489" formatCode="h:mm:ss">
                  <c:v>0.14398148148148099</c:v>
                </c:pt>
                <c:pt idx="2490">
                  <c:v>0.14403935185185199</c:v>
                </c:pt>
                <c:pt idx="2491" formatCode="h:mm:ss">
                  <c:v>0.14409722222222199</c:v>
                </c:pt>
                <c:pt idx="2492" formatCode="h:mm:ss">
                  <c:v>0.14415509259259299</c:v>
                </c:pt>
                <c:pt idx="2493">
                  <c:v>0.14421296296296299</c:v>
                </c:pt>
                <c:pt idx="2494" formatCode="h:mm:ss">
                  <c:v>0.14427083333333299</c:v>
                </c:pt>
                <c:pt idx="2495" formatCode="h:mm:ss">
                  <c:v>0.14432870370370399</c:v>
                </c:pt>
                <c:pt idx="2496">
                  <c:v>0.14438657407407399</c:v>
                </c:pt>
                <c:pt idx="2497">
                  <c:v>0.14444444444444399</c:v>
                </c:pt>
                <c:pt idx="2498" formatCode="h:mm:ss">
                  <c:v>0.14450231481481501</c:v>
                </c:pt>
                <c:pt idx="2499" formatCode="h:mm:ss">
                  <c:v>0.14456018518518499</c:v>
                </c:pt>
                <c:pt idx="2500">
                  <c:v>0.14461805555555601</c:v>
                </c:pt>
                <c:pt idx="2501" formatCode="h:mm:ss">
                  <c:v>0.14467592592592601</c:v>
                </c:pt>
                <c:pt idx="2502" formatCode="h:mm:ss">
                  <c:v>0.14473379629629601</c:v>
                </c:pt>
                <c:pt idx="2503">
                  <c:v>0.14479166666666701</c:v>
                </c:pt>
                <c:pt idx="2504" formatCode="h:mm:ss">
                  <c:v>0.14484953703703701</c:v>
                </c:pt>
                <c:pt idx="2505" formatCode="h:mm:ss">
                  <c:v>0.14490740740740701</c:v>
                </c:pt>
                <c:pt idx="2506">
                  <c:v>0.14496527777777801</c:v>
                </c:pt>
                <c:pt idx="2507" formatCode="h:mm:ss">
                  <c:v>0.14502314814814801</c:v>
                </c:pt>
                <c:pt idx="2508" formatCode="h:mm:ss">
                  <c:v>0.14508101851851901</c:v>
                </c:pt>
                <c:pt idx="2509">
                  <c:v>0.14513888888888901</c:v>
                </c:pt>
                <c:pt idx="2510" formatCode="h:mm:ss">
                  <c:v>0.14519675925925901</c:v>
                </c:pt>
                <c:pt idx="2511" formatCode="h:mm:ss">
                  <c:v>0.14525462962963001</c:v>
                </c:pt>
                <c:pt idx="2512">
                  <c:v>0.14531250000000001</c:v>
                </c:pt>
                <c:pt idx="2513">
                  <c:v>0.14537037037037001</c:v>
                </c:pt>
                <c:pt idx="2514" formatCode="h:mm:ss">
                  <c:v>0.14542824074074101</c:v>
                </c:pt>
                <c:pt idx="2515" formatCode="h:mm:ss">
                  <c:v>0.14548611111111101</c:v>
                </c:pt>
                <c:pt idx="2516">
                  <c:v>0.14554398148148101</c:v>
                </c:pt>
                <c:pt idx="2517" formatCode="h:mm:ss">
                  <c:v>0.14560185185185201</c:v>
                </c:pt>
                <c:pt idx="2518" formatCode="h:mm:ss">
                  <c:v>0.14565972222222201</c:v>
                </c:pt>
                <c:pt idx="2519">
                  <c:v>0.14571759259259301</c:v>
                </c:pt>
                <c:pt idx="2520" formatCode="h:mm:ss">
                  <c:v>0.14577546296296301</c:v>
                </c:pt>
                <c:pt idx="2521" formatCode="h:mm:ss">
                  <c:v>0.14583333333333301</c:v>
                </c:pt>
                <c:pt idx="2522">
                  <c:v>0.14589120370370401</c:v>
                </c:pt>
                <c:pt idx="2523" formatCode="h:mm:ss">
                  <c:v>0.14594907407407401</c:v>
                </c:pt>
                <c:pt idx="2524" formatCode="h:mm:ss">
                  <c:v>0.14600694444444401</c:v>
                </c:pt>
                <c:pt idx="2525">
                  <c:v>0.14606481481481501</c:v>
                </c:pt>
                <c:pt idx="2526" formatCode="h:mm:ss">
                  <c:v>0.14612268518518501</c:v>
                </c:pt>
                <c:pt idx="2527" formatCode="h:mm:ss">
                  <c:v>0.14618055555555601</c:v>
                </c:pt>
                <c:pt idx="2528">
                  <c:v>0.14623842592592601</c:v>
                </c:pt>
                <c:pt idx="2529">
                  <c:v>0.14629629629629601</c:v>
                </c:pt>
                <c:pt idx="2530" formatCode="h:mm:ss">
                  <c:v>0.14635416666666701</c:v>
                </c:pt>
                <c:pt idx="2531" formatCode="h:mm:ss">
                  <c:v>0.14641203703703701</c:v>
                </c:pt>
                <c:pt idx="2532">
                  <c:v>0.14646990740740701</c:v>
                </c:pt>
                <c:pt idx="2533" formatCode="h:mm:ss">
                  <c:v>0.14652777777777801</c:v>
                </c:pt>
                <c:pt idx="2534" formatCode="h:mm:ss">
                  <c:v>0.14658564814814801</c:v>
                </c:pt>
                <c:pt idx="2535">
                  <c:v>0.14664351851851901</c:v>
                </c:pt>
                <c:pt idx="2536" formatCode="h:mm:ss">
                  <c:v>0.14670138888888901</c:v>
                </c:pt>
                <c:pt idx="2537" formatCode="h:mm:ss">
                  <c:v>0.14675925925925901</c:v>
                </c:pt>
                <c:pt idx="2538">
                  <c:v>0.14681712962963001</c:v>
                </c:pt>
                <c:pt idx="2539" formatCode="h:mm:ss">
                  <c:v>0.14687500000000001</c:v>
                </c:pt>
                <c:pt idx="2540" formatCode="h:mm:ss">
                  <c:v>0.14693287037037001</c:v>
                </c:pt>
                <c:pt idx="2541">
                  <c:v>0.146990740740741</c:v>
                </c:pt>
                <c:pt idx="2542" formatCode="h:mm:ss">
                  <c:v>0.14704861111111101</c:v>
                </c:pt>
                <c:pt idx="2543" formatCode="h:mm:ss">
                  <c:v>0.14710648148148101</c:v>
                </c:pt>
                <c:pt idx="2544">
                  <c:v>0.147164351851852</c:v>
                </c:pt>
                <c:pt idx="2545">
                  <c:v>0.147222222222222</c:v>
                </c:pt>
                <c:pt idx="2546" formatCode="h:mm:ss">
                  <c:v>0.147280092592593</c:v>
                </c:pt>
                <c:pt idx="2547" formatCode="h:mm:ss">
                  <c:v>0.147337962962963</c:v>
                </c:pt>
                <c:pt idx="2548">
                  <c:v>0.147395833333333</c:v>
                </c:pt>
                <c:pt idx="2549" formatCode="h:mm:ss">
                  <c:v>0.147453703703704</c:v>
                </c:pt>
                <c:pt idx="2550" formatCode="h:mm:ss">
                  <c:v>0.147511574074074</c:v>
                </c:pt>
                <c:pt idx="2551">
                  <c:v>0.147569444444444</c:v>
                </c:pt>
                <c:pt idx="2552" formatCode="h:mm:ss">
                  <c:v>0.147627314814815</c:v>
                </c:pt>
                <c:pt idx="2553" formatCode="h:mm:ss">
                  <c:v>0.147685185185185</c:v>
                </c:pt>
                <c:pt idx="2554">
                  <c:v>0.147743055555556</c:v>
                </c:pt>
                <c:pt idx="2555" formatCode="h:mm:ss">
                  <c:v>0.147800925925926</c:v>
                </c:pt>
                <c:pt idx="2556" formatCode="h:mm:ss">
                  <c:v>0.147858796296296</c:v>
                </c:pt>
                <c:pt idx="2557">
                  <c:v>0.147916666666667</c:v>
                </c:pt>
                <c:pt idx="2558" formatCode="h:mm:ss">
                  <c:v>0.147974537037037</c:v>
                </c:pt>
                <c:pt idx="2559" formatCode="h:mm:ss">
                  <c:v>0.148032407407407</c:v>
                </c:pt>
                <c:pt idx="2560">
                  <c:v>0.148090277777778</c:v>
                </c:pt>
                <c:pt idx="2561">
                  <c:v>0.148148148148148</c:v>
                </c:pt>
                <c:pt idx="2562" formatCode="h:mm:ss">
                  <c:v>0.148206018518519</c:v>
                </c:pt>
                <c:pt idx="2563" formatCode="h:mm:ss">
                  <c:v>0.148263888888889</c:v>
                </c:pt>
                <c:pt idx="2564">
                  <c:v>0.148321759259259</c:v>
                </c:pt>
                <c:pt idx="2565" formatCode="h:mm:ss">
                  <c:v>0.14837962962963</c:v>
                </c:pt>
                <c:pt idx="2566" formatCode="h:mm:ss">
                  <c:v>0.1484375</c:v>
                </c:pt>
                <c:pt idx="2567">
                  <c:v>0.14849537037037</c:v>
                </c:pt>
                <c:pt idx="2568" formatCode="h:mm:ss">
                  <c:v>0.148553240740741</c:v>
                </c:pt>
                <c:pt idx="2569" formatCode="h:mm:ss">
                  <c:v>0.148611111111111</c:v>
                </c:pt>
                <c:pt idx="2570">
                  <c:v>0.148668981481481</c:v>
                </c:pt>
                <c:pt idx="2571" formatCode="h:mm:ss">
                  <c:v>0.148726851851852</c:v>
                </c:pt>
                <c:pt idx="2572" formatCode="h:mm:ss">
                  <c:v>0.148784722222222</c:v>
                </c:pt>
                <c:pt idx="2573">
                  <c:v>0.148842592592593</c:v>
                </c:pt>
                <c:pt idx="2574" formatCode="h:mm:ss">
                  <c:v>0.148900462962963</c:v>
                </c:pt>
                <c:pt idx="2575" formatCode="h:mm:ss">
                  <c:v>0.148958333333333</c:v>
                </c:pt>
                <c:pt idx="2576">
                  <c:v>0.149016203703704</c:v>
                </c:pt>
                <c:pt idx="2577">
                  <c:v>0.149074074074074</c:v>
                </c:pt>
                <c:pt idx="2578" formatCode="h:mm:ss">
                  <c:v>0.149131944444444</c:v>
                </c:pt>
                <c:pt idx="2579" formatCode="h:mm:ss">
                  <c:v>0.149189814814815</c:v>
                </c:pt>
                <c:pt idx="2580">
                  <c:v>0.149247685185185</c:v>
                </c:pt>
                <c:pt idx="2581" formatCode="h:mm:ss">
                  <c:v>0.149305555555556</c:v>
                </c:pt>
                <c:pt idx="2582" formatCode="h:mm:ss">
                  <c:v>0.149363425925926</c:v>
                </c:pt>
                <c:pt idx="2583">
                  <c:v>0.149421296296296</c:v>
                </c:pt>
                <c:pt idx="2584" formatCode="h:mm:ss">
                  <c:v>0.149479166666667</c:v>
                </c:pt>
                <c:pt idx="2585" formatCode="h:mm:ss">
                  <c:v>0.149537037037037</c:v>
                </c:pt>
                <c:pt idx="2586">
                  <c:v>0.149594907407407</c:v>
                </c:pt>
                <c:pt idx="2587" formatCode="h:mm:ss">
                  <c:v>0.149652777777778</c:v>
                </c:pt>
                <c:pt idx="2588" formatCode="h:mm:ss">
                  <c:v>0.149710648148148</c:v>
                </c:pt>
                <c:pt idx="2589">
                  <c:v>0.149768518518518</c:v>
                </c:pt>
                <c:pt idx="2590" formatCode="h:mm:ss">
                  <c:v>0.14982638888888899</c:v>
                </c:pt>
                <c:pt idx="2591" formatCode="h:mm:ss">
                  <c:v>0.149884259259259</c:v>
                </c:pt>
                <c:pt idx="2592">
                  <c:v>0.14994212962962999</c:v>
                </c:pt>
                <c:pt idx="2593">
                  <c:v>0.15</c:v>
                </c:pt>
                <c:pt idx="2594" formatCode="h:mm:ss">
                  <c:v>0.15005787037036999</c:v>
                </c:pt>
                <c:pt idx="2595" formatCode="h:mm:ss">
                  <c:v>0.15011574074074099</c:v>
                </c:pt>
                <c:pt idx="2596">
                  <c:v>0.15017361111111099</c:v>
                </c:pt>
                <c:pt idx="2597" formatCode="h:mm:ss">
                  <c:v>0.15023148148148099</c:v>
                </c:pt>
                <c:pt idx="2598" formatCode="h:mm:ss">
                  <c:v>0.15028935185185199</c:v>
                </c:pt>
                <c:pt idx="2599">
                  <c:v>0.15034722222222199</c:v>
                </c:pt>
                <c:pt idx="2600" formatCode="h:mm:ss">
                  <c:v>0.15040509259259299</c:v>
                </c:pt>
                <c:pt idx="2601" formatCode="h:mm:ss">
                  <c:v>0.15046296296296299</c:v>
                </c:pt>
                <c:pt idx="2602">
                  <c:v>0.15052083333333299</c:v>
                </c:pt>
                <c:pt idx="2603" formatCode="h:mm:ss">
                  <c:v>0.15057870370370399</c:v>
                </c:pt>
                <c:pt idx="2604" formatCode="h:mm:ss">
                  <c:v>0.15063657407407399</c:v>
                </c:pt>
                <c:pt idx="2605">
                  <c:v>0.15069444444444399</c:v>
                </c:pt>
                <c:pt idx="2606" formatCode="h:mm:ss">
                  <c:v>0.15075231481481499</c:v>
                </c:pt>
                <c:pt idx="2607" formatCode="h:mm:ss">
                  <c:v>0.15081018518518499</c:v>
                </c:pt>
                <c:pt idx="2608">
                  <c:v>0.15086805555555599</c:v>
                </c:pt>
                <c:pt idx="2609">
                  <c:v>0.15092592592592599</c:v>
                </c:pt>
                <c:pt idx="2610" formatCode="h:mm:ss">
                  <c:v>0.15098379629629599</c:v>
                </c:pt>
                <c:pt idx="2611" formatCode="h:mm:ss">
                  <c:v>0.15104166666666699</c:v>
                </c:pt>
                <c:pt idx="2612">
                  <c:v>0.15109953703703699</c:v>
                </c:pt>
                <c:pt idx="2613" formatCode="h:mm:ss">
                  <c:v>0.15115740740740699</c:v>
                </c:pt>
                <c:pt idx="2614" formatCode="h:mm:ss">
                  <c:v>0.15121527777777799</c:v>
                </c:pt>
                <c:pt idx="2615">
                  <c:v>0.15127314814814799</c:v>
                </c:pt>
                <c:pt idx="2616" formatCode="h:mm:ss">
                  <c:v>0.15133101851851899</c:v>
                </c:pt>
                <c:pt idx="2617" formatCode="h:mm:ss">
                  <c:v>0.15138888888888899</c:v>
                </c:pt>
                <c:pt idx="2618">
                  <c:v>0.15144675925925899</c:v>
                </c:pt>
                <c:pt idx="2619" formatCode="h:mm:ss">
                  <c:v>0.15150462962962999</c:v>
                </c:pt>
                <c:pt idx="2620" formatCode="h:mm:ss">
                  <c:v>0.15156249999999999</c:v>
                </c:pt>
                <c:pt idx="2621">
                  <c:v>0.15162037037036999</c:v>
                </c:pt>
                <c:pt idx="2622" formatCode="h:mm:ss">
                  <c:v>0.15167824074074099</c:v>
                </c:pt>
                <c:pt idx="2623" formatCode="h:mm:ss">
                  <c:v>0.15173611111111099</c:v>
                </c:pt>
                <c:pt idx="2624">
                  <c:v>0.15179398148148099</c:v>
                </c:pt>
                <c:pt idx="2625">
                  <c:v>0.15185185185185199</c:v>
                </c:pt>
                <c:pt idx="2626" formatCode="h:mm:ss">
                  <c:v>0.15190972222222199</c:v>
                </c:pt>
                <c:pt idx="2627" formatCode="h:mm:ss">
                  <c:v>0.15196759259259299</c:v>
                </c:pt>
                <c:pt idx="2628">
                  <c:v>0.15202546296296299</c:v>
                </c:pt>
                <c:pt idx="2629" formatCode="h:mm:ss">
                  <c:v>0.15208333333333299</c:v>
                </c:pt>
                <c:pt idx="2630" formatCode="h:mm:ss">
                  <c:v>0.15214120370370399</c:v>
                </c:pt>
                <c:pt idx="2631">
                  <c:v>0.15219907407407399</c:v>
                </c:pt>
                <c:pt idx="2632" formatCode="h:mm:ss">
                  <c:v>0.15225694444444399</c:v>
                </c:pt>
                <c:pt idx="2633" formatCode="h:mm:ss">
                  <c:v>0.15231481481481501</c:v>
                </c:pt>
                <c:pt idx="2634">
                  <c:v>0.15237268518518499</c:v>
                </c:pt>
                <c:pt idx="2635" formatCode="h:mm:ss">
                  <c:v>0.15243055555555601</c:v>
                </c:pt>
                <c:pt idx="2636" formatCode="h:mm:ss">
                  <c:v>0.15248842592592601</c:v>
                </c:pt>
                <c:pt idx="2637">
                  <c:v>0.15254629629629601</c:v>
                </c:pt>
                <c:pt idx="2638" formatCode="h:mm:ss">
                  <c:v>0.15260416666666701</c:v>
                </c:pt>
                <c:pt idx="2639" formatCode="h:mm:ss">
                  <c:v>0.15266203703703701</c:v>
                </c:pt>
                <c:pt idx="2640">
                  <c:v>0.15271990740740701</c:v>
                </c:pt>
                <c:pt idx="2641">
                  <c:v>0.15277777777777801</c:v>
                </c:pt>
                <c:pt idx="2642" formatCode="h:mm:ss">
                  <c:v>0.15283564814814801</c:v>
                </c:pt>
                <c:pt idx="2643" formatCode="h:mm:ss">
                  <c:v>0.15289351851851901</c:v>
                </c:pt>
                <c:pt idx="2644">
                  <c:v>0.15295138888888901</c:v>
                </c:pt>
                <c:pt idx="2645" formatCode="h:mm:ss">
                  <c:v>0.15300925925925901</c:v>
                </c:pt>
                <c:pt idx="2646" formatCode="h:mm:ss">
                  <c:v>0.15306712962963001</c:v>
                </c:pt>
                <c:pt idx="2647">
                  <c:v>0.15312500000000001</c:v>
                </c:pt>
                <c:pt idx="2648" formatCode="h:mm:ss">
                  <c:v>0.15318287037037001</c:v>
                </c:pt>
                <c:pt idx="2649" formatCode="h:mm:ss">
                  <c:v>0.15324074074074101</c:v>
                </c:pt>
                <c:pt idx="2650">
                  <c:v>0.15329861111111101</c:v>
                </c:pt>
                <c:pt idx="2651" formatCode="h:mm:ss">
                  <c:v>0.15335648148148101</c:v>
                </c:pt>
                <c:pt idx="2652" formatCode="h:mm:ss">
                  <c:v>0.15341435185185201</c:v>
                </c:pt>
                <c:pt idx="2653">
                  <c:v>0.15347222222222201</c:v>
                </c:pt>
                <c:pt idx="2654" formatCode="h:mm:ss">
                  <c:v>0.15353009259259301</c:v>
                </c:pt>
                <c:pt idx="2655" formatCode="h:mm:ss">
                  <c:v>0.15358796296296301</c:v>
                </c:pt>
                <c:pt idx="2656">
                  <c:v>0.15364583333333301</c:v>
                </c:pt>
                <c:pt idx="2657">
                  <c:v>0.15370370370370401</c:v>
                </c:pt>
                <c:pt idx="2658" formatCode="h:mm:ss">
                  <c:v>0.15376157407407401</c:v>
                </c:pt>
                <c:pt idx="2659" formatCode="h:mm:ss">
                  <c:v>0.15381944444444401</c:v>
                </c:pt>
                <c:pt idx="2660">
                  <c:v>0.15387731481481501</c:v>
                </c:pt>
                <c:pt idx="2661" formatCode="h:mm:ss">
                  <c:v>0.15393518518518501</c:v>
                </c:pt>
                <c:pt idx="2662" formatCode="h:mm:ss">
                  <c:v>0.15399305555555601</c:v>
                </c:pt>
                <c:pt idx="2663">
                  <c:v>0.15405092592592601</c:v>
                </c:pt>
                <c:pt idx="2664" formatCode="h:mm:ss">
                  <c:v>0.15410879629629601</c:v>
                </c:pt>
                <c:pt idx="2665" formatCode="h:mm:ss">
                  <c:v>0.15416666666666701</c:v>
                </c:pt>
                <c:pt idx="2666">
                  <c:v>0.15422453703703701</c:v>
                </c:pt>
                <c:pt idx="2667" formatCode="h:mm:ss">
                  <c:v>0.15428240740740701</c:v>
                </c:pt>
                <c:pt idx="2668" formatCode="h:mm:ss">
                  <c:v>0.15434027777777801</c:v>
                </c:pt>
                <c:pt idx="2669">
                  <c:v>0.15439814814814801</c:v>
                </c:pt>
                <c:pt idx="2670" formatCode="h:mm:ss">
                  <c:v>0.15445601851851901</c:v>
                </c:pt>
                <c:pt idx="2671" formatCode="h:mm:ss">
                  <c:v>0.15451388888888901</c:v>
                </c:pt>
                <c:pt idx="2672">
                  <c:v>0.15457175925925901</c:v>
                </c:pt>
                <c:pt idx="2673">
                  <c:v>0.15462962962963001</c:v>
                </c:pt>
                <c:pt idx="2674" formatCode="h:mm:ss">
                  <c:v>0.15468750000000001</c:v>
                </c:pt>
                <c:pt idx="2675" formatCode="h:mm:ss">
                  <c:v>0.15474537037037001</c:v>
                </c:pt>
                <c:pt idx="2676">
                  <c:v>0.154803240740741</c:v>
                </c:pt>
                <c:pt idx="2677" formatCode="h:mm:ss">
                  <c:v>0.15486111111111101</c:v>
                </c:pt>
                <c:pt idx="2678" formatCode="h:mm:ss">
                  <c:v>0.15491898148148101</c:v>
                </c:pt>
                <c:pt idx="2679">
                  <c:v>0.154976851851852</c:v>
                </c:pt>
                <c:pt idx="2680" formatCode="h:mm:ss">
                  <c:v>0.155034722222222</c:v>
                </c:pt>
                <c:pt idx="2681" formatCode="h:mm:ss">
                  <c:v>0.155092592592593</c:v>
                </c:pt>
                <c:pt idx="2682">
                  <c:v>0.155150462962963</c:v>
                </c:pt>
                <c:pt idx="2683" formatCode="h:mm:ss">
                  <c:v>0.155208333333333</c:v>
                </c:pt>
                <c:pt idx="2684" formatCode="h:mm:ss">
                  <c:v>0.155266203703704</c:v>
                </c:pt>
                <c:pt idx="2685">
                  <c:v>0.155324074074074</c:v>
                </c:pt>
                <c:pt idx="2686" formatCode="h:mm:ss">
                  <c:v>0.155381944444444</c:v>
                </c:pt>
                <c:pt idx="2687" formatCode="h:mm:ss">
                  <c:v>0.155439814814815</c:v>
                </c:pt>
                <c:pt idx="2688">
                  <c:v>0.155497685185185</c:v>
                </c:pt>
                <c:pt idx="2689">
                  <c:v>0.155555555555556</c:v>
                </c:pt>
                <c:pt idx="2690" formatCode="h:mm:ss">
                  <c:v>0.155613425925926</c:v>
                </c:pt>
                <c:pt idx="2691" formatCode="h:mm:ss">
                  <c:v>0.155671296296296</c:v>
                </c:pt>
                <c:pt idx="2692">
                  <c:v>0.155729166666667</c:v>
                </c:pt>
                <c:pt idx="2693" formatCode="h:mm:ss">
                  <c:v>0.155787037037037</c:v>
                </c:pt>
                <c:pt idx="2694" formatCode="h:mm:ss">
                  <c:v>0.155844907407407</c:v>
                </c:pt>
                <c:pt idx="2695">
                  <c:v>0.155902777777778</c:v>
                </c:pt>
                <c:pt idx="2696" formatCode="h:mm:ss">
                  <c:v>0.155960648148148</c:v>
                </c:pt>
                <c:pt idx="2697" formatCode="h:mm:ss">
                  <c:v>0.156018518518519</c:v>
                </c:pt>
                <c:pt idx="2698">
                  <c:v>0.156076388888889</c:v>
                </c:pt>
                <c:pt idx="2699" formatCode="h:mm:ss">
                  <c:v>0.156134259259259</c:v>
                </c:pt>
                <c:pt idx="2700" formatCode="h:mm:ss">
                  <c:v>0.15619212962963</c:v>
                </c:pt>
                <c:pt idx="2701">
                  <c:v>0.15625</c:v>
                </c:pt>
                <c:pt idx="2702" formatCode="h:mm:ss">
                  <c:v>0.15630787037037</c:v>
                </c:pt>
                <c:pt idx="2703" formatCode="h:mm:ss">
                  <c:v>0.156365740740741</c:v>
                </c:pt>
                <c:pt idx="2704">
                  <c:v>0.156423611111111</c:v>
                </c:pt>
                <c:pt idx="2705">
                  <c:v>0.156481481481481</c:v>
                </c:pt>
                <c:pt idx="2706" formatCode="h:mm:ss">
                  <c:v>0.156539351851852</c:v>
                </c:pt>
                <c:pt idx="2707" formatCode="h:mm:ss">
                  <c:v>0.156597222222222</c:v>
                </c:pt>
                <c:pt idx="2708">
                  <c:v>0.156655092592593</c:v>
                </c:pt>
                <c:pt idx="2709" formatCode="h:mm:ss">
                  <c:v>0.156712962962963</c:v>
                </c:pt>
                <c:pt idx="2710" formatCode="h:mm:ss">
                  <c:v>0.156770833333333</c:v>
                </c:pt>
                <c:pt idx="2711">
                  <c:v>0.156828703703704</c:v>
                </c:pt>
                <c:pt idx="2712" formatCode="h:mm:ss">
                  <c:v>0.156886574074074</c:v>
                </c:pt>
                <c:pt idx="2713" formatCode="h:mm:ss">
                  <c:v>0.156944444444444</c:v>
                </c:pt>
                <c:pt idx="2714">
                  <c:v>0.157002314814815</c:v>
                </c:pt>
                <c:pt idx="2715" formatCode="h:mm:ss">
                  <c:v>0.157060185185185</c:v>
                </c:pt>
                <c:pt idx="2716" formatCode="h:mm:ss">
                  <c:v>0.157118055555556</c:v>
                </c:pt>
                <c:pt idx="2717">
                  <c:v>0.157175925925926</c:v>
                </c:pt>
                <c:pt idx="2718" formatCode="h:mm:ss">
                  <c:v>0.157233796296296</c:v>
                </c:pt>
                <c:pt idx="2719" formatCode="h:mm:ss">
                  <c:v>0.157291666666667</c:v>
                </c:pt>
                <c:pt idx="2720">
                  <c:v>0.157349537037037</c:v>
                </c:pt>
                <c:pt idx="2721">
                  <c:v>0.157407407407407</c:v>
                </c:pt>
                <c:pt idx="2722" formatCode="h:mm:ss">
                  <c:v>0.157465277777778</c:v>
                </c:pt>
                <c:pt idx="2723" formatCode="h:mm:ss">
                  <c:v>0.157523148148148</c:v>
                </c:pt>
                <c:pt idx="2724">
                  <c:v>0.157581018518518</c:v>
                </c:pt>
                <c:pt idx="2725" formatCode="h:mm:ss">
                  <c:v>0.15763888888888899</c:v>
                </c:pt>
                <c:pt idx="2726" formatCode="h:mm:ss">
                  <c:v>0.157696759259259</c:v>
                </c:pt>
                <c:pt idx="2727">
                  <c:v>0.15775462962962999</c:v>
                </c:pt>
                <c:pt idx="2728" formatCode="h:mm:ss">
                  <c:v>0.15781249999999999</c:v>
                </c:pt>
                <c:pt idx="2729" formatCode="h:mm:ss">
                  <c:v>0.15787037037036999</c:v>
                </c:pt>
                <c:pt idx="2730">
                  <c:v>0.15792824074074099</c:v>
                </c:pt>
                <c:pt idx="2731" formatCode="h:mm:ss">
                  <c:v>0.15798611111111099</c:v>
                </c:pt>
                <c:pt idx="2732" formatCode="h:mm:ss">
                  <c:v>0.15804398148148099</c:v>
                </c:pt>
                <c:pt idx="2733">
                  <c:v>0.15810185185185199</c:v>
                </c:pt>
                <c:pt idx="2734" formatCode="h:mm:ss">
                  <c:v>0.15815972222222199</c:v>
                </c:pt>
                <c:pt idx="2735" formatCode="h:mm:ss">
                  <c:v>0.15821759259259299</c:v>
                </c:pt>
                <c:pt idx="2736">
                  <c:v>0.15827546296296299</c:v>
                </c:pt>
                <c:pt idx="2737">
                  <c:v>0.15833333333333299</c:v>
                </c:pt>
                <c:pt idx="2738" formatCode="h:mm:ss">
                  <c:v>0.15839120370370399</c:v>
                </c:pt>
                <c:pt idx="2739" formatCode="h:mm:ss">
                  <c:v>0.15844907407407399</c:v>
                </c:pt>
                <c:pt idx="2740">
                  <c:v>0.15850694444444399</c:v>
                </c:pt>
                <c:pt idx="2741" formatCode="h:mm:ss">
                  <c:v>0.15856481481481499</c:v>
                </c:pt>
                <c:pt idx="2742" formatCode="h:mm:ss">
                  <c:v>0.15862268518518499</c:v>
                </c:pt>
                <c:pt idx="2743">
                  <c:v>0.15868055555555599</c:v>
                </c:pt>
                <c:pt idx="2744" formatCode="h:mm:ss">
                  <c:v>0.15873842592592599</c:v>
                </c:pt>
                <c:pt idx="2745" formatCode="h:mm:ss">
                  <c:v>0.15879629629629599</c:v>
                </c:pt>
                <c:pt idx="2746">
                  <c:v>0.15885416666666699</c:v>
                </c:pt>
                <c:pt idx="2747" formatCode="h:mm:ss">
                  <c:v>0.15891203703703699</c:v>
                </c:pt>
                <c:pt idx="2748" formatCode="h:mm:ss">
                  <c:v>0.15896990740740699</c:v>
                </c:pt>
                <c:pt idx="2749">
                  <c:v>0.15902777777777799</c:v>
                </c:pt>
                <c:pt idx="2750" formatCode="h:mm:ss">
                  <c:v>0.15908564814814799</c:v>
                </c:pt>
                <c:pt idx="2751" formatCode="h:mm:ss">
                  <c:v>0.15914351851851899</c:v>
                </c:pt>
                <c:pt idx="2752">
                  <c:v>0.15920138888888899</c:v>
                </c:pt>
                <c:pt idx="2753">
                  <c:v>0.15925925925925899</c:v>
                </c:pt>
                <c:pt idx="2754" formatCode="h:mm:ss">
                  <c:v>0.15931712962962999</c:v>
                </c:pt>
                <c:pt idx="2755" formatCode="h:mm:ss">
                  <c:v>0.15937499999999999</c:v>
                </c:pt>
                <c:pt idx="2756">
                  <c:v>0.15943287037036999</c:v>
                </c:pt>
                <c:pt idx="2757" formatCode="h:mm:ss">
                  <c:v>0.15949074074074099</c:v>
                </c:pt>
                <c:pt idx="2758" formatCode="h:mm:ss">
                  <c:v>0.15954861111111099</c:v>
                </c:pt>
                <c:pt idx="2759">
                  <c:v>0.15960648148148099</c:v>
                </c:pt>
                <c:pt idx="2760" formatCode="h:mm:ss">
                  <c:v>0.15966435185185199</c:v>
                </c:pt>
                <c:pt idx="2761" formatCode="h:mm:ss">
                  <c:v>0.15972222222222199</c:v>
                </c:pt>
                <c:pt idx="2762">
                  <c:v>0.15978009259259299</c:v>
                </c:pt>
                <c:pt idx="2763" formatCode="h:mm:ss">
                  <c:v>0.15983796296296299</c:v>
                </c:pt>
                <c:pt idx="2764" formatCode="h:mm:ss">
                  <c:v>0.15989583333333299</c:v>
                </c:pt>
                <c:pt idx="2765">
                  <c:v>0.15995370370370399</c:v>
                </c:pt>
                <c:pt idx="2766" formatCode="h:mm:ss">
                  <c:v>0.16001157407407399</c:v>
                </c:pt>
                <c:pt idx="2767" formatCode="h:mm:ss">
                  <c:v>0.16006944444444399</c:v>
                </c:pt>
                <c:pt idx="2768">
                  <c:v>0.16012731481481501</c:v>
                </c:pt>
                <c:pt idx="2769">
                  <c:v>0.16018518518518499</c:v>
                </c:pt>
                <c:pt idx="2770" formatCode="h:mm:ss">
                  <c:v>0.16024305555555601</c:v>
                </c:pt>
                <c:pt idx="2771" formatCode="h:mm:ss">
                  <c:v>0.16030092592592601</c:v>
                </c:pt>
                <c:pt idx="2772">
                  <c:v>0.16035879629629601</c:v>
                </c:pt>
                <c:pt idx="2773" formatCode="h:mm:ss">
                  <c:v>0.16041666666666701</c:v>
                </c:pt>
                <c:pt idx="2774" formatCode="h:mm:ss">
                  <c:v>0.16047453703703701</c:v>
                </c:pt>
                <c:pt idx="2775">
                  <c:v>0.16053240740740701</c:v>
                </c:pt>
                <c:pt idx="2776" formatCode="h:mm:ss">
                  <c:v>0.16059027777777801</c:v>
                </c:pt>
                <c:pt idx="2777" formatCode="h:mm:ss">
                  <c:v>0.16064814814814801</c:v>
                </c:pt>
                <c:pt idx="2778">
                  <c:v>0.16070601851851901</c:v>
                </c:pt>
                <c:pt idx="2779" formatCode="h:mm:ss">
                  <c:v>0.16076388888888901</c:v>
                </c:pt>
                <c:pt idx="2780" formatCode="h:mm:ss">
                  <c:v>0.16082175925925901</c:v>
                </c:pt>
                <c:pt idx="2781">
                  <c:v>0.16087962962963001</c:v>
                </c:pt>
                <c:pt idx="2782" formatCode="h:mm:ss">
                  <c:v>0.16093750000000001</c:v>
                </c:pt>
                <c:pt idx="2783" formatCode="h:mm:ss">
                  <c:v>0.16099537037037001</c:v>
                </c:pt>
                <c:pt idx="2784">
                  <c:v>0.16105324074074101</c:v>
                </c:pt>
                <c:pt idx="2785">
                  <c:v>0.16111111111111101</c:v>
                </c:pt>
                <c:pt idx="2786" formatCode="h:mm:ss">
                  <c:v>0.16116898148148101</c:v>
                </c:pt>
                <c:pt idx="2787" formatCode="h:mm:ss">
                  <c:v>0.16122685185185201</c:v>
                </c:pt>
                <c:pt idx="2788">
                  <c:v>0.16128472222222201</c:v>
                </c:pt>
                <c:pt idx="2789" formatCode="h:mm:ss">
                  <c:v>0.16134259259259301</c:v>
                </c:pt>
                <c:pt idx="2790" formatCode="h:mm:ss">
                  <c:v>0.16140046296296301</c:v>
                </c:pt>
                <c:pt idx="2791">
                  <c:v>0.16145833333333301</c:v>
                </c:pt>
                <c:pt idx="2792" formatCode="h:mm:ss">
                  <c:v>0.16151620370370401</c:v>
                </c:pt>
                <c:pt idx="2793" formatCode="h:mm:ss">
                  <c:v>0.16157407407407401</c:v>
                </c:pt>
                <c:pt idx="2794">
                  <c:v>0.16163194444444401</c:v>
                </c:pt>
                <c:pt idx="2795" formatCode="h:mm:ss">
                  <c:v>0.16168981481481501</c:v>
                </c:pt>
                <c:pt idx="2796" formatCode="h:mm:ss">
                  <c:v>0.16174768518518501</c:v>
                </c:pt>
                <c:pt idx="2797">
                  <c:v>0.16180555555555601</c:v>
                </c:pt>
                <c:pt idx="2798" formatCode="h:mm:ss">
                  <c:v>0.16186342592592601</c:v>
                </c:pt>
                <c:pt idx="2799" formatCode="h:mm:ss">
                  <c:v>0.16192129629629601</c:v>
                </c:pt>
                <c:pt idx="2800">
                  <c:v>0.16197916666666701</c:v>
                </c:pt>
                <c:pt idx="2801">
                  <c:v>0.16203703703703701</c:v>
                </c:pt>
                <c:pt idx="2802" formatCode="h:mm:ss">
                  <c:v>0.16209490740740701</c:v>
                </c:pt>
                <c:pt idx="2803" formatCode="h:mm:ss">
                  <c:v>0.16215277777777801</c:v>
                </c:pt>
                <c:pt idx="2804">
                  <c:v>0.16221064814814801</c:v>
                </c:pt>
                <c:pt idx="2805" formatCode="h:mm:ss">
                  <c:v>0.16226851851851901</c:v>
                </c:pt>
                <c:pt idx="2806" formatCode="h:mm:ss">
                  <c:v>0.16232638888888901</c:v>
                </c:pt>
                <c:pt idx="2807">
                  <c:v>0.16238425925925901</c:v>
                </c:pt>
                <c:pt idx="2808" formatCode="h:mm:ss">
                  <c:v>0.16244212962963001</c:v>
                </c:pt>
                <c:pt idx="2809" formatCode="h:mm:ss">
                  <c:v>0.16250000000000001</c:v>
                </c:pt>
                <c:pt idx="2810">
                  <c:v>0.16255787037037001</c:v>
                </c:pt>
                <c:pt idx="2811" formatCode="h:mm:ss">
                  <c:v>0.162615740740741</c:v>
                </c:pt>
                <c:pt idx="2812" formatCode="h:mm:ss">
                  <c:v>0.16267361111111101</c:v>
                </c:pt>
                <c:pt idx="2813">
                  <c:v>0.16273148148148101</c:v>
                </c:pt>
                <c:pt idx="2814" formatCode="h:mm:ss">
                  <c:v>0.162789351851852</c:v>
                </c:pt>
                <c:pt idx="2815" formatCode="h:mm:ss">
                  <c:v>0.162847222222222</c:v>
                </c:pt>
                <c:pt idx="2816">
                  <c:v>0.162905092592593</c:v>
                </c:pt>
                <c:pt idx="2817">
                  <c:v>0.162962962962963</c:v>
                </c:pt>
                <c:pt idx="2818" formatCode="h:mm:ss">
                  <c:v>0.163020833333333</c:v>
                </c:pt>
                <c:pt idx="2819" formatCode="h:mm:ss">
                  <c:v>0.163078703703704</c:v>
                </c:pt>
                <c:pt idx="2820">
                  <c:v>0.163136574074074</c:v>
                </c:pt>
                <c:pt idx="2821" formatCode="h:mm:ss">
                  <c:v>0.163194444444444</c:v>
                </c:pt>
                <c:pt idx="2822" formatCode="h:mm:ss">
                  <c:v>0.163252314814815</c:v>
                </c:pt>
                <c:pt idx="2823">
                  <c:v>0.163310185185185</c:v>
                </c:pt>
                <c:pt idx="2824" formatCode="h:mm:ss">
                  <c:v>0.163368055555556</c:v>
                </c:pt>
                <c:pt idx="2825" formatCode="h:mm:ss">
                  <c:v>0.163425925925926</c:v>
                </c:pt>
                <c:pt idx="2826">
                  <c:v>0.163483796296296</c:v>
                </c:pt>
                <c:pt idx="2827" formatCode="h:mm:ss">
                  <c:v>0.163541666666667</c:v>
                </c:pt>
                <c:pt idx="2828" formatCode="h:mm:ss">
                  <c:v>0.163599537037037</c:v>
                </c:pt>
                <c:pt idx="2829">
                  <c:v>0.163657407407407</c:v>
                </c:pt>
                <c:pt idx="2830" formatCode="h:mm:ss">
                  <c:v>0.163715277777778</c:v>
                </c:pt>
                <c:pt idx="2831" formatCode="h:mm:ss">
                  <c:v>0.163773148148148</c:v>
                </c:pt>
                <c:pt idx="2832">
                  <c:v>0.163831018518519</c:v>
                </c:pt>
                <c:pt idx="2833">
                  <c:v>0.163888888888889</c:v>
                </c:pt>
                <c:pt idx="2834" formatCode="h:mm:ss">
                  <c:v>0.163946759259259</c:v>
                </c:pt>
                <c:pt idx="2835" formatCode="h:mm:ss">
                  <c:v>0.16400462962963</c:v>
                </c:pt>
                <c:pt idx="2836">
                  <c:v>0.1640625</c:v>
                </c:pt>
                <c:pt idx="2837" formatCode="h:mm:ss">
                  <c:v>0.16412037037037</c:v>
                </c:pt>
                <c:pt idx="2838" formatCode="h:mm:ss">
                  <c:v>0.164178240740741</c:v>
                </c:pt>
                <c:pt idx="2839">
                  <c:v>0.164236111111111</c:v>
                </c:pt>
                <c:pt idx="2840" formatCode="h:mm:ss">
                  <c:v>0.164293981481481</c:v>
                </c:pt>
                <c:pt idx="2841" formatCode="h:mm:ss">
                  <c:v>0.164351851851852</c:v>
                </c:pt>
                <c:pt idx="2842">
                  <c:v>0.164409722222222</c:v>
                </c:pt>
                <c:pt idx="2843" formatCode="h:mm:ss">
                  <c:v>0.164467592592593</c:v>
                </c:pt>
                <c:pt idx="2844" formatCode="h:mm:ss">
                  <c:v>0.164525462962963</c:v>
                </c:pt>
                <c:pt idx="2845">
                  <c:v>0.164583333333333</c:v>
                </c:pt>
                <c:pt idx="2846" formatCode="h:mm:ss">
                  <c:v>0.164641203703704</c:v>
                </c:pt>
                <c:pt idx="2847" formatCode="h:mm:ss">
                  <c:v>0.164699074074074</c:v>
                </c:pt>
                <c:pt idx="2848">
                  <c:v>0.164756944444444</c:v>
                </c:pt>
                <c:pt idx="2849">
                  <c:v>0.164814814814815</c:v>
                </c:pt>
                <c:pt idx="2850" formatCode="h:mm:ss">
                  <c:v>0.164872685185185</c:v>
                </c:pt>
                <c:pt idx="2851" formatCode="h:mm:ss">
                  <c:v>0.164930555555556</c:v>
                </c:pt>
                <c:pt idx="2852">
                  <c:v>0.164988425925926</c:v>
                </c:pt>
                <c:pt idx="2853" formatCode="h:mm:ss">
                  <c:v>0.165046296296296</c:v>
                </c:pt>
                <c:pt idx="2854" formatCode="h:mm:ss">
                  <c:v>0.165104166666667</c:v>
                </c:pt>
                <c:pt idx="2855">
                  <c:v>0.165162037037037</c:v>
                </c:pt>
                <c:pt idx="2856" formatCode="h:mm:ss">
                  <c:v>0.165219907407407</c:v>
                </c:pt>
                <c:pt idx="2857" formatCode="h:mm:ss">
                  <c:v>0.165277777777778</c:v>
                </c:pt>
                <c:pt idx="2858">
                  <c:v>0.165335648148148</c:v>
                </c:pt>
                <c:pt idx="2859" formatCode="h:mm:ss">
                  <c:v>0.165393518518518</c:v>
                </c:pt>
                <c:pt idx="2860" formatCode="h:mm:ss">
                  <c:v>0.16545138888888899</c:v>
                </c:pt>
                <c:pt idx="2861">
                  <c:v>0.165509259259259</c:v>
                </c:pt>
                <c:pt idx="2862" formatCode="h:mm:ss">
                  <c:v>0.16556712962962999</c:v>
                </c:pt>
                <c:pt idx="2863" formatCode="h:mm:ss">
                  <c:v>0.16562499999999999</c:v>
                </c:pt>
                <c:pt idx="2864">
                  <c:v>0.16568287037036999</c:v>
                </c:pt>
                <c:pt idx="2865">
                  <c:v>0.16574074074074099</c:v>
                </c:pt>
                <c:pt idx="2866" formatCode="h:mm:ss">
                  <c:v>0.16579861111111099</c:v>
                </c:pt>
                <c:pt idx="2867" formatCode="h:mm:ss">
                  <c:v>0.16585648148148099</c:v>
                </c:pt>
                <c:pt idx="2868">
                  <c:v>0.16591435185185199</c:v>
                </c:pt>
                <c:pt idx="2869" formatCode="h:mm:ss">
                  <c:v>0.16597222222222199</c:v>
                </c:pt>
                <c:pt idx="2870" formatCode="h:mm:ss">
                  <c:v>0.16603009259259299</c:v>
                </c:pt>
                <c:pt idx="2871">
                  <c:v>0.16608796296296299</c:v>
                </c:pt>
                <c:pt idx="2872" formatCode="h:mm:ss">
                  <c:v>0.16614583333333299</c:v>
                </c:pt>
                <c:pt idx="2873" formatCode="h:mm:ss">
                  <c:v>0.16620370370370399</c:v>
                </c:pt>
                <c:pt idx="2874">
                  <c:v>0.16626157407407399</c:v>
                </c:pt>
                <c:pt idx="2875" formatCode="h:mm:ss">
                  <c:v>0.16631944444444399</c:v>
                </c:pt>
                <c:pt idx="2876" formatCode="h:mm:ss">
                  <c:v>0.16637731481481499</c:v>
                </c:pt>
                <c:pt idx="2877">
                  <c:v>0.16643518518518499</c:v>
                </c:pt>
                <c:pt idx="2878" formatCode="h:mm:ss">
                  <c:v>0.16649305555555599</c:v>
                </c:pt>
                <c:pt idx="2879" formatCode="h:mm:ss">
                  <c:v>0.16655092592592599</c:v>
                </c:pt>
                <c:pt idx="2880">
                  <c:v>0.16660879629629599</c:v>
                </c:pt>
                <c:pt idx="2881">
                  <c:v>0.16666666666666699</c:v>
                </c:pt>
                <c:pt idx="2882" formatCode="h:mm:ss">
                  <c:v>0.16672453703703699</c:v>
                </c:pt>
                <c:pt idx="2883" formatCode="h:mm:ss">
                  <c:v>0.16678240740740699</c:v>
                </c:pt>
                <c:pt idx="2884">
                  <c:v>0.16684027777777799</c:v>
                </c:pt>
                <c:pt idx="2885" formatCode="h:mm:ss">
                  <c:v>0.16689814814814799</c:v>
                </c:pt>
                <c:pt idx="2886" formatCode="h:mm:ss">
                  <c:v>0.16695601851851899</c:v>
                </c:pt>
                <c:pt idx="2887">
                  <c:v>0.16701388888888899</c:v>
                </c:pt>
                <c:pt idx="2888" formatCode="h:mm:ss">
                  <c:v>0.16707175925925899</c:v>
                </c:pt>
                <c:pt idx="2889" formatCode="h:mm:ss">
                  <c:v>0.16712962962962999</c:v>
                </c:pt>
                <c:pt idx="2890">
                  <c:v>0.16718749999999999</c:v>
                </c:pt>
                <c:pt idx="2891" formatCode="h:mm:ss">
                  <c:v>0.16724537037036999</c:v>
                </c:pt>
                <c:pt idx="2892" formatCode="h:mm:ss">
                  <c:v>0.16730324074074099</c:v>
                </c:pt>
                <c:pt idx="2893">
                  <c:v>0.16736111111111099</c:v>
                </c:pt>
                <c:pt idx="2894" formatCode="h:mm:ss">
                  <c:v>0.16741898148148099</c:v>
                </c:pt>
                <c:pt idx="2895" formatCode="h:mm:ss">
                  <c:v>0.16747685185185199</c:v>
                </c:pt>
                <c:pt idx="2896">
                  <c:v>0.16753472222222199</c:v>
                </c:pt>
                <c:pt idx="2897">
                  <c:v>0.16759259259259299</c:v>
                </c:pt>
                <c:pt idx="2898" formatCode="h:mm:ss">
                  <c:v>0.16765046296296299</c:v>
                </c:pt>
                <c:pt idx="2899" formatCode="h:mm:ss">
                  <c:v>0.16770833333333299</c:v>
                </c:pt>
                <c:pt idx="2900">
                  <c:v>0.16776620370370399</c:v>
                </c:pt>
                <c:pt idx="2901" formatCode="h:mm:ss">
                  <c:v>0.16782407407407399</c:v>
                </c:pt>
                <c:pt idx="2902" formatCode="h:mm:ss">
                  <c:v>0.16788194444444399</c:v>
                </c:pt>
                <c:pt idx="2903">
                  <c:v>0.16793981481481501</c:v>
                </c:pt>
                <c:pt idx="2904" formatCode="h:mm:ss">
                  <c:v>0.16799768518518499</c:v>
                </c:pt>
                <c:pt idx="2905" formatCode="h:mm:ss">
                  <c:v>0.16805555555555601</c:v>
                </c:pt>
                <c:pt idx="2906">
                  <c:v>0.16811342592592601</c:v>
                </c:pt>
                <c:pt idx="2907" formatCode="h:mm:ss">
                  <c:v>0.16817129629629601</c:v>
                </c:pt>
                <c:pt idx="2908" formatCode="h:mm:ss">
                  <c:v>0.16822916666666701</c:v>
                </c:pt>
                <c:pt idx="2909">
                  <c:v>0.16828703703703701</c:v>
                </c:pt>
                <c:pt idx="2910" formatCode="h:mm:ss">
                  <c:v>0.16834490740740701</c:v>
                </c:pt>
                <c:pt idx="2911" formatCode="h:mm:ss">
                  <c:v>0.16840277777777801</c:v>
                </c:pt>
                <c:pt idx="2912">
                  <c:v>0.16846064814814801</c:v>
                </c:pt>
                <c:pt idx="2913">
                  <c:v>0.16851851851851901</c:v>
                </c:pt>
                <c:pt idx="2914" formatCode="h:mm:ss">
                  <c:v>0.16857638888888901</c:v>
                </c:pt>
                <c:pt idx="2915" formatCode="h:mm:ss">
                  <c:v>0.16863425925925901</c:v>
                </c:pt>
                <c:pt idx="2916">
                  <c:v>0.16869212962963001</c:v>
                </c:pt>
                <c:pt idx="2917" formatCode="h:mm:ss">
                  <c:v>0.16875000000000001</c:v>
                </c:pt>
                <c:pt idx="2918" formatCode="h:mm:ss">
                  <c:v>0.16880787037037001</c:v>
                </c:pt>
                <c:pt idx="2919">
                  <c:v>0.16886574074074101</c:v>
                </c:pt>
                <c:pt idx="2920" formatCode="h:mm:ss">
                  <c:v>0.16892361111111101</c:v>
                </c:pt>
                <c:pt idx="2921" formatCode="h:mm:ss">
                  <c:v>0.16898148148148101</c:v>
                </c:pt>
                <c:pt idx="2922">
                  <c:v>0.16903935185185201</c:v>
                </c:pt>
                <c:pt idx="2923" formatCode="h:mm:ss">
                  <c:v>0.16909722222222201</c:v>
                </c:pt>
                <c:pt idx="2924" formatCode="h:mm:ss">
                  <c:v>0.16915509259259301</c:v>
                </c:pt>
                <c:pt idx="2925">
                  <c:v>0.16921296296296301</c:v>
                </c:pt>
                <c:pt idx="2926" formatCode="h:mm:ss">
                  <c:v>0.16927083333333301</c:v>
                </c:pt>
                <c:pt idx="2927" formatCode="h:mm:ss">
                  <c:v>0.16932870370370401</c:v>
                </c:pt>
                <c:pt idx="2928">
                  <c:v>0.16938657407407401</c:v>
                </c:pt>
                <c:pt idx="2929">
                  <c:v>0.16944444444444401</c:v>
                </c:pt>
                <c:pt idx="2930" formatCode="h:mm:ss">
                  <c:v>0.16950231481481501</c:v>
                </c:pt>
                <c:pt idx="2931" formatCode="h:mm:ss">
                  <c:v>0.16956018518518501</c:v>
                </c:pt>
                <c:pt idx="2932">
                  <c:v>0.16961805555555601</c:v>
                </c:pt>
                <c:pt idx="2933" formatCode="h:mm:ss">
                  <c:v>0.16967592592592601</c:v>
                </c:pt>
                <c:pt idx="2934" formatCode="h:mm:ss">
                  <c:v>0.16973379629629601</c:v>
                </c:pt>
                <c:pt idx="2935">
                  <c:v>0.16979166666666701</c:v>
                </c:pt>
                <c:pt idx="2936" formatCode="h:mm:ss">
                  <c:v>0.16984953703703701</c:v>
                </c:pt>
                <c:pt idx="2937" formatCode="h:mm:ss">
                  <c:v>0.16990740740740701</c:v>
                </c:pt>
                <c:pt idx="2938">
                  <c:v>0.16996527777777801</c:v>
                </c:pt>
                <c:pt idx="2939" formatCode="h:mm:ss">
                  <c:v>0.17002314814814801</c:v>
                </c:pt>
                <c:pt idx="2940" formatCode="h:mm:ss">
                  <c:v>0.17008101851851901</c:v>
                </c:pt>
                <c:pt idx="2941">
                  <c:v>0.17013888888888901</c:v>
                </c:pt>
                <c:pt idx="2942" formatCode="h:mm:ss">
                  <c:v>0.17019675925925901</c:v>
                </c:pt>
                <c:pt idx="2943" formatCode="h:mm:ss">
                  <c:v>0.17025462962963001</c:v>
                </c:pt>
                <c:pt idx="2944">
                  <c:v>0.17031250000000001</c:v>
                </c:pt>
                <c:pt idx="2945">
                  <c:v>0.17037037037037001</c:v>
                </c:pt>
                <c:pt idx="2946" formatCode="h:mm:ss">
                  <c:v>0.170428240740741</c:v>
                </c:pt>
                <c:pt idx="2947" formatCode="h:mm:ss">
                  <c:v>0.17048611111111101</c:v>
                </c:pt>
                <c:pt idx="2948">
                  <c:v>0.17054398148148101</c:v>
                </c:pt>
                <c:pt idx="2949" formatCode="h:mm:ss">
                  <c:v>0.170601851851852</c:v>
                </c:pt>
                <c:pt idx="2950" formatCode="h:mm:ss">
                  <c:v>0.170659722222222</c:v>
                </c:pt>
                <c:pt idx="2951">
                  <c:v>0.170717592592593</c:v>
                </c:pt>
                <c:pt idx="2952" formatCode="h:mm:ss">
                  <c:v>0.170775462962963</c:v>
                </c:pt>
                <c:pt idx="2953" formatCode="h:mm:ss">
                  <c:v>0.170833333333333</c:v>
                </c:pt>
                <c:pt idx="2954">
                  <c:v>0.170891203703704</c:v>
                </c:pt>
                <c:pt idx="2955" formatCode="h:mm:ss">
                  <c:v>0.170949074074074</c:v>
                </c:pt>
                <c:pt idx="2956" formatCode="h:mm:ss">
                  <c:v>0.171006944444444</c:v>
                </c:pt>
                <c:pt idx="2957">
                  <c:v>0.171064814814815</c:v>
                </c:pt>
                <c:pt idx="2958" formatCode="h:mm:ss">
                  <c:v>0.171122685185185</c:v>
                </c:pt>
                <c:pt idx="2959" formatCode="h:mm:ss">
                  <c:v>0.171180555555556</c:v>
                </c:pt>
                <c:pt idx="2960">
                  <c:v>0.171238425925926</c:v>
                </c:pt>
                <c:pt idx="2961">
                  <c:v>0.171296296296296</c:v>
                </c:pt>
                <c:pt idx="2962" formatCode="h:mm:ss">
                  <c:v>0.171354166666667</c:v>
                </c:pt>
                <c:pt idx="2963" formatCode="h:mm:ss">
                  <c:v>0.171412037037037</c:v>
                </c:pt>
                <c:pt idx="2964">
                  <c:v>0.171469907407407</c:v>
                </c:pt>
                <c:pt idx="2965" formatCode="h:mm:ss">
                  <c:v>0.171527777777778</c:v>
                </c:pt>
                <c:pt idx="2966" formatCode="h:mm:ss">
                  <c:v>0.171585648148148</c:v>
                </c:pt>
                <c:pt idx="2967">
                  <c:v>0.171643518518519</c:v>
                </c:pt>
                <c:pt idx="2968" formatCode="h:mm:ss">
                  <c:v>0.171701388888889</c:v>
                </c:pt>
                <c:pt idx="2969" formatCode="h:mm:ss">
                  <c:v>0.171759259259259</c:v>
                </c:pt>
                <c:pt idx="2970">
                  <c:v>0.17181712962963</c:v>
                </c:pt>
                <c:pt idx="2971" formatCode="h:mm:ss">
                  <c:v>0.171875</c:v>
                </c:pt>
                <c:pt idx="2972" formatCode="h:mm:ss">
                  <c:v>0.17193287037037</c:v>
                </c:pt>
                <c:pt idx="2973">
                  <c:v>0.171990740740741</c:v>
                </c:pt>
                <c:pt idx="2974" formatCode="h:mm:ss">
                  <c:v>0.172048611111111</c:v>
                </c:pt>
                <c:pt idx="2975" formatCode="h:mm:ss">
                  <c:v>0.172106481481481</c:v>
                </c:pt>
                <c:pt idx="2976">
                  <c:v>0.172164351851852</c:v>
                </c:pt>
                <c:pt idx="2977">
                  <c:v>0.172222222222222</c:v>
                </c:pt>
                <c:pt idx="2978" formatCode="h:mm:ss">
                  <c:v>0.172280092592593</c:v>
                </c:pt>
                <c:pt idx="2979" formatCode="h:mm:ss">
                  <c:v>0.172337962962963</c:v>
                </c:pt>
                <c:pt idx="2980">
                  <c:v>0.172395833333333</c:v>
                </c:pt>
                <c:pt idx="2981" formatCode="h:mm:ss">
                  <c:v>0.172453703703704</c:v>
                </c:pt>
                <c:pt idx="2982" formatCode="h:mm:ss">
                  <c:v>0.172511574074074</c:v>
                </c:pt>
                <c:pt idx="2983">
                  <c:v>0.172569444444444</c:v>
                </c:pt>
                <c:pt idx="2984" formatCode="h:mm:ss">
                  <c:v>0.172627314814815</c:v>
                </c:pt>
                <c:pt idx="2985" formatCode="h:mm:ss">
                  <c:v>0.172685185185185</c:v>
                </c:pt>
                <c:pt idx="2986">
                  <c:v>0.172743055555556</c:v>
                </c:pt>
                <c:pt idx="2987" formatCode="h:mm:ss">
                  <c:v>0.172800925925926</c:v>
                </c:pt>
                <c:pt idx="2988" formatCode="h:mm:ss">
                  <c:v>0.172858796296296</c:v>
                </c:pt>
                <c:pt idx="2989">
                  <c:v>0.172916666666667</c:v>
                </c:pt>
                <c:pt idx="2990" formatCode="h:mm:ss">
                  <c:v>0.172974537037037</c:v>
                </c:pt>
                <c:pt idx="2991" formatCode="h:mm:ss">
                  <c:v>0.173032407407407</c:v>
                </c:pt>
                <c:pt idx="2992">
                  <c:v>0.173090277777778</c:v>
                </c:pt>
                <c:pt idx="2993">
                  <c:v>0.173148148148148</c:v>
                </c:pt>
                <c:pt idx="2994" formatCode="h:mm:ss">
                  <c:v>0.173206018518518</c:v>
                </c:pt>
                <c:pt idx="2995" formatCode="h:mm:ss">
                  <c:v>0.17326388888888899</c:v>
                </c:pt>
                <c:pt idx="2996">
                  <c:v>0.173321759259259</c:v>
                </c:pt>
                <c:pt idx="2997" formatCode="h:mm:ss">
                  <c:v>0.17337962962962999</c:v>
                </c:pt>
                <c:pt idx="2998" formatCode="h:mm:ss">
                  <c:v>0.17343749999999999</c:v>
                </c:pt>
                <c:pt idx="2999">
                  <c:v>0.17349537037036999</c:v>
                </c:pt>
                <c:pt idx="3000" formatCode="h:mm:ss">
                  <c:v>0.17355324074074099</c:v>
                </c:pt>
                <c:pt idx="3001" formatCode="h:mm:ss">
                  <c:v>0.17361111111111099</c:v>
                </c:pt>
                <c:pt idx="3002">
                  <c:v>0.17366898148148099</c:v>
                </c:pt>
                <c:pt idx="3003" formatCode="h:mm:ss">
                  <c:v>0.17372685185185199</c:v>
                </c:pt>
                <c:pt idx="3004" formatCode="h:mm:ss">
                  <c:v>0.17378472222222199</c:v>
                </c:pt>
                <c:pt idx="3005">
                  <c:v>0.17384259259259299</c:v>
                </c:pt>
                <c:pt idx="3006" formatCode="h:mm:ss">
                  <c:v>0.17390046296296299</c:v>
                </c:pt>
                <c:pt idx="3007" formatCode="h:mm:ss">
                  <c:v>0.17395833333333299</c:v>
                </c:pt>
                <c:pt idx="3008">
                  <c:v>0.17401620370370399</c:v>
                </c:pt>
                <c:pt idx="3009">
                  <c:v>0.17407407407407399</c:v>
                </c:pt>
                <c:pt idx="3010" formatCode="h:mm:ss">
                  <c:v>0.17413194444444399</c:v>
                </c:pt>
                <c:pt idx="3011" formatCode="h:mm:ss">
                  <c:v>0.17418981481481499</c:v>
                </c:pt>
                <c:pt idx="3012">
                  <c:v>0.17424768518518499</c:v>
                </c:pt>
                <c:pt idx="3013" formatCode="h:mm:ss">
                  <c:v>0.17430555555555599</c:v>
                </c:pt>
                <c:pt idx="3014" formatCode="h:mm:ss">
                  <c:v>0.17436342592592599</c:v>
                </c:pt>
                <c:pt idx="3015">
                  <c:v>0.17442129629629599</c:v>
                </c:pt>
                <c:pt idx="3016" formatCode="h:mm:ss">
                  <c:v>0.17447916666666699</c:v>
                </c:pt>
                <c:pt idx="3017" formatCode="h:mm:ss">
                  <c:v>0.17453703703703699</c:v>
                </c:pt>
                <c:pt idx="3018">
                  <c:v>0.17459490740740699</c:v>
                </c:pt>
                <c:pt idx="3019" formatCode="h:mm:ss">
                  <c:v>0.17465277777777799</c:v>
                </c:pt>
                <c:pt idx="3020" formatCode="h:mm:ss">
                  <c:v>0.17471064814814799</c:v>
                </c:pt>
                <c:pt idx="3021">
                  <c:v>0.17476851851851899</c:v>
                </c:pt>
                <c:pt idx="3022" formatCode="h:mm:ss">
                  <c:v>0.17482638888888899</c:v>
                </c:pt>
                <c:pt idx="3023" formatCode="h:mm:ss">
                  <c:v>0.17488425925925899</c:v>
                </c:pt>
                <c:pt idx="3024">
                  <c:v>0.17494212962962999</c:v>
                </c:pt>
                <c:pt idx="3025">
                  <c:v>0.17499999999999999</c:v>
                </c:pt>
                <c:pt idx="3026" formatCode="h:mm:ss">
                  <c:v>0.17505787037036999</c:v>
                </c:pt>
                <c:pt idx="3027" formatCode="h:mm:ss">
                  <c:v>0.17511574074074099</c:v>
                </c:pt>
                <c:pt idx="3028">
                  <c:v>0.17517361111111099</c:v>
                </c:pt>
                <c:pt idx="3029" formatCode="h:mm:ss">
                  <c:v>0.17523148148148099</c:v>
                </c:pt>
                <c:pt idx="3030" formatCode="h:mm:ss">
                  <c:v>0.17528935185185199</c:v>
                </c:pt>
                <c:pt idx="3031">
                  <c:v>0.17534722222222199</c:v>
                </c:pt>
                <c:pt idx="3032" formatCode="h:mm:ss">
                  <c:v>0.17540509259259299</c:v>
                </c:pt>
                <c:pt idx="3033" formatCode="h:mm:ss">
                  <c:v>0.17546296296296299</c:v>
                </c:pt>
                <c:pt idx="3034">
                  <c:v>0.17552083333333299</c:v>
                </c:pt>
                <c:pt idx="3035" formatCode="h:mm:ss">
                  <c:v>0.17557870370370399</c:v>
                </c:pt>
                <c:pt idx="3036" formatCode="h:mm:ss">
                  <c:v>0.17563657407407399</c:v>
                </c:pt>
                <c:pt idx="3037">
                  <c:v>0.17569444444444399</c:v>
                </c:pt>
                <c:pt idx="3038" formatCode="h:mm:ss">
                  <c:v>0.17575231481481501</c:v>
                </c:pt>
                <c:pt idx="3039" formatCode="h:mm:ss">
                  <c:v>0.17581018518518499</c:v>
                </c:pt>
                <c:pt idx="3040">
                  <c:v>0.17586805555555601</c:v>
                </c:pt>
                <c:pt idx="3041">
                  <c:v>0.17592592592592601</c:v>
                </c:pt>
                <c:pt idx="3042" formatCode="h:mm:ss">
                  <c:v>0.17598379629629601</c:v>
                </c:pt>
                <c:pt idx="3043" formatCode="h:mm:ss">
                  <c:v>0.17604166666666701</c:v>
                </c:pt>
                <c:pt idx="3044">
                  <c:v>0.17609953703703701</c:v>
                </c:pt>
                <c:pt idx="3045" formatCode="h:mm:ss">
                  <c:v>0.17615740740740701</c:v>
                </c:pt>
                <c:pt idx="3046" formatCode="h:mm:ss">
                  <c:v>0.17621527777777801</c:v>
                </c:pt>
                <c:pt idx="3047">
                  <c:v>0.17627314814814801</c:v>
                </c:pt>
                <c:pt idx="3048" formatCode="h:mm:ss">
                  <c:v>0.17633101851851901</c:v>
                </c:pt>
                <c:pt idx="3049" formatCode="h:mm:ss">
                  <c:v>0.17638888888888901</c:v>
                </c:pt>
                <c:pt idx="3050">
                  <c:v>0.17644675925925901</c:v>
                </c:pt>
                <c:pt idx="3051" formatCode="h:mm:ss">
                  <c:v>0.17650462962963001</c:v>
                </c:pt>
                <c:pt idx="3052" formatCode="h:mm:ss">
                  <c:v>0.17656250000000001</c:v>
                </c:pt>
                <c:pt idx="3053">
                  <c:v>0.17662037037037001</c:v>
                </c:pt>
                <c:pt idx="3054" formatCode="h:mm:ss">
                  <c:v>0.17667824074074101</c:v>
                </c:pt>
                <c:pt idx="3055" formatCode="h:mm:ss">
                  <c:v>0.17673611111111101</c:v>
                </c:pt>
                <c:pt idx="3056">
                  <c:v>0.17679398148148101</c:v>
                </c:pt>
                <c:pt idx="3057">
                  <c:v>0.17685185185185201</c:v>
                </c:pt>
                <c:pt idx="3058" formatCode="h:mm:ss">
                  <c:v>0.17690972222222201</c:v>
                </c:pt>
                <c:pt idx="3059" formatCode="h:mm:ss">
                  <c:v>0.17696759259259301</c:v>
                </c:pt>
                <c:pt idx="3060">
                  <c:v>0.17702546296296301</c:v>
                </c:pt>
                <c:pt idx="3061" formatCode="h:mm:ss">
                  <c:v>0.17708333333333301</c:v>
                </c:pt>
                <c:pt idx="3062" formatCode="h:mm:ss">
                  <c:v>0.17714120370370401</c:v>
                </c:pt>
                <c:pt idx="3063">
                  <c:v>0.17719907407407401</c:v>
                </c:pt>
                <c:pt idx="3064" formatCode="h:mm:ss">
                  <c:v>0.17725694444444401</c:v>
                </c:pt>
                <c:pt idx="3065" formatCode="h:mm:ss">
                  <c:v>0.17731481481481501</c:v>
                </c:pt>
                <c:pt idx="3066">
                  <c:v>0.17737268518518501</c:v>
                </c:pt>
                <c:pt idx="3067" formatCode="h:mm:ss">
                  <c:v>0.17743055555555601</c:v>
                </c:pt>
                <c:pt idx="3068" formatCode="h:mm:ss">
                  <c:v>0.17748842592592601</c:v>
                </c:pt>
                <c:pt idx="3069">
                  <c:v>0.17754629629629601</c:v>
                </c:pt>
                <c:pt idx="3070" formatCode="h:mm:ss">
                  <c:v>0.17760416666666701</c:v>
                </c:pt>
                <c:pt idx="3071" formatCode="h:mm:ss">
                  <c:v>0.17766203703703701</c:v>
                </c:pt>
                <c:pt idx="3072">
                  <c:v>0.17771990740740701</c:v>
                </c:pt>
                <c:pt idx="3073">
                  <c:v>0.17777777777777801</c:v>
                </c:pt>
                <c:pt idx="3074" formatCode="h:mm:ss">
                  <c:v>0.17783564814814801</c:v>
                </c:pt>
                <c:pt idx="3075" formatCode="h:mm:ss">
                  <c:v>0.17789351851851901</c:v>
                </c:pt>
                <c:pt idx="3076">
                  <c:v>0.17795138888888901</c:v>
                </c:pt>
                <c:pt idx="3077" formatCode="h:mm:ss">
                  <c:v>0.17800925925925901</c:v>
                </c:pt>
                <c:pt idx="3078" formatCode="h:mm:ss">
                  <c:v>0.17806712962963001</c:v>
                </c:pt>
                <c:pt idx="3079">
                  <c:v>0.17812500000000001</c:v>
                </c:pt>
                <c:pt idx="3080" formatCode="h:mm:ss">
                  <c:v>0.17818287037037001</c:v>
                </c:pt>
                <c:pt idx="3081" formatCode="h:mm:ss">
                  <c:v>0.178240740740741</c:v>
                </c:pt>
                <c:pt idx="3082">
                  <c:v>0.17829861111111101</c:v>
                </c:pt>
                <c:pt idx="3083" formatCode="h:mm:ss">
                  <c:v>0.17835648148148101</c:v>
                </c:pt>
                <c:pt idx="3084" formatCode="h:mm:ss">
                  <c:v>0.178414351851852</c:v>
                </c:pt>
                <c:pt idx="3085">
                  <c:v>0.178472222222222</c:v>
                </c:pt>
                <c:pt idx="3086" formatCode="h:mm:ss">
                  <c:v>0.178530092592593</c:v>
                </c:pt>
                <c:pt idx="3087" formatCode="h:mm:ss">
                  <c:v>0.178587962962963</c:v>
                </c:pt>
                <c:pt idx="3088">
                  <c:v>0.178645833333333</c:v>
                </c:pt>
                <c:pt idx="3089">
                  <c:v>0.178703703703704</c:v>
                </c:pt>
                <c:pt idx="3090" formatCode="h:mm:ss">
                  <c:v>0.178761574074074</c:v>
                </c:pt>
                <c:pt idx="3091" formatCode="h:mm:ss">
                  <c:v>0.178819444444444</c:v>
                </c:pt>
                <c:pt idx="3092">
                  <c:v>0.178877314814815</c:v>
                </c:pt>
                <c:pt idx="3093" formatCode="h:mm:ss">
                  <c:v>0.178935185185185</c:v>
                </c:pt>
                <c:pt idx="3094" formatCode="h:mm:ss">
                  <c:v>0.178993055555556</c:v>
                </c:pt>
                <c:pt idx="3095">
                  <c:v>0.179050925925926</c:v>
                </c:pt>
                <c:pt idx="3096" formatCode="h:mm:ss">
                  <c:v>0.179108796296296</c:v>
                </c:pt>
                <c:pt idx="3097" formatCode="h:mm:ss">
                  <c:v>0.179166666666667</c:v>
                </c:pt>
                <c:pt idx="3098">
                  <c:v>0.179224537037037</c:v>
                </c:pt>
                <c:pt idx="3099" formatCode="h:mm:ss">
                  <c:v>0.179282407407407</c:v>
                </c:pt>
                <c:pt idx="3100" formatCode="h:mm:ss">
                  <c:v>0.179340277777778</c:v>
                </c:pt>
                <c:pt idx="3101">
                  <c:v>0.179398148148148</c:v>
                </c:pt>
                <c:pt idx="3102" formatCode="h:mm:ss">
                  <c:v>0.179456018518519</c:v>
                </c:pt>
                <c:pt idx="3103" formatCode="h:mm:ss">
                  <c:v>0.179513888888889</c:v>
                </c:pt>
                <c:pt idx="3104">
                  <c:v>0.179571759259259</c:v>
                </c:pt>
                <c:pt idx="3105">
                  <c:v>0.17962962962963</c:v>
                </c:pt>
                <c:pt idx="3106" formatCode="h:mm:ss">
                  <c:v>0.1796875</c:v>
                </c:pt>
                <c:pt idx="3107" formatCode="h:mm:ss">
                  <c:v>0.17974537037037</c:v>
                </c:pt>
                <c:pt idx="3108">
                  <c:v>0.179803240740741</c:v>
                </c:pt>
                <c:pt idx="3109" formatCode="h:mm:ss">
                  <c:v>0.179861111111111</c:v>
                </c:pt>
                <c:pt idx="3110" formatCode="h:mm:ss">
                  <c:v>0.179918981481481</c:v>
                </c:pt>
                <c:pt idx="3111">
                  <c:v>0.179976851851852</c:v>
                </c:pt>
                <c:pt idx="3112" formatCode="h:mm:ss">
                  <c:v>0.180034722222222</c:v>
                </c:pt>
                <c:pt idx="3113" formatCode="h:mm:ss">
                  <c:v>0.180092592592593</c:v>
                </c:pt>
                <c:pt idx="3114">
                  <c:v>0.180150462962963</c:v>
                </c:pt>
                <c:pt idx="3115" formatCode="h:mm:ss">
                  <c:v>0.180208333333333</c:v>
                </c:pt>
                <c:pt idx="3116" formatCode="h:mm:ss">
                  <c:v>0.180266203703704</c:v>
                </c:pt>
                <c:pt idx="3117">
                  <c:v>0.180324074074074</c:v>
                </c:pt>
                <c:pt idx="3118" formatCode="h:mm:ss">
                  <c:v>0.180381944444444</c:v>
                </c:pt>
                <c:pt idx="3119" formatCode="h:mm:ss">
                  <c:v>0.180439814814815</c:v>
                </c:pt>
                <c:pt idx="3120">
                  <c:v>0.180497685185185</c:v>
                </c:pt>
                <c:pt idx="3121">
                  <c:v>0.180555555555556</c:v>
                </c:pt>
                <c:pt idx="3122" formatCode="h:mm:ss">
                  <c:v>0.180613425925926</c:v>
                </c:pt>
                <c:pt idx="3123" formatCode="h:mm:ss">
                  <c:v>0.180671296296296</c:v>
                </c:pt>
                <c:pt idx="3124">
                  <c:v>0.180729166666667</c:v>
                </c:pt>
                <c:pt idx="3125" formatCode="h:mm:ss">
                  <c:v>0.180787037037037</c:v>
                </c:pt>
                <c:pt idx="3126" formatCode="h:mm:ss">
                  <c:v>0.180844907407407</c:v>
                </c:pt>
                <c:pt idx="3127">
                  <c:v>0.180902777777778</c:v>
                </c:pt>
                <c:pt idx="3128" formatCode="h:mm:ss">
                  <c:v>0.180960648148148</c:v>
                </c:pt>
                <c:pt idx="3129" formatCode="h:mm:ss">
                  <c:v>0.181018518518518</c:v>
                </c:pt>
                <c:pt idx="3130">
                  <c:v>0.18107638888888899</c:v>
                </c:pt>
                <c:pt idx="3131" formatCode="h:mm:ss">
                  <c:v>0.181134259259259</c:v>
                </c:pt>
                <c:pt idx="3132" formatCode="h:mm:ss">
                  <c:v>0.18119212962962999</c:v>
                </c:pt>
                <c:pt idx="3133">
                  <c:v>0.18124999999999999</c:v>
                </c:pt>
                <c:pt idx="3134" formatCode="h:mm:ss">
                  <c:v>0.18130787037036999</c:v>
                </c:pt>
                <c:pt idx="3135" formatCode="h:mm:ss">
                  <c:v>0.18136574074074099</c:v>
                </c:pt>
                <c:pt idx="3136">
                  <c:v>0.18142361111111099</c:v>
                </c:pt>
                <c:pt idx="3137">
                  <c:v>0.18148148148148099</c:v>
                </c:pt>
                <c:pt idx="3138" formatCode="h:mm:ss">
                  <c:v>0.18153935185185199</c:v>
                </c:pt>
                <c:pt idx="3139" formatCode="h:mm:ss">
                  <c:v>0.18159722222222199</c:v>
                </c:pt>
                <c:pt idx="3140">
                  <c:v>0.18165509259259299</c:v>
                </c:pt>
                <c:pt idx="3141" formatCode="h:mm:ss">
                  <c:v>0.18171296296296299</c:v>
                </c:pt>
                <c:pt idx="3142" formatCode="h:mm:ss">
                  <c:v>0.18177083333333299</c:v>
                </c:pt>
                <c:pt idx="3143">
                  <c:v>0.18182870370370399</c:v>
                </c:pt>
                <c:pt idx="3144" formatCode="h:mm:ss">
                  <c:v>0.18188657407407399</c:v>
                </c:pt>
                <c:pt idx="3145" formatCode="h:mm:ss">
                  <c:v>0.18194444444444399</c:v>
                </c:pt>
                <c:pt idx="3146">
                  <c:v>0.18200231481481499</c:v>
                </c:pt>
                <c:pt idx="3147" formatCode="h:mm:ss">
                  <c:v>0.18206018518518499</c:v>
                </c:pt>
                <c:pt idx="3148" formatCode="h:mm:ss">
                  <c:v>0.18211805555555599</c:v>
                </c:pt>
                <c:pt idx="3149">
                  <c:v>0.18217592592592599</c:v>
                </c:pt>
                <c:pt idx="3150" formatCode="h:mm:ss">
                  <c:v>0.18223379629629599</c:v>
                </c:pt>
                <c:pt idx="3151" formatCode="h:mm:ss">
                  <c:v>0.18229166666666699</c:v>
                </c:pt>
                <c:pt idx="3152">
                  <c:v>0.18234953703703699</c:v>
                </c:pt>
                <c:pt idx="3153">
                  <c:v>0.18240740740740699</c:v>
                </c:pt>
                <c:pt idx="3154" formatCode="h:mm:ss">
                  <c:v>0.18246527777777799</c:v>
                </c:pt>
                <c:pt idx="3155" formatCode="h:mm:ss">
                  <c:v>0.18252314814814799</c:v>
                </c:pt>
                <c:pt idx="3156">
                  <c:v>0.18258101851851899</c:v>
                </c:pt>
                <c:pt idx="3157" formatCode="h:mm:ss">
                  <c:v>0.18263888888888899</c:v>
                </c:pt>
                <c:pt idx="3158" formatCode="h:mm:ss">
                  <c:v>0.18269675925925899</c:v>
                </c:pt>
                <c:pt idx="3159">
                  <c:v>0.18275462962962999</c:v>
                </c:pt>
                <c:pt idx="3160" formatCode="h:mm:ss">
                  <c:v>0.18281249999999999</c:v>
                </c:pt>
                <c:pt idx="3161" formatCode="h:mm:ss">
                  <c:v>0.18287037037036999</c:v>
                </c:pt>
                <c:pt idx="3162">
                  <c:v>0.18292824074074099</c:v>
                </c:pt>
                <c:pt idx="3163" formatCode="h:mm:ss">
                  <c:v>0.18298611111111099</c:v>
                </c:pt>
                <c:pt idx="3164" formatCode="h:mm:ss">
                  <c:v>0.18304398148148099</c:v>
                </c:pt>
                <c:pt idx="3165">
                  <c:v>0.18310185185185199</c:v>
                </c:pt>
                <c:pt idx="3166" formatCode="h:mm:ss">
                  <c:v>0.18315972222222199</c:v>
                </c:pt>
                <c:pt idx="3167" formatCode="h:mm:ss">
                  <c:v>0.18321759259259299</c:v>
                </c:pt>
                <c:pt idx="3168">
                  <c:v>0.18327546296296299</c:v>
                </c:pt>
                <c:pt idx="3169">
                  <c:v>0.18333333333333299</c:v>
                </c:pt>
                <c:pt idx="3170" formatCode="h:mm:ss">
                  <c:v>0.18339120370370399</c:v>
                </c:pt>
                <c:pt idx="3171" formatCode="h:mm:ss">
                  <c:v>0.18344907407407399</c:v>
                </c:pt>
                <c:pt idx="3172">
                  <c:v>0.18350694444444399</c:v>
                </c:pt>
                <c:pt idx="3173" formatCode="h:mm:ss">
                  <c:v>0.18356481481481501</c:v>
                </c:pt>
                <c:pt idx="3174" formatCode="h:mm:ss">
                  <c:v>0.18362268518518499</c:v>
                </c:pt>
                <c:pt idx="3175">
                  <c:v>0.18368055555555601</c:v>
                </c:pt>
                <c:pt idx="3176" formatCode="h:mm:ss">
                  <c:v>0.18373842592592601</c:v>
                </c:pt>
                <c:pt idx="3177" formatCode="h:mm:ss">
                  <c:v>0.18379629629629601</c:v>
                </c:pt>
                <c:pt idx="3178">
                  <c:v>0.18385416666666701</c:v>
                </c:pt>
                <c:pt idx="3179" formatCode="h:mm:ss">
                  <c:v>0.18391203703703701</c:v>
                </c:pt>
                <c:pt idx="3180" formatCode="h:mm:ss">
                  <c:v>0.18396990740740701</c:v>
                </c:pt>
                <c:pt idx="3181">
                  <c:v>0.18402777777777801</c:v>
                </c:pt>
                <c:pt idx="3182" formatCode="h:mm:ss">
                  <c:v>0.18408564814814801</c:v>
                </c:pt>
                <c:pt idx="3183" formatCode="h:mm:ss">
                  <c:v>0.18414351851851901</c:v>
                </c:pt>
                <c:pt idx="3184">
                  <c:v>0.18420138888888901</c:v>
                </c:pt>
                <c:pt idx="3185">
                  <c:v>0.18425925925925901</c:v>
                </c:pt>
                <c:pt idx="3186" formatCode="h:mm:ss">
                  <c:v>0.18431712962963001</c:v>
                </c:pt>
                <c:pt idx="3187" formatCode="h:mm:ss">
                  <c:v>0.18437500000000001</c:v>
                </c:pt>
                <c:pt idx="3188">
                  <c:v>0.18443287037037001</c:v>
                </c:pt>
                <c:pt idx="3189" formatCode="h:mm:ss">
                  <c:v>0.18449074074074101</c:v>
                </c:pt>
                <c:pt idx="3190" formatCode="h:mm:ss">
                  <c:v>0.18454861111111101</c:v>
                </c:pt>
                <c:pt idx="3191">
                  <c:v>0.18460648148148101</c:v>
                </c:pt>
                <c:pt idx="3192" formatCode="h:mm:ss">
                  <c:v>0.18466435185185201</c:v>
                </c:pt>
                <c:pt idx="3193" formatCode="h:mm:ss">
                  <c:v>0.18472222222222201</c:v>
                </c:pt>
                <c:pt idx="3194">
                  <c:v>0.18478009259259301</c:v>
                </c:pt>
                <c:pt idx="3195" formatCode="h:mm:ss">
                  <c:v>0.18483796296296301</c:v>
                </c:pt>
                <c:pt idx="3196" formatCode="h:mm:ss">
                  <c:v>0.18489583333333301</c:v>
                </c:pt>
                <c:pt idx="3197">
                  <c:v>0.18495370370370401</c:v>
                </c:pt>
                <c:pt idx="3198" formatCode="h:mm:ss">
                  <c:v>0.18501157407407401</c:v>
                </c:pt>
                <c:pt idx="3199" formatCode="h:mm:ss">
                  <c:v>0.18506944444444401</c:v>
                </c:pt>
                <c:pt idx="3200">
                  <c:v>0.18512731481481501</c:v>
                </c:pt>
                <c:pt idx="3201">
                  <c:v>0.18518518518518501</c:v>
                </c:pt>
                <c:pt idx="3202" formatCode="h:mm:ss">
                  <c:v>0.18524305555555601</c:v>
                </c:pt>
                <c:pt idx="3203" formatCode="h:mm:ss">
                  <c:v>0.18530092592592601</c:v>
                </c:pt>
                <c:pt idx="3204">
                  <c:v>0.18535879629629601</c:v>
                </c:pt>
                <c:pt idx="3205" formatCode="h:mm:ss">
                  <c:v>0.18541666666666701</c:v>
                </c:pt>
                <c:pt idx="3206" formatCode="h:mm:ss">
                  <c:v>0.18547453703703701</c:v>
                </c:pt>
                <c:pt idx="3207">
                  <c:v>0.18553240740740701</c:v>
                </c:pt>
                <c:pt idx="3208" formatCode="h:mm:ss">
                  <c:v>0.18559027777777801</c:v>
                </c:pt>
                <c:pt idx="3209" formatCode="h:mm:ss">
                  <c:v>0.18564814814814801</c:v>
                </c:pt>
                <c:pt idx="3210">
                  <c:v>0.18570601851851901</c:v>
                </c:pt>
                <c:pt idx="3211" formatCode="h:mm:ss">
                  <c:v>0.18576388888888901</c:v>
                </c:pt>
                <c:pt idx="3212" formatCode="h:mm:ss">
                  <c:v>0.18582175925925901</c:v>
                </c:pt>
                <c:pt idx="3213">
                  <c:v>0.18587962962963001</c:v>
                </c:pt>
                <c:pt idx="3214" formatCode="h:mm:ss">
                  <c:v>0.18593750000000001</c:v>
                </c:pt>
                <c:pt idx="3215" formatCode="h:mm:ss">
                  <c:v>0.18599537037037001</c:v>
                </c:pt>
                <c:pt idx="3216">
                  <c:v>0.186053240740741</c:v>
                </c:pt>
                <c:pt idx="3217">
                  <c:v>0.18611111111111101</c:v>
                </c:pt>
                <c:pt idx="3218" formatCode="h:mm:ss">
                  <c:v>0.18616898148148101</c:v>
                </c:pt>
                <c:pt idx="3219" formatCode="h:mm:ss">
                  <c:v>0.186226851851852</c:v>
                </c:pt>
                <c:pt idx="3220">
                  <c:v>0.186284722222222</c:v>
                </c:pt>
                <c:pt idx="3221" formatCode="h:mm:ss">
                  <c:v>0.186342592592593</c:v>
                </c:pt>
                <c:pt idx="3222" formatCode="h:mm:ss">
                  <c:v>0.186400462962963</c:v>
                </c:pt>
                <c:pt idx="3223">
                  <c:v>0.186458333333333</c:v>
                </c:pt>
                <c:pt idx="3224" formatCode="h:mm:ss">
                  <c:v>0.186516203703704</c:v>
                </c:pt>
                <c:pt idx="3225" formatCode="h:mm:ss">
                  <c:v>0.186574074074074</c:v>
                </c:pt>
                <c:pt idx="3226">
                  <c:v>0.186631944444444</c:v>
                </c:pt>
                <c:pt idx="3227" formatCode="h:mm:ss">
                  <c:v>0.186689814814815</c:v>
                </c:pt>
                <c:pt idx="3228" formatCode="h:mm:ss">
                  <c:v>0.186747685185185</c:v>
                </c:pt>
                <c:pt idx="3229">
                  <c:v>0.186805555555556</c:v>
                </c:pt>
                <c:pt idx="3230" formatCode="h:mm:ss">
                  <c:v>0.186863425925926</c:v>
                </c:pt>
                <c:pt idx="3231" formatCode="h:mm:ss">
                  <c:v>0.186921296296296</c:v>
                </c:pt>
                <c:pt idx="3232">
                  <c:v>0.186979166666667</c:v>
                </c:pt>
                <c:pt idx="3233">
                  <c:v>0.187037037037037</c:v>
                </c:pt>
                <c:pt idx="3234" formatCode="h:mm:ss">
                  <c:v>0.187094907407407</c:v>
                </c:pt>
                <c:pt idx="3235" formatCode="h:mm:ss">
                  <c:v>0.187152777777778</c:v>
                </c:pt>
                <c:pt idx="3236">
                  <c:v>0.187210648148148</c:v>
                </c:pt>
                <c:pt idx="3237" formatCode="h:mm:ss">
                  <c:v>0.187268518518519</c:v>
                </c:pt>
                <c:pt idx="3238" formatCode="h:mm:ss">
                  <c:v>0.187326388888889</c:v>
                </c:pt>
                <c:pt idx="3239">
                  <c:v>0.187384259259259</c:v>
                </c:pt>
                <c:pt idx="3240" formatCode="h:mm:ss">
                  <c:v>0.18744212962963</c:v>
                </c:pt>
                <c:pt idx="3241" formatCode="h:mm:ss">
                  <c:v>0.1875</c:v>
                </c:pt>
                <c:pt idx="3242">
                  <c:v>0.18755787037037</c:v>
                </c:pt>
                <c:pt idx="3243" formatCode="h:mm:ss">
                  <c:v>0.187615740740741</c:v>
                </c:pt>
                <c:pt idx="3244" formatCode="h:mm:ss">
                  <c:v>0.187673611111111</c:v>
                </c:pt>
                <c:pt idx="3245">
                  <c:v>0.187731481481481</c:v>
                </c:pt>
                <c:pt idx="3246" formatCode="h:mm:ss">
                  <c:v>0.187789351851852</c:v>
                </c:pt>
                <c:pt idx="3247" formatCode="h:mm:ss">
                  <c:v>0.187847222222222</c:v>
                </c:pt>
                <c:pt idx="3248">
                  <c:v>0.187905092592593</c:v>
                </c:pt>
                <c:pt idx="3249">
                  <c:v>0.187962962962963</c:v>
                </c:pt>
                <c:pt idx="3250" formatCode="h:mm:ss">
                  <c:v>0.188020833333333</c:v>
                </c:pt>
                <c:pt idx="3251" formatCode="h:mm:ss">
                  <c:v>0.188078703703704</c:v>
                </c:pt>
                <c:pt idx="3252">
                  <c:v>0.188136574074074</c:v>
                </c:pt>
                <c:pt idx="3253" formatCode="h:mm:ss">
                  <c:v>0.188194444444444</c:v>
                </c:pt>
                <c:pt idx="3254" formatCode="h:mm:ss">
                  <c:v>0.188252314814815</c:v>
                </c:pt>
                <c:pt idx="3255">
                  <c:v>0.188310185185185</c:v>
                </c:pt>
                <c:pt idx="3256" formatCode="h:mm:ss">
                  <c:v>0.188368055555556</c:v>
                </c:pt>
                <c:pt idx="3257" formatCode="h:mm:ss">
                  <c:v>0.188425925925926</c:v>
                </c:pt>
                <c:pt idx="3258">
                  <c:v>0.188483796296296</c:v>
                </c:pt>
                <c:pt idx="3259" formatCode="h:mm:ss">
                  <c:v>0.188541666666667</c:v>
                </c:pt>
                <c:pt idx="3260" formatCode="h:mm:ss">
                  <c:v>0.188599537037037</c:v>
                </c:pt>
                <c:pt idx="3261">
                  <c:v>0.188657407407407</c:v>
                </c:pt>
                <c:pt idx="3262" formatCode="h:mm:ss">
                  <c:v>0.188715277777778</c:v>
                </c:pt>
                <c:pt idx="3263" formatCode="h:mm:ss">
                  <c:v>0.188773148148148</c:v>
                </c:pt>
                <c:pt idx="3264">
                  <c:v>0.188831018518518</c:v>
                </c:pt>
                <c:pt idx="3265">
                  <c:v>0.18888888888888899</c:v>
                </c:pt>
                <c:pt idx="3266" formatCode="h:mm:ss">
                  <c:v>0.188946759259259</c:v>
                </c:pt>
                <c:pt idx="3267" formatCode="h:mm:ss">
                  <c:v>0.18900462962962999</c:v>
                </c:pt>
                <c:pt idx="3268">
                  <c:v>0.18906249999999999</c:v>
                </c:pt>
                <c:pt idx="3269" formatCode="h:mm:ss">
                  <c:v>0.18912037037036999</c:v>
                </c:pt>
                <c:pt idx="3270" formatCode="h:mm:ss">
                  <c:v>0.18917824074074099</c:v>
                </c:pt>
                <c:pt idx="3271">
                  <c:v>0.18923611111111099</c:v>
                </c:pt>
                <c:pt idx="3272" formatCode="h:mm:ss">
                  <c:v>0.18929398148148099</c:v>
                </c:pt>
                <c:pt idx="3273" formatCode="h:mm:ss">
                  <c:v>0.18935185185185199</c:v>
                </c:pt>
                <c:pt idx="3274">
                  <c:v>0.18940972222222199</c:v>
                </c:pt>
                <c:pt idx="3275" formatCode="h:mm:ss">
                  <c:v>0.18946759259259299</c:v>
                </c:pt>
                <c:pt idx="3276" formatCode="h:mm:ss">
                  <c:v>0.18952546296296299</c:v>
                </c:pt>
                <c:pt idx="3277">
                  <c:v>0.18958333333333299</c:v>
                </c:pt>
                <c:pt idx="3278" formatCode="h:mm:ss">
                  <c:v>0.18964120370370399</c:v>
                </c:pt>
                <c:pt idx="3279" formatCode="h:mm:ss">
                  <c:v>0.18969907407407399</c:v>
                </c:pt>
                <c:pt idx="3280">
                  <c:v>0.18975694444444399</c:v>
                </c:pt>
                <c:pt idx="3281">
                  <c:v>0.18981481481481499</c:v>
                </c:pt>
                <c:pt idx="3282" formatCode="h:mm:ss">
                  <c:v>0.18987268518518499</c:v>
                </c:pt>
                <c:pt idx="3283" formatCode="h:mm:ss">
                  <c:v>0.18993055555555599</c:v>
                </c:pt>
                <c:pt idx="3284">
                  <c:v>0.18998842592592599</c:v>
                </c:pt>
                <c:pt idx="3285" formatCode="h:mm:ss">
                  <c:v>0.19004629629629599</c:v>
                </c:pt>
                <c:pt idx="3286" formatCode="h:mm:ss">
                  <c:v>0.19010416666666699</c:v>
                </c:pt>
                <c:pt idx="3287">
                  <c:v>0.19016203703703699</c:v>
                </c:pt>
                <c:pt idx="3288" formatCode="h:mm:ss">
                  <c:v>0.19021990740740699</c:v>
                </c:pt>
                <c:pt idx="3289" formatCode="h:mm:ss">
                  <c:v>0.19027777777777799</c:v>
                </c:pt>
                <c:pt idx="3290">
                  <c:v>0.19033564814814799</c:v>
                </c:pt>
                <c:pt idx="3291" formatCode="h:mm:ss">
                  <c:v>0.19039351851851799</c:v>
                </c:pt>
                <c:pt idx="3292" formatCode="h:mm:ss">
                  <c:v>0.19045138888888899</c:v>
                </c:pt>
                <c:pt idx="3293">
                  <c:v>0.19050925925925899</c:v>
                </c:pt>
                <c:pt idx="3294" formatCode="h:mm:ss">
                  <c:v>0.19056712962962999</c:v>
                </c:pt>
                <c:pt idx="3295" formatCode="h:mm:ss">
                  <c:v>0.19062499999999999</c:v>
                </c:pt>
                <c:pt idx="3296">
                  <c:v>0.19068287037036999</c:v>
                </c:pt>
                <c:pt idx="3297">
                  <c:v>0.19074074074074099</c:v>
                </c:pt>
                <c:pt idx="3298" formatCode="h:mm:ss">
                  <c:v>0.19079861111111099</c:v>
                </c:pt>
                <c:pt idx="3299" formatCode="h:mm:ss">
                  <c:v>0.19085648148148099</c:v>
                </c:pt>
                <c:pt idx="3300">
                  <c:v>0.19091435185185199</c:v>
                </c:pt>
                <c:pt idx="3301" formatCode="h:mm:ss">
                  <c:v>0.19097222222222199</c:v>
                </c:pt>
                <c:pt idx="3302" formatCode="h:mm:ss">
                  <c:v>0.19103009259259299</c:v>
                </c:pt>
                <c:pt idx="3303">
                  <c:v>0.19108796296296299</c:v>
                </c:pt>
                <c:pt idx="3304" formatCode="h:mm:ss">
                  <c:v>0.19114583333333299</c:v>
                </c:pt>
                <c:pt idx="3305" formatCode="h:mm:ss">
                  <c:v>0.19120370370370399</c:v>
                </c:pt>
                <c:pt idx="3306">
                  <c:v>0.19126157407407399</c:v>
                </c:pt>
                <c:pt idx="3307" formatCode="h:mm:ss">
                  <c:v>0.19131944444444399</c:v>
                </c:pt>
                <c:pt idx="3308" formatCode="h:mm:ss">
                  <c:v>0.19137731481481501</c:v>
                </c:pt>
                <c:pt idx="3309">
                  <c:v>0.19143518518518499</c:v>
                </c:pt>
                <c:pt idx="3310" formatCode="h:mm:ss">
                  <c:v>0.19149305555555601</c:v>
                </c:pt>
                <c:pt idx="3311" formatCode="h:mm:ss">
                  <c:v>0.19155092592592601</c:v>
                </c:pt>
                <c:pt idx="3312">
                  <c:v>0.19160879629629601</c:v>
                </c:pt>
                <c:pt idx="3313">
                  <c:v>0.19166666666666701</c:v>
                </c:pt>
                <c:pt idx="3314" formatCode="h:mm:ss">
                  <c:v>0.19172453703703701</c:v>
                </c:pt>
                <c:pt idx="3315" formatCode="h:mm:ss">
                  <c:v>0.19178240740740701</c:v>
                </c:pt>
                <c:pt idx="3316">
                  <c:v>0.19184027777777801</c:v>
                </c:pt>
                <c:pt idx="3317" formatCode="h:mm:ss">
                  <c:v>0.19189814814814801</c:v>
                </c:pt>
                <c:pt idx="3318" formatCode="h:mm:ss">
                  <c:v>0.19195601851851901</c:v>
                </c:pt>
                <c:pt idx="3319">
                  <c:v>0.19201388888888901</c:v>
                </c:pt>
                <c:pt idx="3320" formatCode="h:mm:ss">
                  <c:v>0.19207175925925901</c:v>
                </c:pt>
                <c:pt idx="3321" formatCode="h:mm:ss">
                  <c:v>0.19212962962963001</c:v>
                </c:pt>
                <c:pt idx="3322">
                  <c:v>0.19218750000000001</c:v>
                </c:pt>
                <c:pt idx="3323" formatCode="h:mm:ss">
                  <c:v>0.19224537037037001</c:v>
                </c:pt>
                <c:pt idx="3324" formatCode="h:mm:ss">
                  <c:v>0.19230324074074101</c:v>
                </c:pt>
                <c:pt idx="3325">
                  <c:v>0.19236111111111101</c:v>
                </c:pt>
                <c:pt idx="3326" formatCode="h:mm:ss">
                  <c:v>0.19241898148148101</c:v>
                </c:pt>
                <c:pt idx="3327" formatCode="h:mm:ss">
                  <c:v>0.19247685185185201</c:v>
                </c:pt>
                <c:pt idx="3328">
                  <c:v>0.19253472222222201</c:v>
                </c:pt>
                <c:pt idx="3329">
                  <c:v>0.19259259259259301</c:v>
                </c:pt>
                <c:pt idx="3330" formatCode="h:mm:ss">
                  <c:v>0.19265046296296301</c:v>
                </c:pt>
                <c:pt idx="3331" formatCode="h:mm:ss">
                  <c:v>0.19270833333333301</c:v>
                </c:pt>
                <c:pt idx="3332">
                  <c:v>0.19276620370370401</c:v>
                </c:pt>
                <c:pt idx="3333" formatCode="h:mm:ss">
                  <c:v>0.19282407407407401</c:v>
                </c:pt>
                <c:pt idx="3334" formatCode="h:mm:ss">
                  <c:v>0.19288194444444401</c:v>
                </c:pt>
                <c:pt idx="3335">
                  <c:v>0.19293981481481501</c:v>
                </c:pt>
                <c:pt idx="3336" formatCode="h:mm:ss">
                  <c:v>0.19299768518518501</c:v>
                </c:pt>
                <c:pt idx="3337" formatCode="h:mm:ss">
                  <c:v>0.19305555555555601</c:v>
                </c:pt>
                <c:pt idx="3338">
                  <c:v>0.19311342592592601</c:v>
                </c:pt>
                <c:pt idx="3339" formatCode="h:mm:ss">
                  <c:v>0.19317129629629601</c:v>
                </c:pt>
                <c:pt idx="3340" formatCode="h:mm:ss">
                  <c:v>0.19322916666666701</c:v>
                </c:pt>
                <c:pt idx="3341">
                  <c:v>0.19328703703703701</c:v>
                </c:pt>
                <c:pt idx="3342" formatCode="h:mm:ss">
                  <c:v>0.19334490740740701</c:v>
                </c:pt>
                <c:pt idx="3343" formatCode="h:mm:ss">
                  <c:v>0.19340277777777801</c:v>
                </c:pt>
                <c:pt idx="3344">
                  <c:v>0.19346064814814801</c:v>
                </c:pt>
                <c:pt idx="3345">
                  <c:v>0.19351851851851901</c:v>
                </c:pt>
                <c:pt idx="3346" formatCode="h:mm:ss">
                  <c:v>0.19357638888888901</c:v>
                </c:pt>
                <c:pt idx="3347" formatCode="h:mm:ss">
                  <c:v>0.19363425925925901</c:v>
                </c:pt>
                <c:pt idx="3348">
                  <c:v>0.19369212962963001</c:v>
                </c:pt>
                <c:pt idx="3349" formatCode="h:mm:ss">
                  <c:v>0.19375000000000001</c:v>
                </c:pt>
                <c:pt idx="3350" formatCode="h:mm:ss">
                  <c:v>0.19380787037037001</c:v>
                </c:pt>
                <c:pt idx="3351">
                  <c:v>0.193865740740741</c:v>
                </c:pt>
                <c:pt idx="3352" formatCode="h:mm:ss">
                  <c:v>0.19392361111111101</c:v>
                </c:pt>
                <c:pt idx="3353" formatCode="h:mm:ss">
                  <c:v>0.19398148148148101</c:v>
                </c:pt>
                <c:pt idx="3354">
                  <c:v>0.194039351851852</c:v>
                </c:pt>
                <c:pt idx="3355" formatCode="h:mm:ss">
                  <c:v>0.194097222222222</c:v>
                </c:pt>
                <c:pt idx="3356" formatCode="h:mm:ss">
                  <c:v>0.194155092592593</c:v>
                </c:pt>
                <c:pt idx="3357">
                  <c:v>0.194212962962963</c:v>
                </c:pt>
                <c:pt idx="3358" formatCode="h:mm:ss">
                  <c:v>0.194270833333333</c:v>
                </c:pt>
                <c:pt idx="3359" formatCode="h:mm:ss">
                  <c:v>0.194328703703704</c:v>
                </c:pt>
                <c:pt idx="3360">
                  <c:v>0.194386574074074</c:v>
                </c:pt>
                <c:pt idx="3361">
                  <c:v>0.194444444444444</c:v>
                </c:pt>
                <c:pt idx="3362" formatCode="h:mm:ss">
                  <c:v>0.194502314814815</c:v>
                </c:pt>
                <c:pt idx="3363" formatCode="h:mm:ss">
                  <c:v>0.194560185185185</c:v>
                </c:pt>
                <c:pt idx="3364">
                  <c:v>0.194618055555556</c:v>
                </c:pt>
                <c:pt idx="3365" formatCode="h:mm:ss">
                  <c:v>0.194675925925926</c:v>
                </c:pt>
                <c:pt idx="3366" formatCode="h:mm:ss">
                  <c:v>0.194733796296296</c:v>
                </c:pt>
                <c:pt idx="3367">
                  <c:v>0.194791666666667</c:v>
                </c:pt>
                <c:pt idx="3368" formatCode="h:mm:ss">
                  <c:v>0.194849537037037</c:v>
                </c:pt>
                <c:pt idx="3369" formatCode="h:mm:ss">
                  <c:v>0.194907407407407</c:v>
                </c:pt>
                <c:pt idx="3370">
                  <c:v>0.194965277777778</c:v>
                </c:pt>
                <c:pt idx="3371" formatCode="h:mm:ss">
                  <c:v>0.195023148148148</c:v>
                </c:pt>
                <c:pt idx="3372" formatCode="h:mm:ss">
                  <c:v>0.195081018518519</c:v>
                </c:pt>
                <c:pt idx="3373">
                  <c:v>0.195138888888889</c:v>
                </c:pt>
                <c:pt idx="3374" formatCode="h:mm:ss">
                  <c:v>0.195196759259259</c:v>
                </c:pt>
                <c:pt idx="3375" formatCode="h:mm:ss">
                  <c:v>0.19525462962963</c:v>
                </c:pt>
                <c:pt idx="3376">
                  <c:v>0.1953125</c:v>
                </c:pt>
                <c:pt idx="3377">
                  <c:v>0.19537037037037</c:v>
                </c:pt>
                <c:pt idx="3378" formatCode="h:mm:ss">
                  <c:v>0.195428240740741</c:v>
                </c:pt>
                <c:pt idx="3379" formatCode="h:mm:ss">
                  <c:v>0.195486111111111</c:v>
                </c:pt>
                <c:pt idx="3380">
                  <c:v>0.195543981481481</c:v>
                </c:pt>
                <c:pt idx="3381" formatCode="h:mm:ss">
                  <c:v>0.195601851851852</c:v>
                </c:pt>
                <c:pt idx="3382" formatCode="h:mm:ss">
                  <c:v>0.195659722222222</c:v>
                </c:pt>
                <c:pt idx="3383">
                  <c:v>0.195717592592593</c:v>
                </c:pt>
                <c:pt idx="3384" formatCode="h:mm:ss">
                  <c:v>0.195775462962963</c:v>
                </c:pt>
                <c:pt idx="3385" formatCode="h:mm:ss">
                  <c:v>0.195833333333333</c:v>
                </c:pt>
                <c:pt idx="3386">
                  <c:v>0.195891203703704</c:v>
                </c:pt>
                <c:pt idx="3387" formatCode="h:mm:ss">
                  <c:v>0.195949074074074</c:v>
                </c:pt>
                <c:pt idx="3388" formatCode="h:mm:ss">
                  <c:v>0.196006944444444</c:v>
                </c:pt>
                <c:pt idx="3389">
                  <c:v>0.196064814814815</c:v>
                </c:pt>
                <c:pt idx="3390" formatCode="h:mm:ss">
                  <c:v>0.196122685185185</c:v>
                </c:pt>
                <c:pt idx="3391" formatCode="h:mm:ss">
                  <c:v>0.196180555555556</c:v>
                </c:pt>
                <c:pt idx="3392">
                  <c:v>0.196238425925926</c:v>
                </c:pt>
                <c:pt idx="3393">
                  <c:v>0.196296296296296</c:v>
                </c:pt>
                <c:pt idx="3394" formatCode="h:mm:ss">
                  <c:v>0.196354166666667</c:v>
                </c:pt>
                <c:pt idx="3395" formatCode="h:mm:ss">
                  <c:v>0.196412037037037</c:v>
                </c:pt>
                <c:pt idx="3396">
                  <c:v>0.196469907407407</c:v>
                </c:pt>
                <c:pt idx="3397" formatCode="h:mm:ss">
                  <c:v>0.196527777777778</c:v>
                </c:pt>
                <c:pt idx="3398" formatCode="h:mm:ss">
                  <c:v>0.196585648148148</c:v>
                </c:pt>
                <c:pt idx="3399">
                  <c:v>0.196643518518518</c:v>
                </c:pt>
                <c:pt idx="3400" formatCode="h:mm:ss">
                  <c:v>0.19670138888888899</c:v>
                </c:pt>
                <c:pt idx="3401" formatCode="h:mm:ss">
                  <c:v>0.196759259259259</c:v>
                </c:pt>
                <c:pt idx="3402">
                  <c:v>0.19681712962962999</c:v>
                </c:pt>
                <c:pt idx="3403" formatCode="h:mm:ss">
                  <c:v>0.19687499999999999</c:v>
                </c:pt>
                <c:pt idx="3404" formatCode="h:mm:ss">
                  <c:v>0.19693287037036999</c:v>
                </c:pt>
                <c:pt idx="3405">
                  <c:v>0.19699074074074099</c:v>
                </c:pt>
                <c:pt idx="3406" formatCode="h:mm:ss">
                  <c:v>0.19704861111111099</c:v>
                </c:pt>
                <c:pt idx="3407" formatCode="h:mm:ss">
                  <c:v>0.19710648148148099</c:v>
                </c:pt>
                <c:pt idx="3408">
                  <c:v>0.19716435185185199</c:v>
                </c:pt>
                <c:pt idx="3409">
                  <c:v>0.19722222222222199</c:v>
                </c:pt>
                <c:pt idx="3410" formatCode="h:mm:ss">
                  <c:v>0.19728009259259299</c:v>
                </c:pt>
                <c:pt idx="3411" formatCode="h:mm:ss">
                  <c:v>0.19733796296296299</c:v>
                </c:pt>
                <c:pt idx="3412">
                  <c:v>0.19739583333333299</c:v>
                </c:pt>
                <c:pt idx="3413" formatCode="h:mm:ss">
                  <c:v>0.19745370370370399</c:v>
                </c:pt>
                <c:pt idx="3414" formatCode="h:mm:ss">
                  <c:v>0.19751157407407399</c:v>
                </c:pt>
                <c:pt idx="3415">
                  <c:v>0.19756944444444399</c:v>
                </c:pt>
                <c:pt idx="3416" formatCode="h:mm:ss">
                  <c:v>0.19762731481481499</c:v>
                </c:pt>
                <c:pt idx="3417" formatCode="h:mm:ss">
                  <c:v>0.19768518518518499</c:v>
                </c:pt>
                <c:pt idx="3418">
                  <c:v>0.19774305555555599</c:v>
                </c:pt>
                <c:pt idx="3419" formatCode="h:mm:ss">
                  <c:v>0.19780092592592599</c:v>
                </c:pt>
                <c:pt idx="3420" formatCode="h:mm:ss">
                  <c:v>0.19785879629629599</c:v>
                </c:pt>
                <c:pt idx="3421">
                  <c:v>0.19791666666666699</c:v>
                </c:pt>
                <c:pt idx="3422" formatCode="h:mm:ss">
                  <c:v>0.19797453703703699</c:v>
                </c:pt>
                <c:pt idx="3423" formatCode="h:mm:ss">
                  <c:v>0.19803240740740699</c:v>
                </c:pt>
                <c:pt idx="3424">
                  <c:v>0.19809027777777799</c:v>
                </c:pt>
                <c:pt idx="3425">
                  <c:v>0.19814814814814799</c:v>
                </c:pt>
                <c:pt idx="3426" formatCode="h:mm:ss">
                  <c:v>0.19820601851851799</c:v>
                </c:pt>
                <c:pt idx="3427" formatCode="h:mm:ss">
                  <c:v>0.19826388888888899</c:v>
                </c:pt>
                <c:pt idx="3428">
                  <c:v>0.19832175925925899</c:v>
                </c:pt>
                <c:pt idx="3429" formatCode="h:mm:ss">
                  <c:v>0.19837962962962999</c:v>
                </c:pt>
                <c:pt idx="3430" formatCode="h:mm:ss">
                  <c:v>0.19843749999999999</c:v>
                </c:pt>
                <c:pt idx="3431">
                  <c:v>0.19849537037036999</c:v>
                </c:pt>
                <c:pt idx="3432" formatCode="h:mm:ss">
                  <c:v>0.19855324074074099</c:v>
                </c:pt>
                <c:pt idx="3433" formatCode="h:mm:ss">
                  <c:v>0.19861111111111099</c:v>
                </c:pt>
                <c:pt idx="3434">
                  <c:v>0.19866898148148099</c:v>
                </c:pt>
                <c:pt idx="3435" formatCode="h:mm:ss">
                  <c:v>0.19872685185185199</c:v>
                </c:pt>
                <c:pt idx="3436" formatCode="h:mm:ss">
                  <c:v>0.19878472222222199</c:v>
                </c:pt>
                <c:pt idx="3437">
                  <c:v>0.19884259259259299</c:v>
                </c:pt>
                <c:pt idx="3438" formatCode="h:mm:ss">
                  <c:v>0.19890046296296299</c:v>
                </c:pt>
                <c:pt idx="3439" formatCode="h:mm:ss">
                  <c:v>0.19895833333333299</c:v>
                </c:pt>
                <c:pt idx="3440">
                  <c:v>0.19901620370370399</c:v>
                </c:pt>
                <c:pt idx="3441">
                  <c:v>0.19907407407407399</c:v>
                </c:pt>
                <c:pt idx="3442" formatCode="h:mm:ss">
                  <c:v>0.19913194444444399</c:v>
                </c:pt>
                <c:pt idx="3443" formatCode="h:mm:ss">
                  <c:v>0.19918981481481501</c:v>
                </c:pt>
                <c:pt idx="3444">
                  <c:v>0.19924768518518499</c:v>
                </c:pt>
                <c:pt idx="3445" formatCode="h:mm:ss">
                  <c:v>0.19930555555555601</c:v>
                </c:pt>
                <c:pt idx="3446" formatCode="h:mm:ss">
                  <c:v>0.19936342592592601</c:v>
                </c:pt>
                <c:pt idx="3447">
                  <c:v>0.19942129629629601</c:v>
                </c:pt>
                <c:pt idx="3448" formatCode="h:mm:ss">
                  <c:v>0.19947916666666701</c:v>
                </c:pt>
                <c:pt idx="3449" formatCode="h:mm:ss">
                  <c:v>0.19953703703703701</c:v>
                </c:pt>
                <c:pt idx="3450">
                  <c:v>0.19959490740740701</c:v>
                </c:pt>
                <c:pt idx="3451" formatCode="h:mm:ss">
                  <c:v>0.19965277777777801</c:v>
                </c:pt>
                <c:pt idx="3452" formatCode="h:mm:ss">
                  <c:v>0.19971064814814801</c:v>
                </c:pt>
                <c:pt idx="3453">
                  <c:v>0.19976851851851901</c:v>
                </c:pt>
                <c:pt idx="3454" formatCode="h:mm:ss">
                  <c:v>0.19982638888888901</c:v>
                </c:pt>
                <c:pt idx="3455" formatCode="h:mm:ss">
                  <c:v>0.19988425925925901</c:v>
                </c:pt>
                <c:pt idx="3456">
                  <c:v>0.19994212962963001</c:v>
                </c:pt>
                <c:pt idx="3457">
                  <c:v>0.2</c:v>
                </c:pt>
                <c:pt idx="3458" formatCode="h:mm:ss">
                  <c:v>0.20005787037037001</c:v>
                </c:pt>
                <c:pt idx="3459" formatCode="h:mm:ss">
                  <c:v>0.20011574074074101</c:v>
                </c:pt>
                <c:pt idx="3460">
                  <c:v>0.20017361111111101</c:v>
                </c:pt>
                <c:pt idx="3461" formatCode="h:mm:ss">
                  <c:v>0.20023148148148101</c:v>
                </c:pt>
                <c:pt idx="3462" formatCode="h:mm:ss">
                  <c:v>0.20028935185185201</c:v>
                </c:pt>
                <c:pt idx="3463">
                  <c:v>0.20034722222222201</c:v>
                </c:pt>
                <c:pt idx="3464" formatCode="h:mm:ss">
                  <c:v>0.20040509259259301</c:v>
                </c:pt>
                <c:pt idx="3465" formatCode="h:mm:ss">
                  <c:v>0.20046296296296301</c:v>
                </c:pt>
                <c:pt idx="3466">
                  <c:v>0.20052083333333301</c:v>
                </c:pt>
                <c:pt idx="3467" formatCode="h:mm:ss">
                  <c:v>0.20057870370370401</c:v>
                </c:pt>
                <c:pt idx="3468" formatCode="h:mm:ss">
                  <c:v>0.20063657407407401</c:v>
                </c:pt>
                <c:pt idx="3469">
                  <c:v>0.20069444444444401</c:v>
                </c:pt>
                <c:pt idx="3470" formatCode="h:mm:ss">
                  <c:v>0.20075231481481501</c:v>
                </c:pt>
                <c:pt idx="3471" formatCode="h:mm:ss">
                  <c:v>0.20081018518518501</c:v>
                </c:pt>
                <c:pt idx="3472">
                  <c:v>0.20086805555555601</c:v>
                </c:pt>
                <c:pt idx="3473">
                  <c:v>0.20092592592592601</c:v>
                </c:pt>
                <c:pt idx="3474" formatCode="h:mm:ss">
                  <c:v>0.20098379629629601</c:v>
                </c:pt>
                <c:pt idx="3475" formatCode="h:mm:ss">
                  <c:v>0.20104166666666701</c:v>
                </c:pt>
                <c:pt idx="3476">
                  <c:v>0.20109953703703701</c:v>
                </c:pt>
                <c:pt idx="3477" formatCode="h:mm:ss">
                  <c:v>0.20115740740740701</c:v>
                </c:pt>
                <c:pt idx="3478" formatCode="h:mm:ss">
                  <c:v>0.20121527777777801</c:v>
                </c:pt>
                <c:pt idx="3479">
                  <c:v>0.20127314814814801</c:v>
                </c:pt>
                <c:pt idx="3480" formatCode="h:mm:ss">
                  <c:v>0.20133101851851901</c:v>
                </c:pt>
                <c:pt idx="3481" formatCode="h:mm:ss">
                  <c:v>0.20138888888888901</c:v>
                </c:pt>
                <c:pt idx="3482">
                  <c:v>0.20144675925925901</c:v>
                </c:pt>
                <c:pt idx="3483" formatCode="h:mm:ss">
                  <c:v>0.20150462962963001</c:v>
                </c:pt>
                <c:pt idx="3484" formatCode="h:mm:ss">
                  <c:v>0.20156250000000001</c:v>
                </c:pt>
                <c:pt idx="3485">
                  <c:v>0.20162037037037001</c:v>
                </c:pt>
                <c:pt idx="3486" formatCode="h:mm:ss">
                  <c:v>0.201678240740741</c:v>
                </c:pt>
                <c:pt idx="3487" formatCode="h:mm:ss">
                  <c:v>0.20173611111111101</c:v>
                </c:pt>
                <c:pt idx="3488">
                  <c:v>0.20179398148148101</c:v>
                </c:pt>
                <c:pt idx="3489">
                  <c:v>0.201851851851852</c:v>
                </c:pt>
                <c:pt idx="3490" formatCode="h:mm:ss">
                  <c:v>0.201909722222222</c:v>
                </c:pt>
                <c:pt idx="3491" formatCode="h:mm:ss">
                  <c:v>0.201967592592593</c:v>
                </c:pt>
                <c:pt idx="3492">
                  <c:v>0.202025462962963</c:v>
                </c:pt>
                <c:pt idx="3493" formatCode="h:mm:ss">
                  <c:v>0.202083333333333</c:v>
                </c:pt>
                <c:pt idx="3494" formatCode="h:mm:ss">
                  <c:v>0.202141203703704</c:v>
                </c:pt>
                <c:pt idx="3495">
                  <c:v>0.202199074074074</c:v>
                </c:pt>
                <c:pt idx="3496" formatCode="h:mm:ss">
                  <c:v>0.202256944444444</c:v>
                </c:pt>
                <c:pt idx="3497" formatCode="h:mm:ss">
                  <c:v>0.202314814814815</c:v>
                </c:pt>
                <c:pt idx="3498">
                  <c:v>0.202372685185185</c:v>
                </c:pt>
                <c:pt idx="3499" formatCode="h:mm:ss">
                  <c:v>0.202430555555556</c:v>
                </c:pt>
                <c:pt idx="3500" formatCode="h:mm:ss">
                  <c:v>0.202488425925926</c:v>
                </c:pt>
                <c:pt idx="3501">
                  <c:v>0.202546296296296</c:v>
                </c:pt>
                <c:pt idx="3502" formatCode="h:mm:ss">
                  <c:v>0.202604166666667</c:v>
                </c:pt>
                <c:pt idx="3503" formatCode="h:mm:ss">
                  <c:v>0.202662037037037</c:v>
                </c:pt>
                <c:pt idx="3504">
                  <c:v>0.202719907407407</c:v>
                </c:pt>
                <c:pt idx="3505">
                  <c:v>0.202777777777778</c:v>
                </c:pt>
                <c:pt idx="3506" formatCode="h:mm:ss">
                  <c:v>0.202835648148148</c:v>
                </c:pt>
                <c:pt idx="3507" formatCode="h:mm:ss">
                  <c:v>0.202893518518519</c:v>
                </c:pt>
                <c:pt idx="3508">
                  <c:v>0.202951388888889</c:v>
                </c:pt>
                <c:pt idx="3509" formatCode="h:mm:ss">
                  <c:v>0.203009259259259</c:v>
                </c:pt>
                <c:pt idx="3510" formatCode="h:mm:ss">
                  <c:v>0.20306712962963</c:v>
                </c:pt>
                <c:pt idx="3511">
                  <c:v>0.203125</c:v>
                </c:pt>
                <c:pt idx="3512" formatCode="h:mm:ss">
                  <c:v>0.20318287037037</c:v>
                </c:pt>
                <c:pt idx="3513" formatCode="h:mm:ss">
                  <c:v>0.203240740740741</c:v>
                </c:pt>
                <c:pt idx="3514">
                  <c:v>0.203298611111111</c:v>
                </c:pt>
                <c:pt idx="3515" formatCode="h:mm:ss">
                  <c:v>0.203356481481481</c:v>
                </c:pt>
                <c:pt idx="3516" formatCode="h:mm:ss">
                  <c:v>0.203414351851852</c:v>
                </c:pt>
                <c:pt idx="3517">
                  <c:v>0.203472222222222</c:v>
                </c:pt>
                <c:pt idx="3518" formatCode="h:mm:ss">
                  <c:v>0.203530092592593</c:v>
                </c:pt>
                <c:pt idx="3519" formatCode="h:mm:ss">
                  <c:v>0.203587962962963</c:v>
                </c:pt>
                <c:pt idx="3520">
                  <c:v>0.203645833333333</c:v>
                </c:pt>
                <c:pt idx="3521">
                  <c:v>0.203703703703704</c:v>
                </c:pt>
                <c:pt idx="3522" formatCode="h:mm:ss">
                  <c:v>0.203761574074074</c:v>
                </c:pt>
                <c:pt idx="3523" formatCode="h:mm:ss">
                  <c:v>0.203819444444444</c:v>
                </c:pt>
                <c:pt idx="3524">
                  <c:v>0.203877314814815</c:v>
                </c:pt>
                <c:pt idx="3525" formatCode="h:mm:ss">
                  <c:v>0.203935185185185</c:v>
                </c:pt>
                <c:pt idx="3526" formatCode="h:mm:ss">
                  <c:v>0.203993055555556</c:v>
                </c:pt>
                <c:pt idx="3527">
                  <c:v>0.204050925925926</c:v>
                </c:pt>
                <c:pt idx="3528" formatCode="h:mm:ss">
                  <c:v>0.204108796296296</c:v>
                </c:pt>
                <c:pt idx="3529" formatCode="h:mm:ss">
                  <c:v>0.204166666666667</c:v>
                </c:pt>
                <c:pt idx="3530">
                  <c:v>0.204224537037037</c:v>
                </c:pt>
                <c:pt idx="3531" formatCode="h:mm:ss">
                  <c:v>0.204282407407407</c:v>
                </c:pt>
                <c:pt idx="3532" formatCode="h:mm:ss">
                  <c:v>0.204340277777778</c:v>
                </c:pt>
                <c:pt idx="3533">
                  <c:v>0.204398148148148</c:v>
                </c:pt>
                <c:pt idx="3534" formatCode="h:mm:ss">
                  <c:v>0.204456018518518</c:v>
                </c:pt>
                <c:pt idx="3535" formatCode="h:mm:ss">
                  <c:v>0.20451388888888899</c:v>
                </c:pt>
                <c:pt idx="3536">
                  <c:v>0.204571759259259</c:v>
                </c:pt>
                <c:pt idx="3537">
                  <c:v>0.20462962962962999</c:v>
                </c:pt>
                <c:pt idx="3538" formatCode="h:mm:ss">
                  <c:v>0.20468749999999999</c:v>
                </c:pt>
                <c:pt idx="3539" formatCode="h:mm:ss">
                  <c:v>0.20474537037036999</c:v>
                </c:pt>
                <c:pt idx="3540">
                  <c:v>0.20480324074074099</c:v>
                </c:pt>
                <c:pt idx="3541" formatCode="h:mm:ss">
                  <c:v>0.20486111111111099</c:v>
                </c:pt>
                <c:pt idx="3542" formatCode="h:mm:ss">
                  <c:v>0.20491898148148099</c:v>
                </c:pt>
                <c:pt idx="3543">
                  <c:v>0.20497685185185199</c:v>
                </c:pt>
                <c:pt idx="3544" formatCode="h:mm:ss">
                  <c:v>0.20503472222222199</c:v>
                </c:pt>
                <c:pt idx="3545" formatCode="h:mm:ss">
                  <c:v>0.20509259259259299</c:v>
                </c:pt>
                <c:pt idx="3546">
                  <c:v>0.20515046296296299</c:v>
                </c:pt>
                <c:pt idx="3547" formatCode="h:mm:ss">
                  <c:v>0.20520833333333299</c:v>
                </c:pt>
                <c:pt idx="3548" formatCode="h:mm:ss">
                  <c:v>0.20526620370370399</c:v>
                </c:pt>
                <c:pt idx="3549">
                  <c:v>0.20532407407407399</c:v>
                </c:pt>
                <c:pt idx="3550" formatCode="h:mm:ss">
                  <c:v>0.20538194444444399</c:v>
                </c:pt>
                <c:pt idx="3551" formatCode="h:mm:ss">
                  <c:v>0.20543981481481499</c:v>
                </c:pt>
                <c:pt idx="3552">
                  <c:v>0.20549768518518499</c:v>
                </c:pt>
                <c:pt idx="3553">
                  <c:v>0.20555555555555599</c:v>
                </c:pt>
                <c:pt idx="3554" formatCode="h:mm:ss">
                  <c:v>0.20561342592592599</c:v>
                </c:pt>
                <c:pt idx="3555" formatCode="h:mm:ss">
                  <c:v>0.20567129629629599</c:v>
                </c:pt>
                <c:pt idx="3556">
                  <c:v>0.20572916666666699</c:v>
                </c:pt>
                <c:pt idx="3557" formatCode="h:mm:ss">
                  <c:v>0.20578703703703699</c:v>
                </c:pt>
                <c:pt idx="3558" formatCode="h:mm:ss">
                  <c:v>0.20584490740740699</c:v>
                </c:pt>
                <c:pt idx="3559">
                  <c:v>0.20590277777777799</c:v>
                </c:pt>
                <c:pt idx="3560" formatCode="h:mm:ss">
                  <c:v>0.20596064814814799</c:v>
                </c:pt>
                <c:pt idx="3561" formatCode="h:mm:ss">
                  <c:v>0.20601851851851799</c:v>
                </c:pt>
                <c:pt idx="3562">
                  <c:v>0.20607638888888899</c:v>
                </c:pt>
                <c:pt idx="3563" formatCode="h:mm:ss">
                  <c:v>0.20613425925925899</c:v>
                </c:pt>
                <c:pt idx="3564" formatCode="h:mm:ss">
                  <c:v>0.20619212962962999</c:v>
                </c:pt>
                <c:pt idx="3565">
                  <c:v>0.20624999999999999</c:v>
                </c:pt>
                <c:pt idx="3566" formatCode="h:mm:ss">
                  <c:v>0.20630787037036999</c:v>
                </c:pt>
                <c:pt idx="3567" formatCode="h:mm:ss">
                  <c:v>0.20636574074074099</c:v>
                </c:pt>
                <c:pt idx="3568">
                  <c:v>0.20642361111111099</c:v>
                </c:pt>
                <c:pt idx="3569">
                  <c:v>0.20648148148148099</c:v>
                </c:pt>
                <c:pt idx="3570" formatCode="h:mm:ss">
                  <c:v>0.20653935185185199</c:v>
                </c:pt>
                <c:pt idx="3571" formatCode="h:mm:ss">
                  <c:v>0.20659722222222199</c:v>
                </c:pt>
                <c:pt idx="3572">
                  <c:v>0.20665509259259299</c:v>
                </c:pt>
                <c:pt idx="3573" formatCode="h:mm:ss">
                  <c:v>0.20671296296296299</c:v>
                </c:pt>
                <c:pt idx="3574" formatCode="h:mm:ss">
                  <c:v>0.20677083333333299</c:v>
                </c:pt>
                <c:pt idx="3575">
                  <c:v>0.20682870370370399</c:v>
                </c:pt>
                <c:pt idx="3576" formatCode="h:mm:ss">
                  <c:v>0.20688657407407399</c:v>
                </c:pt>
                <c:pt idx="3577" formatCode="h:mm:ss">
                  <c:v>0.20694444444444399</c:v>
                </c:pt>
                <c:pt idx="3578">
                  <c:v>0.20700231481481501</c:v>
                </c:pt>
                <c:pt idx="3579" formatCode="h:mm:ss">
                  <c:v>0.20706018518518499</c:v>
                </c:pt>
                <c:pt idx="3580" formatCode="h:mm:ss">
                  <c:v>0.20711805555555601</c:v>
                </c:pt>
                <c:pt idx="3581">
                  <c:v>0.20717592592592601</c:v>
                </c:pt>
                <c:pt idx="3582" formatCode="h:mm:ss">
                  <c:v>0.20723379629629601</c:v>
                </c:pt>
                <c:pt idx="3583" formatCode="h:mm:ss">
                  <c:v>0.20729166666666701</c:v>
                </c:pt>
                <c:pt idx="3584">
                  <c:v>0.20734953703703701</c:v>
                </c:pt>
                <c:pt idx="3585">
                  <c:v>0.20740740740740701</c:v>
                </c:pt>
                <c:pt idx="3586" formatCode="h:mm:ss">
                  <c:v>0.20746527777777801</c:v>
                </c:pt>
                <c:pt idx="3587" formatCode="h:mm:ss">
                  <c:v>0.20752314814814801</c:v>
                </c:pt>
                <c:pt idx="3588">
                  <c:v>0.20758101851851901</c:v>
                </c:pt>
                <c:pt idx="3589" formatCode="h:mm:ss">
                  <c:v>0.20763888888888901</c:v>
                </c:pt>
                <c:pt idx="3590" formatCode="h:mm:ss">
                  <c:v>0.20769675925925901</c:v>
                </c:pt>
                <c:pt idx="3591">
                  <c:v>0.20775462962963001</c:v>
                </c:pt>
                <c:pt idx="3592" formatCode="h:mm:ss">
                  <c:v>0.20781250000000001</c:v>
                </c:pt>
                <c:pt idx="3593" formatCode="h:mm:ss">
                  <c:v>0.20787037037037001</c:v>
                </c:pt>
                <c:pt idx="3594">
                  <c:v>0.20792824074074101</c:v>
                </c:pt>
                <c:pt idx="3595" formatCode="h:mm:ss">
                  <c:v>0.20798611111111101</c:v>
                </c:pt>
                <c:pt idx="3596" formatCode="h:mm:ss">
                  <c:v>0.20804398148148101</c:v>
                </c:pt>
                <c:pt idx="3597">
                  <c:v>0.20810185185185201</c:v>
                </c:pt>
                <c:pt idx="3598" formatCode="h:mm:ss">
                  <c:v>0.20815972222222201</c:v>
                </c:pt>
                <c:pt idx="3599" formatCode="h:mm:ss">
                  <c:v>0.20821759259259301</c:v>
                </c:pt>
                <c:pt idx="3600">
                  <c:v>0.20827546296296301</c:v>
                </c:pt>
                <c:pt idx="3601">
                  <c:v>0.20833333333333301</c:v>
                </c:pt>
                <c:pt idx="3602" formatCode="h:mm:ss">
                  <c:v>0.20839120370370401</c:v>
                </c:pt>
                <c:pt idx="3603" formatCode="h:mm:ss">
                  <c:v>0.20844907407407401</c:v>
                </c:pt>
                <c:pt idx="3604">
                  <c:v>0.20850694444444401</c:v>
                </c:pt>
                <c:pt idx="3605" formatCode="h:mm:ss">
                  <c:v>0.20856481481481501</c:v>
                </c:pt>
                <c:pt idx="3606" formatCode="h:mm:ss">
                  <c:v>0.20862268518518501</c:v>
                </c:pt>
                <c:pt idx="3607">
                  <c:v>0.20868055555555601</c:v>
                </c:pt>
                <c:pt idx="3608" formatCode="h:mm:ss">
                  <c:v>0.20873842592592601</c:v>
                </c:pt>
                <c:pt idx="3609" formatCode="h:mm:ss">
                  <c:v>0.20879629629629601</c:v>
                </c:pt>
                <c:pt idx="3610">
                  <c:v>0.20885416666666701</c:v>
                </c:pt>
                <c:pt idx="3611" formatCode="h:mm:ss">
                  <c:v>0.20891203703703701</c:v>
                </c:pt>
                <c:pt idx="3612" formatCode="h:mm:ss">
                  <c:v>0.20896990740740701</c:v>
                </c:pt>
                <c:pt idx="3613">
                  <c:v>0.20902777777777801</c:v>
                </c:pt>
                <c:pt idx="3614" formatCode="h:mm:ss">
                  <c:v>0.20908564814814801</c:v>
                </c:pt>
                <c:pt idx="3615" formatCode="h:mm:ss">
                  <c:v>0.20914351851851901</c:v>
                </c:pt>
                <c:pt idx="3616">
                  <c:v>0.20920138888888901</c:v>
                </c:pt>
                <c:pt idx="3617">
                  <c:v>0.20925925925925901</c:v>
                </c:pt>
                <c:pt idx="3618" formatCode="h:mm:ss">
                  <c:v>0.20931712962963001</c:v>
                </c:pt>
                <c:pt idx="3619" formatCode="h:mm:ss">
                  <c:v>0.20937500000000001</c:v>
                </c:pt>
                <c:pt idx="3620">
                  <c:v>0.20943287037037001</c:v>
                </c:pt>
                <c:pt idx="3621" formatCode="h:mm:ss">
                  <c:v>0.209490740740741</c:v>
                </c:pt>
                <c:pt idx="3622" formatCode="h:mm:ss">
                  <c:v>0.20954861111111101</c:v>
                </c:pt>
                <c:pt idx="3623">
                  <c:v>0.20960648148148101</c:v>
                </c:pt>
                <c:pt idx="3624" formatCode="h:mm:ss">
                  <c:v>0.209664351851852</c:v>
                </c:pt>
                <c:pt idx="3625" formatCode="h:mm:ss">
                  <c:v>0.209722222222222</c:v>
                </c:pt>
                <c:pt idx="3626">
                  <c:v>0.209780092592593</c:v>
                </c:pt>
                <c:pt idx="3627" formatCode="h:mm:ss">
                  <c:v>0.209837962962963</c:v>
                </c:pt>
                <c:pt idx="3628" formatCode="h:mm:ss">
                  <c:v>0.209895833333333</c:v>
                </c:pt>
                <c:pt idx="3629">
                  <c:v>0.209953703703704</c:v>
                </c:pt>
                <c:pt idx="3630" formatCode="h:mm:ss">
                  <c:v>0.210011574074074</c:v>
                </c:pt>
                <c:pt idx="3631" formatCode="h:mm:ss">
                  <c:v>0.210069444444444</c:v>
                </c:pt>
                <c:pt idx="3632">
                  <c:v>0.210127314814815</c:v>
                </c:pt>
                <c:pt idx="3633">
                  <c:v>0.210185185185185</c:v>
                </c:pt>
                <c:pt idx="3634" formatCode="h:mm:ss">
                  <c:v>0.210243055555556</c:v>
                </c:pt>
                <c:pt idx="3635" formatCode="h:mm:ss">
                  <c:v>0.210300925925926</c:v>
                </c:pt>
                <c:pt idx="3636">
                  <c:v>0.210358796296296</c:v>
                </c:pt>
                <c:pt idx="3637" formatCode="h:mm:ss">
                  <c:v>0.210416666666667</c:v>
                </c:pt>
                <c:pt idx="3638" formatCode="h:mm:ss">
                  <c:v>0.210474537037037</c:v>
                </c:pt>
                <c:pt idx="3639">
                  <c:v>0.210532407407407</c:v>
                </c:pt>
                <c:pt idx="3640" formatCode="h:mm:ss">
                  <c:v>0.210590277777778</c:v>
                </c:pt>
                <c:pt idx="3641" formatCode="h:mm:ss">
                  <c:v>0.210648148148148</c:v>
                </c:pt>
                <c:pt idx="3642">
                  <c:v>0.210706018518519</c:v>
                </c:pt>
                <c:pt idx="3643" formatCode="h:mm:ss">
                  <c:v>0.210763888888889</c:v>
                </c:pt>
                <c:pt idx="3644" formatCode="h:mm:ss">
                  <c:v>0.210821759259259</c:v>
                </c:pt>
                <c:pt idx="3645">
                  <c:v>0.21087962962963</c:v>
                </c:pt>
                <c:pt idx="3646" formatCode="h:mm:ss">
                  <c:v>0.2109375</c:v>
                </c:pt>
                <c:pt idx="3647" formatCode="h:mm:ss">
                  <c:v>0.21099537037037</c:v>
                </c:pt>
                <c:pt idx="3648">
                  <c:v>0.211053240740741</c:v>
                </c:pt>
                <c:pt idx="3649">
                  <c:v>0.211111111111111</c:v>
                </c:pt>
                <c:pt idx="3650" formatCode="h:mm:ss">
                  <c:v>0.211168981481481</c:v>
                </c:pt>
                <c:pt idx="3651" formatCode="h:mm:ss">
                  <c:v>0.211226851851852</c:v>
                </c:pt>
                <c:pt idx="3652">
                  <c:v>0.211284722222222</c:v>
                </c:pt>
                <c:pt idx="3653" formatCode="h:mm:ss">
                  <c:v>0.211342592592593</c:v>
                </c:pt>
                <c:pt idx="3654" formatCode="h:mm:ss">
                  <c:v>0.211400462962963</c:v>
                </c:pt>
                <c:pt idx="3655">
                  <c:v>0.211458333333333</c:v>
                </c:pt>
                <c:pt idx="3656" formatCode="h:mm:ss">
                  <c:v>0.211516203703704</c:v>
                </c:pt>
                <c:pt idx="3657" formatCode="h:mm:ss">
                  <c:v>0.211574074074074</c:v>
                </c:pt>
                <c:pt idx="3658">
                  <c:v>0.211631944444444</c:v>
                </c:pt>
                <c:pt idx="3659" formatCode="h:mm:ss">
                  <c:v>0.211689814814815</c:v>
                </c:pt>
                <c:pt idx="3660" formatCode="h:mm:ss">
                  <c:v>0.211747685185185</c:v>
                </c:pt>
                <c:pt idx="3661">
                  <c:v>0.211805555555556</c:v>
                </c:pt>
                <c:pt idx="3662" formatCode="h:mm:ss">
                  <c:v>0.211863425925926</c:v>
                </c:pt>
                <c:pt idx="3663" formatCode="h:mm:ss">
                  <c:v>0.211921296296296</c:v>
                </c:pt>
                <c:pt idx="3664">
                  <c:v>0.211979166666667</c:v>
                </c:pt>
                <c:pt idx="3665">
                  <c:v>0.212037037037037</c:v>
                </c:pt>
                <c:pt idx="3666" formatCode="h:mm:ss">
                  <c:v>0.212094907407407</c:v>
                </c:pt>
                <c:pt idx="3667" formatCode="h:mm:ss">
                  <c:v>0.212152777777778</c:v>
                </c:pt>
                <c:pt idx="3668">
                  <c:v>0.212210648148148</c:v>
                </c:pt>
                <c:pt idx="3669" formatCode="h:mm:ss">
                  <c:v>0.212268518518518</c:v>
                </c:pt>
                <c:pt idx="3670" formatCode="h:mm:ss">
                  <c:v>0.21232638888888899</c:v>
                </c:pt>
                <c:pt idx="3671">
                  <c:v>0.212384259259259</c:v>
                </c:pt>
                <c:pt idx="3672" formatCode="h:mm:ss">
                  <c:v>0.21244212962962999</c:v>
                </c:pt>
                <c:pt idx="3673" formatCode="h:mm:ss">
                  <c:v>0.21249999999999999</c:v>
                </c:pt>
                <c:pt idx="3674">
                  <c:v>0.21255787037036999</c:v>
                </c:pt>
                <c:pt idx="3675" formatCode="h:mm:ss">
                  <c:v>0.21261574074074099</c:v>
                </c:pt>
                <c:pt idx="3676" formatCode="h:mm:ss">
                  <c:v>0.21267361111111099</c:v>
                </c:pt>
                <c:pt idx="3677">
                  <c:v>0.21273148148148099</c:v>
                </c:pt>
                <c:pt idx="3678" formatCode="h:mm:ss">
                  <c:v>0.21278935185185199</c:v>
                </c:pt>
                <c:pt idx="3679" formatCode="h:mm:ss">
                  <c:v>0.21284722222222199</c:v>
                </c:pt>
                <c:pt idx="3680">
                  <c:v>0.21290509259259299</c:v>
                </c:pt>
                <c:pt idx="3681">
                  <c:v>0.21296296296296299</c:v>
                </c:pt>
                <c:pt idx="3682" formatCode="h:mm:ss">
                  <c:v>0.21302083333333299</c:v>
                </c:pt>
                <c:pt idx="3683" formatCode="h:mm:ss">
                  <c:v>0.21307870370370399</c:v>
                </c:pt>
                <c:pt idx="3684">
                  <c:v>0.21313657407407399</c:v>
                </c:pt>
                <c:pt idx="3685" formatCode="h:mm:ss">
                  <c:v>0.21319444444444399</c:v>
                </c:pt>
                <c:pt idx="3686" formatCode="h:mm:ss">
                  <c:v>0.21325231481481499</c:v>
                </c:pt>
                <c:pt idx="3687">
                  <c:v>0.21331018518518499</c:v>
                </c:pt>
                <c:pt idx="3688" formatCode="h:mm:ss">
                  <c:v>0.21336805555555599</c:v>
                </c:pt>
                <c:pt idx="3689" formatCode="h:mm:ss">
                  <c:v>0.21342592592592599</c:v>
                </c:pt>
                <c:pt idx="3690">
                  <c:v>0.21348379629629599</c:v>
                </c:pt>
                <c:pt idx="3691" formatCode="h:mm:ss">
                  <c:v>0.21354166666666699</c:v>
                </c:pt>
                <c:pt idx="3692" formatCode="h:mm:ss">
                  <c:v>0.21359953703703699</c:v>
                </c:pt>
                <c:pt idx="3693">
                  <c:v>0.21365740740740699</c:v>
                </c:pt>
                <c:pt idx="3694" formatCode="h:mm:ss">
                  <c:v>0.21371527777777799</c:v>
                </c:pt>
                <c:pt idx="3695" formatCode="h:mm:ss">
                  <c:v>0.21377314814814799</c:v>
                </c:pt>
                <c:pt idx="3696">
                  <c:v>0.21383101851851799</c:v>
                </c:pt>
                <c:pt idx="3697">
                  <c:v>0.21388888888888899</c:v>
                </c:pt>
                <c:pt idx="3698" formatCode="h:mm:ss">
                  <c:v>0.21394675925925899</c:v>
                </c:pt>
                <c:pt idx="3699" formatCode="h:mm:ss">
                  <c:v>0.21400462962962999</c:v>
                </c:pt>
                <c:pt idx="3700">
                  <c:v>0.21406249999999999</c:v>
                </c:pt>
                <c:pt idx="3701" formatCode="h:mm:ss">
                  <c:v>0.21412037037036999</c:v>
                </c:pt>
                <c:pt idx="3702" formatCode="h:mm:ss">
                  <c:v>0.21417824074074099</c:v>
                </c:pt>
                <c:pt idx="3703">
                  <c:v>0.21423611111111099</c:v>
                </c:pt>
                <c:pt idx="3704" formatCode="h:mm:ss">
                  <c:v>0.21429398148148099</c:v>
                </c:pt>
                <c:pt idx="3705" formatCode="h:mm:ss">
                  <c:v>0.21435185185185199</c:v>
                </c:pt>
                <c:pt idx="3706">
                  <c:v>0.21440972222222199</c:v>
                </c:pt>
                <c:pt idx="3707" formatCode="h:mm:ss">
                  <c:v>0.21446759259259299</c:v>
                </c:pt>
                <c:pt idx="3708" formatCode="h:mm:ss">
                  <c:v>0.21452546296296299</c:v>
                </c:pt>
                <c:pt idx="3709">
                  <c:v>0.21458333333333299</c:v>
                </c:pt>
                <c:pt idx="3710" formatCode="h:mm:ss">
                  <c:v>0.21464120370370399</c:v>
                </c:pt>
                <c:pt idx="3711" formatCode="h:mm:ss">
                  <c:v>0.21469907407407399</c:v>
                </c:pt>
                <c:pt idx="3712">
                  <c:v>0.21475694444444399</c:v>
                </c:pt>
                <c:pt idx="3713">
                  <c:v>0.21481481481481501</c:v>
                </c:pt>
                <c:pt idx="3714" formatCode="h:mm:ss">
                  <c:v>0.21487268518518499</c:v>
                </c:pt>
                <c:pt idx="3715" formatCode="h:mm:ss">
                  <c:v>0.21493055555555601</c:v>
                </c:pt>
                <c:pt idx="3716">
                  <c:v>0.21498842592592601</c:v>
                </c:pt>
                <c:pt idx="3717" formatCode="h:mm:ss">
                  <c:v>0.21504629629629601</c:v>
                </c:pt>
                <c:pt idx="3718" formatCode="h:mm:ss">
                  <c:v>0.21510416666666701</c:v>
                </c:pt>
                <c:pt idx="3719">
                  <c:v>0.21516203703703701</c:v>
                </c:pt>
                <c:pt idx="3720" formatCode="h:mm:ss">
                  <c:v>0.21521990740740701</c:v>
                </c:pt>
                <c:pt idx="3721" formatCode="h:mm:ss">
                  <c:v>0.21527777777777801</c:v>
                </c:pt>
                <c:pt idx="3722">
                  <c:v>0.21533564814814801</c:v>
                </c:pt>
                <c:pt idx="3723" formatCode="h:mm:ss">
                  <c:v>0.21539351851851901</c:v>
                </c:pt>
                <c:pt idx="3724" formatCode="h:mm:ss">
                  <c:v>0.21545138888888901</c:v>
                </c:pt>
                <c:pt idx="3725">
                  <c:v>0.21550925925925901</c:v>
                </c:pt>
                <c:pt idx="3726" formatCode="h:mm:ss">
                  <c:v>0.21556712962963001</c:v>
                </c:pt>
                <c:pt idx="3727" formatCode="h:mm:ss">
                  <c:v>0.21562500000000001</c:v>
                </c:pt>
                <c:pt idx="3728">
                  <c:v>0.21568287037037001</c:v>
                </c:pt>
                <c:pt idx="3729">
                  <c:v>0.21574074074074101</c:v>
                </c:pt>
                <c:pt idx="3730" formatCode="h:mm:ss">
                  <c:v>0.21579861111111101</c:v>
                </c:pt>
                <c:pt idx="3731" formatCode="h:mm:ss">
                  <c:v>0.21585648148148101</c:v>
                </c:pt>
                <c:pt idx="3732">
                  <c:v>0.21591435185185201</c:v>
                </c:pt>
                <c:pt idx="3733" formatCode="h:mm:ss">
                  <c:v>0.21597222222222201</c:v>
                </c:pt>
                <c:pt idx="3734" formatCode="h:mm:ss">
                  <c:v>0.21603009259259301</c:v>
                </c:pt>
                <c:pt idx="3735">
                  <c:v>0.21608796296296301</c:v>
                </c:pt>
                <c:pt idx="3736" formatCode="h:mm:ss">
                  <c:v>0.21614583333333301</c:v>
                </c:pt>
                <c:pt idx="3737" formatCode="h:mm:ss">
                  <c:v>0.21620370370370401</c:v>
                </c:pt>
                <c:pt idx="3738">
                  <c:v>0.21626157407407401</c:v>
                </c:pt>
                <c:pt idx="3739" formatCode="h:mm:ss">
                  <c:v>0.21631944444444401</c:v>
                </c:pt>
                <c:pt idx="3740" formatCode="h:mm:ss">
                  <c:v>0.21637731481481501</c:v>
                </c:pt>
                <c:pt idx="3741">
                  <c:v>0.21643518518518501</c:v>
                </c:pt>
                <c:pt idx="3742" formatCode="h:mm:ss">
                  <c:v>0.21649305555555601</c:v>
                </c:pt>
                <c:pt idx="3743" formatCode="h:mm:ss">
                  <c:v>0.21655092592592601</c:v>
                </c:pt>
                <c:pt idx="3744">
                  <c:v>0.21660879629629601</c:v>
                </c:pt>
                <c:pt idx="3745">
                  <c:v>0.21666666666666701</c:v>
                </c:pt>
                <c:pt idx="3746" formatCode="h:mm:ss">
                  <c:v>0.21672453703703701</c:v>
                </c:pt>
                <c:pt idx="3747" formatCode="h:mm:ss">
                  <c:v>0.21678240740740701</c:v>
                </c:pt>
                <c:pt idx="3748">
                  <c:v>0.21684027777777801</c:v>
                </c:pt>
                <c:pt idx="3749" formatCode="h:mm:ss">
                  <c:v>0.21689814814814801</c:v>
                </c:pt>
                <c:pt idx="3750" formatCode="h:mm:ss">
                  <c:v>0.21695601851851901</c:v>
                </c:pt>
                <c:pt idx="3751">
                  <c:v>0.21701388888888901</c:v>
                </c:pt>
                <c:pt idx="3752" formatCode="h:mm:ss">
                  <c:v>0.21707175925925901</c:v>
                </c:pt>
                <c:pt idx="3753" formatCode="h:mm:ss">
                  <c:v>0.21712962962963001</c:v>
                </c:pt>
                <c:pt idx="3754">
                  <c:v>0.21718750000000001</c:v>
                </c:pt>
                <c:pt idx="3755" formatCode="h:mm:ss">
                  <c:v>0.21724537037037001</c:v>
                </c:pt>
                <c:pt idx="3756" formatCode="h:mm:ss">
                  <c:v>0.217303240740741</c:v>
                </c:pt>
                <c:pt idx="3757">
                  <c:v>0.21736111111111101</c:v>
                </c:pt>
                <c:pt idx="3758" formatCode="h:mm:ss">
                  <c:v>0.21741898148148101</c:v>
                </c:pt>
                <c:pt idx="3759" formatCode="h:mm:ss">
                  <c:v>0.217476851851852</c:v>
                </c:pt>
                <c:pt idx="3760">
                  <c:v>0.217534722222222</c:v>
                </c:pt>
                <c:pt idx="3761">
                  <c:v>0.217592592592593</c:v>
                </c:pt>
                <c:pt idx="3762" formatCode="h:mm:ss">
                  <c:v>0.217650462962963</c:v>
                </c:pt>
                <c:pt idx="3763" formatCode="h:mm:ss">
                  <c:v>0.217708333333333</c:v>
                </c:pt>
                <c:pt idx="3764">
                  <c:v>0.217766203703704</c:v>
                </c:pt>
                <c:pt idx="3765" formatCode="h:mm:ss">
                  <c:v>0.217824074074074</c:v>
                </c:pt>
                <c:pt idx="3766" formatCode="h:mm:ss">
                  <c:v>0.217881944444444</c:v>
                </c:pt>
                <c:pt idx="3767">
                  <c:v>0.217939814814815</c:v>
                </c:pt>
                <c:pt idx="3768" formatCode="h:mm:ss">
                  <c:v>0.217997685185185</c:v>
                </c:pt>
                <c:pt idx="3769" formatCode="h:mm:ss">
                  <c:v>0.218055555555556</c:v>
                </c:pt>
                <c:pt idx="3770">
                  <c:v>0.218113425925926</c:v>
                </c:pt>
                <c:pt idx="3771" formatCode="h:mm:ss">
                  <c:v>0.218171296296296</c:v>
                </c:pt>
                <c:pt idx="3772" formatCode="h:mm:ss">
                  <c:v>0.218229166666667</c:v>
                </c:pt>
                <c:pt idx="3773">
                  <c:v>0.218287037037037</c:v>
                </c:pt>
                <c:pt idx="3774" formatCode="h:mm:ss">
                  <c:v>0.218344907407407</c:v>
                </c:pt>
                <c:pt idx="3775" formatCode="h:mm:ss">
                  <c:v>0.218402777777778</c:v>
                </c:pt>
                <c:pt idx="3776">
                  <c:v>0.218460648148148</c:v>
                </c:pt>
                <c:pt idx="3777">
                  <c:v>0.218518518518519</c:v>
                </c:pt>
                <c:pt idx="3778" formatCode="h:mm:ss">
                  <c:v>0.218576388888889</c:v>
                </c:pt>
                <c:pt idx="3779" formatCode="h:mm:ss">
                  <c:v>0.218634259259259</c:v>
                </c:pt>
                <c:pt idx="3780">
                  <c:v>0.21869212962963</c:v>
                </c:pt>
                <c:pt idx="3781" formatCode="h:mm:ss">
                  <c:v>0.21875</c:v>
                </c:pt>
                <c:pt idx="3782" formatCode="h:mm:ss">
                  <c:v>0.21880787037037</c:v>
                </c:pt>
                <c:pt idx="3783">
                  <c:v>0.218865740740741</c:v>
                </c:pt>
                <c:pt idx="3784" formatCode="h:mm:ss">
                  <c:v>0.218923611111111</c:v>
                </c:pt>
                <c:pt idx="3785" formatCode="h:mm:ss">
                  <c:v>0.218981481481481</c:v>
                </c:pt>
                <c:pt idx="3786">
                  <c:v>0.219039351851852</c:v>
                </c:pt>
                <c:pt idx="3787" formatCode="h:mm:ss">
                  <c:v>0.219097222222222</c:v>
                </c:pt>
                <c:pt idx="3788" formatCode="h:mm:ss">
                  <c:v>0.219155092592593</c:v>
                </c:pt>
                <c:pt idx="3789">
                  <c:v>0.219212962962963</c:v>
                </c:pt>
                <c:pt idx="3790" formatCode="h:mm:ss">
                  <c:v>0.219270833333333</c:v>
                </c:pt>
                <c:pt idx="3791" formatCode="h:mm:ss">
                  <c:v>0.219328703703704</c:v>
                </c:pt>
                <c:pt idx="3792">
                  <c:v>0.219386574074074</c:v>
                </c:pt>
                <c:pt idx="3793">
                  <c:v>0.219444444444444</c:v>
                </c:pt>
                <c:pt idx="3794" formatCode="h:mm:ss">
                  <c:v>0.219502314814815</c:v>
                </c:pt>
                <c:pt idx="3795" formatCode="h:mm:ss">
                  <c:v>0.219560185185185</c:v>
                </c:pt>
                <c:pt idx="3796">
                  <c:v>0.219618055555556</c:v>
                </c:pt>
                <c:pt idx="3797" formatCode="h:mm:ss">
                  <c:v>0.219675925925926</c:v>
                </c:pt>
                <c:pt idx="3798" formatCode="h:mm:ss">
                  <c:v>0.219733796296296</c:v>
                </c:pt>
                <c:pt idx="3799">
                  <c:v>0.219791666666667</c:v>
                </c:pt>
                <c:pt idx="3800" formatCode="h:mm:ss">
                  <c:v>0.219849537037037</c:v>
                </c:pt>
                <c:pt idx="3801" formatCode="h:mm:ss">
                  <c:v>0.219907407407407</c:v>
                </c:pt>
                <c:pt idx="3802">
                  <c:v>0.219965277777778</c:v>
                </c:pt>
                <c:pt idx="3803" formatCode="h:mm:ss">
                  <c:v>0.220023148148148</c:v>
                </c:pt>
                <c:pt idx="3804" formatCode="h:mm:ss">
                  <c:v>0.220081018518518</c:v>
                </c:pt>
                <c:pt idx="3805">
                  <c:v>0.22013888888888899</c:v>
                </c:pt>
                <c:pt idx="3806" formatCode="h:mm:ss">
                  <c:v>0.220196759259259</c:v>
                </c:pt>
                <c:pt idx="3807" formatCode="h:mm:ss">
                  <c:v>0.22025462962962999</c:v>
                </c:pt>
                <c:pt idx="3808">
                  <c:v>0.22031249999999999</c:v>
                </c:pt>
                <c:pt idx="3809">
                  <c:v>0.22037037037036999</c:v>
                </c:pt>
                <c:pt idx="3810" formatCode="h:mm:ss">
                  <c:v>0.22042824074074099</c:v>
                </c:pt>
                <c:pt idx="3811" formatCode="h:mm:ss">
                  <c:v>0.22048611111111099</c:v>
                </c:pt>
                <c:pt idx="3812">
                  <c:v>0.22054398148148099</c:v>
                </c:pt>
                <c:pt idx="3813" formatCode="h:mm:ss">
                  <c:v>0.22060185185185199</c:v>
                </c:pt>
                <c:pt idx="3814" formatCode="h:mm:ss">
                  <c:v>0.22065972222222199</c:v>
                </c:pt>
                <c:pt idx="3815">
                  <c:v>0.22071759259259299</c:v>
                </c:pt>
                <c:pt idx="3816" formatCode="h:mm:ss">
                  <c:v>0.22077546296296299</c:v>
                </c:pt>
                <c:pt idx="3817" formatCode="h:mm:ss">
                  <c:v>0.22083333333333299</c:v>
                </c:pt>
                <c:pt idx="3818">
                  <c:v>0.22089120370370399</c:v>
                </c:pt>
                <c:pt idx="3819" formatCode="h:mm:ss">
                  <c:v>0.22094907407407399</c:v>
                </c:pt>
                <c:pt idx="3820" formatCode="h:mm:ss">
                  <c:v>0.22100694444444399</c:v>
                </c:pt>
                <c:pt idx="3821">
                  <c:v>0.22106481481481499</c:v>
                </c:pt>
                <c:pt idx="3822" formatCode="h:mm:ss">
                  <c:v>0.22112268518518499</c:v>
                </c:pt>
                <c:pt idx="3823" formatCode="h:mm:ss">
                  <c:v>0.22118055555555599</c:v>
                </c:pt>
                <c:pt idx="3824">
                  <c:v>0.22123842592592599</c:v>
                </c:pt>
                <c:pt idx="3825">
                  <c:v>0.22129629629629599</c:v>
                </c:pt>
                <c:pt idx="3826" formatCode="h:mm:ss">
                  <c:v>0.22135416666666699</c:v>
                </c:pt>
                <c:pt idx="3827" formatCode="h:mm:ss">
                  <c:v>0.22141203703703699</c:v>
                </c:pt>
                <c:pt idx="3828">
                  <c:v>0.22146990740740699</c:v>
                </c:pt>
                <c:pt idx="3829" formatCode="h:mm:ss">
                  <c:v>0.22152777777777799</c:v>
                </c:pt>
                <c:pt idx="3830" formatCode="h:mm:ss">
                  <c:v>0.22158564814814799</c:v>
                </c:pt>
                <c:pt idx="3831">
                  <c:v>0.22164351851851799</c:v>
                </c:pt>
                <c:pt idx="3832" formatCode="h:mm:ss">
                  <c:v>0.22170138888888899</c:v>
                </c:pt>
                <c:pt idx="3833" formatCode="h:mm:ss">
                  <c:v>0.22175925925925899</c:v>
                </c:pt>
                <c:pt idx="3834">
                  <c:v>0.22181712962962999</c:v>
                </c:pt>
                <c:pt idx="3835" formatCode="h:mm:ss">
                  <c:v>0.22187499999999999</c:v>
                </c:pt>
                <c:pt idx="3836" formatCode="h:mm:ss">
                  <c:v>0.22193287037036999</c:v>
                </c:pt>
                <c:pt idx="3837">
                  <c:v>0.22199074074074099</c:v>
                </c:pt>
                <c:pt idx="3838" formatCode="h:mm:ss">
                  <c:v>0.22204861111111099</c:v>
                </c:pt>
                <c:pt idx="3839" formatCode="h:mm:ss">
                  <c:v>0.22210648148148099</c:v>
                </c:pt>
                <c:pt idx="3840">
                  <c:v>0.22216435185185199</c:v>
                </c:pt>
                <c:pt idx="3841">
                  <c:v>0.22222222222222199</c:v>
                </c:pt>
                <c:pt idx="3842" formatCode="h:mm:ss">
                  <c:v>0.22228009259259299</c:v>
                </c:pt>
                <c:pt idx="3843" formatCode="h:mm:ss">
                  <c:v>0.22233796296296299</c:v>
                </c:pt>
                <c:pt idx="3844">
                  <c:v>0.22239583333333299</c:v>
                </c:pt>
                <c:pt idx="3845" formatCode="h:mm:ss">
                  <c:v>0.22245370370370399</c:v>
                </c:pt>
                <c:pt idx="3846" formatCode="h:mm:ss">
                  <c:v>0.22251157407407399</c:v>
                </c:pt>
                <c:pt idx="3847">
                  <c:v>0.22256944444444399</c:v>
                </c:pt>
                <c:pt idx="3848" formatCode="h:mm:ss">
                  <c:v>0.22262731481481501</c:v>
                </c:pt>
                <c:pt idx="3849" formatCode="h:mm:ss">
                  <c:v>0.22268518518518499</c:v>
                </c:pt>
                <c:pt idx="3850">
                  <c:v>0.22274305555555601</c:v>
                </c:pt>
                <c:pt idx="3851" formatCode="h:mm:ss">
                  <c:v>0.22280092592592601</c:v>
                </c:pt>
                <c:pt idx="3852" formatCode="h:mm:ss">
                  <c:v>0.22285879629629601</c:v>
                </c:pt>
                <c:pt idx="3853">
                  <c:v>0.22291666666666701</c:v>
                </c:pt>
                <c:pt idx="3854" formatCode="h:mm:ss">
                  <c:v>0.22297453703703701</c:v>
                </c:pt>
                <c:pt idx="3855" formatCode="h:mm:ss">
                  <c:v>0.22303240740740701</c:v>
                </c:pt>
                <c:pt idx="3856">
                  <c:v>0.22309027777777801</c:v>
                </c:pt>
                <c:pt idx="3857">
                  <c:v>0.22314814814814801</c:v>
                </c:pt>
                <c:pt idx="3858" formatCode="h:mm:ss">
                  <c:v>0.22320601851851901</c:v>
                </c:pt>
                <c:pt idx="3859" formatCode="h:mm:ss">
                  <c:v>0.22326388888888901</c:v>
                </c:pt>
                <c:pt idx="3860">
                  <c:v>0.22332175925925901</c:v>
                </c:pt>
                <c:pt idx="3861" formatCode="h:mm:ss">
                  <c:v>0.22337962962963001</c:v>
                </c:pt>
                <c:pt idx="3862" formatCode="h:mm:ss">
                  <c:v>0.22343750000000001</c:v>
                </c:pt>
                <c:pt idx="3863">
                  <c:v>0.22349537037037001</c:v>
                </c:pt>
                <c:pt idx="3864" formatCode="h:mm:ss">
                  <c:v>0.22355324074074101</c:v>
                </c:pt>
                <c:pt idx="3865" formatCode="h:mm:ss">
                  <c:v>0.22361111111111101</c:v>
                </c:pt>
                <c:pt idx="3866">
                  <c:v>0.22366898148148101</c:v>
                </c:pt>
                <c:pt idx="3867" formatCode="h:mm:ss">
                  <c:v>0.22372685185185201</c:v>
                </c:pt>
                <c:pt idx="3868" formatCode="h:mm:ss">
                  <c:v>0.22378472222222201</c:v>
                </c:pt>
                <c:pt idx="3869">
                  <c:v>0.22384259259259301</c:v>
                </c:pt>
                <c:pt idx="3870" formatCode="h:mm:ss">
                  <c:v>0.22390046296296301</c:v>
                </c:pt>
                <c:pt idx="3871" formatCode="h:mm:ss">
                  <c:v>0.22395833333333301</c:v>
                </c:pt>
                <c:pt idx="3872">
                  <c:v>0.22401620370370401</c:v>
                </c:pt>
                <c:pt idx="3873">
                  <c:v>0.22407407407407401</c:v>
                </c:pt>
                <c:pt idx="3874" formatCode="h:mm:ss">
                  <c:v>0.22413194444444401</c:v>
                </c:pt>
                <c:pt idx="3875" formatCode="h:mm:ss">
                  <c:v>0.22418981481481501</c:v>
                </c:pt>
                <c:pt idx="3876">
                  <c:v>0.22424768518518501</c:v>
                </c:pt>
                <c:pt idx="3877" formatCode="h:mm:ss">
                  <c:v>0.22430555555555601</c:v>
                </c:pt>
                <c:pt idx="3878" formatCode="h:mm:ss">
                  <c:v>0.22436342592592601</c:v>
                </c:pt>
                <c:pt idx="3879">
                  <c:v>0.22442129629629601</c:v>
                </c:pt>
                <c:pt idx="3880" formatCode="h:mm:ss">
                  <c:v>0.22447916666666701</c:v>
                </c:pt>
                <c:pt idx="3881" formatCode="h:mm:ss">
                  <c:v>0.22453703703703701</c:v>
                </c:pt>
                <c:pt idx="3882">
                  <c:v>0.22459490740740701</c:v>
                </c:pt>
                <c:pt idx="3883" formatCode="h:mm:ss">
                  <c:v>0.22465277777777801</c:v>
                </c:pt>
                <c:pt idx="3884" formatCode="h:mm:ss">
                  <c:v>0.22471064814814801</c:v>
                </c:pt>
                <c:pt idx="3885">
                  <c:v>0.22476851851851901</c:v>
                </c:pt>
                <c:pt idx="3886" formatCode="h:mm:ss">
                  <c:v>0.22482638888888901</c:v>
                </c:pt>
                <c:pt idx="3887" formatCode="h:mm:ss">
                  <c:v>0.22488425925925901</c:v>
                </c:pt>
                <c:pt idx="3888">
                  <c:v>0.22494212962963001</c:v>
                </c:pt>
                <c:pt idx="3889">
                  <c:v>0.22500000000000001</c:v>
                </c:pt>
                <c:pt idx="3890" formatCode="h:mm:ss">
                  <c:v>0.22505787037037001</c:v>
                </c:pt>
                <c:pt idx="3891" formatCode="h:mm:ss">
                  <c:v>0.225115740740741</c:v>
                </c:pt>
                <c:pt idx="3892">
                  <c:v>0.22517361111111101</c:v>
                </c:pt>
                <c:pt idx="3893" formatCode="h:mm:ss">
                  <c:v>0.22523148148148101</c:v>
                </c:pt>
                <c:pt idx="3894" formatCode="h:mm:ss">
                  <c:v>0.225289351851852</c:v>
                </c:pt>
                <c:pt idx="3895">
                  <c:v>0.225347222222222</c:v>
                </c:pt>
                <c:pt idx="3896" formatCode="h:mm:ss">
                  <c:v>0.225405092592593</c:v>
                </c:pt>
                <c:pt idx="3897" formatCode="h:mm:ss">
                  <c:v>0.225462962962963</c:v>
                </c:pt>
                <c:pt idx="3898">
                  <c:v>0.225520833333333</c:v>
                </c:pt>
                <c:pt idx="3899" formatCode="h:mm:ss">
                  <c:v>0.225578703703704</c:v>
                </c:pt>
                <c:pt idx="3900" formatCode="h:mm:ss">
                  <c:v>0.225636574074074</c:v>
                </c:pt>
                <c:pt idx="3901">
                  <c:v>0.225694444444444</c:v>
                </c:pt>
                <c:pt idx="3902" formatCode="h:mm:ss">
                  <c:v>0.225752314814815</c:v>
                </c:pt>
                <c:pt idx="3903" formatCode="h:mm:ss">
                  <c:v>0.225810185185185</c:v>
                </c:pt>
                <c:pt idx="3904">
                  <c:v>0.225868055555556</c:v>
                </c:pt>
                <c:pt idx="3905">
                  <c:v>0.225925925925926</c:v>
                </c:pt>
                <c:pt idx="3906" formatCode="h:mm:ss">
                  <c:v>0.225983796296296</c:v>
                </c:pt>
                <c:pt idx="3907" formatCode="h:mm:ss">
                  <c:v>0.226041666666667</c:v>
                </c:pt>
                <c:pt idx="3908">
                  <c:v>0.226099537037037</c:v>
                </c:pt>
                <c:pt idx="3909" formatCode="h:mm:ss">
                  <c:v>0.226157407407407</c:v>
                </c:pt>
                <c:pt idx="3910" formatCode="h:mm:ss">
                  <c:v>0.226215277777778</c:v>
                </c:pt>
                <c:pt idx="3911">
                  <c:v>0.226273148148148</c:v>
                </c:pt>
                <c:pt idx="3912" formatCode="h:mm:ss">
                  <c:v>0.226331018518519</c:v>
                </c:pt>
                <c:pt idx="3913" formatCode="h:mm:ss">
                  <c:v>0.226388888888889</c:v>
                </c:pt>
                <c:pt idx="3914">
                  <c:v>0.226446759259259</c:v>
                </c:pt>
                <c:pt idx="3915" formatCode="h:mm:ss">
                  <c:v>0.22650462962963</c:v>
                </c:pt>
                <c:pt idx="3916" formatCode="h:mm:ss">
                  <c:v>0.2265625</c:v>
                </c:pt>
                <c:pt idx="3917">
                  <c:v>0.22662037037037</c:v>
                </c:pt>
                <c:pt idx="3918" formatCode="h:mm:ss">
                  <c:v>0.226678240740741</c:v>
                </c:pt>
                <c:pt idx="3919" formatCode="h:mm:ss">
                  <c:v>0.226736111111111</c:v>
                </c:pt>
                <c:pt idx="3920">
                  <c:v>0.226793981481481</c:v>
                </c:pt>
                <c:pt idx="3921">
                  <c:v>0.226851851851852</c:v>
                </c:pt>
                <c:pt idx="3922" formatCode="h:mm:ss">
                  <c:v>0.226909722222222</c:v>
                </c:pt>
                <c:pt idx="3923" formatCode="h:mm:ss">
                  <c:v>0.226967592592593</c:v>
                </c:pt>
                <c:pt idx="3924">
                  <c:v>0.227025462962963</c:v>
                </c:pt>
                <c:pt idx="3925" formatCode="h:mm:ss">
                  <c:v>0.227083333333333</c:v>
                </c:pt>
                <c:pt idx="3926" formatCode="h:mm:ss">
                  <c:v>0.227141203703704</c:v>
                </c:pt>
                <c:pt idx="3927">
                  <c:v>0.227199074074074</c:v>
                </c:pt>
                <c:pt idx="3928" formatCode="h:mm:ss">
                  <c:v>0.227256944444444</c:v>
                </c:pt>
                <c:pt idx="3929" formatCode="h:mm:ss">
                  <c:v>0.227314814814815</c:v>
                </c:pt>
                <c:pt idx="3930">
                  <c:v>0.227372685185185</c:v>
                </c:pt>
                <c:pt idx="3931" formatCode="h:mm:ss">
                  <c:v>0.227430555555556</c:v>
                </c:pt>
                <c:pt idx="3932" formatCode="h:mm:ss">
                  <c:v>0.227488425925926</c:v>
                </c:pt>
                <c:pt idx="3933">
                  <c:v>0.227546296296296</c:v>
                </c:pt>
                <c:pt idx="3934" formatCode="h:mm:ss">
                  <c:v>0.227604166666667</c:v>
                </c:pt>
                <c:pt idx="3935" formatCode="h:mm:ss">
                  <c:v>0.227662037037037</c:v>
                </c:pt>
                <c:pt idx="3936">
                  <c:v>0.227719907407407</c:v>
                </c:pt>
                <c:pt idx="3937">
                  <c:v>0.227777777777778</c:v>
                </c:pt>
                <c:pt idx="3938" formatCode="h:mm:ss">
                  <c:v>0.227835648148148</c:v>
                </c:pt>
                <c:pt idx="3939" formatCode="h:mm:ss">
                  <c:v>0.227893518518518</c:v>
                </c:pt>
                <c:pt idx="3940">
                  <c:v>0.22795138888888899</c:v>
                </c:pt>
                <c:pt idx="3941" formatCode="h:mm:ss">
                  <c:v>0.228009259259259</c:v>
                </c:pt>
                <c:pt idx="3942" formatCode="h:mm:ss">
                  <c:v>0.22806712962962999</c:v>
                </c:pt>
                <c:pt idx="3943">
                  <c:v>0.22812499999999999</c:v>
                </c:pt>
                <c:pt idx="3944" formatCode="h:mm:ss">
                  <c:v>0.22818287037036999</c:v>
                </c:pt>
                <c:pt idx="3945" formatCode="h:mm:ss">
                  <c:v>0.22824074074074099</c:v>
                </c:pt>
                <c:pt idx="3946">
                  <c:v>0.22829861111111099</c:v>
                </c:pt>
                <c:pt idx="3947" formatCode="h:mm:ss">
                  <c:v>0.22835648148148099</c:v>
                </c:pt>
                <c:pt idx="3948" formatCode="h:mm:ss">
                  <c:v>0.22841435185185199</c:v>
                </c:pt>
                <c:pt idx="3949">
                  <c:v>0.22847222222222199</c:v>
                </c:pt>
                <c:pt idx="3950" formatCode="h:mm:ss">
                  <c:v>0.22853009259259299</c:v>
                </c:pt>
                <c:pt idx="3951" formatCode="h:mm:ss">
                  <c:v>0.22858796296296299</c:v>
                </c:pt>
                <c:pt idx="3952">
                  <c:v>0.22864583333333299</c:v>
                </c:pt>
                <c:pt idx="3953">
                  <c:v>0.22870370370370399</c:v>
                </c:pt>
                <c:pt idx="3954" formatCode="h:mm:ss">
                  <c:v>0.22876157407407399</c:v>
                </c:pt>
                <c:pt idx="3955" formatCode="h:mm:ss">
                  <c:v>0.22881944444444399</c:v>
                </c:pt>
                <c:pt idx="3956">
                  <c:v>0.22887731481481499</c:v>
                </c:pt>
                <c:pt idx="3957" formatCode="h:mm:ss">
                  <c:v>0.22893518518518499</c:v>
                </c:pt>
                <c:pt idx="3958" formatCode="h:mm:ss">
                  <c:v>0.22899305555555599</c:v>
                </c:pt>
                <c:pt idx="3959">
                  <c:v>0.22905092592592599</c:v>
                </c:pt>
                <c:pt idx="3960" formatCode="h:mm:ss">
                  <c:v>0.22910879629629599</c:v>
                </c:pt>
                <c:pt idx="3961" formatCode="h:mm:ss">
                  <c:v>0.22916666666666699</c:v>
                </c:pt>
                <c:pt idx="3962">
                  <c:v>0.22922453703703699</c:v>
                </c:pt>
                <c:pt idx="3963" formatCode="h:mm:ss">
                  <c:v>0.22928240740740699</c:v>
                </c:pt>
                <c:pt idx="3964" formatCode="h:mm:ss">
                  <c:v>0.22934027777777799</c:v>
                </c:pt>
                <c:pt idx="3965">
                  <c:v>0.22939814814814799</c:v>
                </c:pt>
                <c:pt idx="3966" formatCode="h:mm:ss">
                  <c:v>0.22945601851851799</c:v>
                </c:pt>
                <c:pt idx="3967" formatCode="h:mm:ss">
                  <c:v>0.22951388888888899</c:v>
                </c:pt>
                <c:pt idx="3968">
                  <c:v>0.22957175925925899</c:v>
                </c:pt>
                <c:pt idx="3969">
                  <c:v>0.22962962962962999</c:v>
                </c:pt>
                <c:pt idx="3970" formatCode="h:mm:ss">
                  <c:v>0.22968749999999999</c:v>
                </c:pt>
                <c:pt idx="3971" formatCode="h:mm:ss">
                  <c:v>0.22974537037036999</c:v>
                </c:pt>
                <c:pt idx="3972">
                  <c:v>0.22980324074074099</c:v>
                </c:pt>
                <c:pt idx="3973" formatCode="h:mm:ss">
                  <c:v>0.22986111111111099</c:v>
                </c:pt>
                <c:pt idx="3974" formatCode="h:mm:ss">
                  <c:v>0.22991898148148099</c:v>
                </c:pt>
                <c:pt idx="3975">
                  <c:v>0.22997685185185199</c:v>
                </c:pt>
                <c:pt idx="3976" formatCode="h:mm:ss">
                  <c:v>0.23003472222222199</c:v>
                </c:pt>
                <c:pt idx="3977" formatCode="h:mm:ss">
                  <c:v>0.23009259259259299</c:v>
                </c:pt>
                <c:pt idx="3978">
                  <c:v>0.23015046296296299</c:v>
                </c:pt>
                <c:pt idx="3979" formatCode="h:mm:ss">
                  <c:v>0.23020833333333299</c:v>
                </c:pt>
                <c:pt idx="3980" formatCode="h:mm:ss">
                  <c:v>0.23026620370370399</c:v>
                </c:pt>
                <c:pt idx="3981">
                  <c:v>0.23032407407407399</c:v>
                </c:pt>
                <c:pt idx="3982" formatCode="h:mm:ss">
                  <c:v>0.23038194444444399</c:v>
                </c:pt>
                <c:pt idx="3983" formatCode="h:mm:ss">
                  <c:v>0.23043981481481501</c:v>
                </c:pt>
                <c:pt idx="3984">
                  <c:v>0.23049768518518499</c:v>
                </c:pt>
                <c:pt idx="3985">
                  <c:v>0.23055555555555601</c:v>
                </c:pt>
                <c:pt idx="3986" formatCode="h:mm:ss">
                  <c:v>0.23061342592592601</c:v>
                </c:pt>
                <c:pt idx="3987" formatCode="h:mm:ss">
                  <c:v>0.23067129629629601</c:v>
                </c:pt>
                <c:pt idx="3988">
                  <c:v>0.23072916666666701</c:v>
                </c:pt>
                <c:pt idx="3989" formatCode="h:mm:ss">
                  <c:v>0.23078703703703701</c:v>
                </c:pt>
                <c:pt idx="3990" formatCode="h:mm:ss">
                  <c:v>0.23084490740740701</c:v>
                </c:pt>
                <c:pt idx="3991">
                  <c:v>0.23090277777777801</c:v>
                </c:pt>
                <c:pt idx="3992" formatCode="h:mm:ss">
                  <c:v>0.23096064814814801</c:v>
                </c:pt>
                <c:pt idx="3993" formatCode="h:mm:ss">
                  <c:v>0.23101851851851901</c:v>
                </c:pt>
                <c:pt idx="3994">
                  <c:v>0.23107638888888901</c:v>
                </c:pt>
                <c:pt idx="3995" formatCode="h:mm:ss">
                  <c:v>0.23113425925925901</c:v>
                </c:pt>
                <c:pt idx="3996" formatCode="h:mm:ss">
                  <c:v>0.23119212962963001</c:v>
                </c:pt>
                <c:pt idx="3997">
                  <c:v>0.23125000000000001</c:v>
                </c:pt>
                <c:pt idx="3998" formatCode="h:mm:ss">
                  <c:v>0.23130787037037001</c:v>
                </c:pt>
                <c:pt idx="3999" formatCode="h:mm:ss">
                  <c:v>0.23136574074074101</c:v>
                </c:pt>
                <c:pt idx="4000">
                  <c:v>0.23142361111111101</c:v>
                </c:pt>
                <c:pt idx="4001">
                  <c:v>0.23148148148148101</c:v>
                </c:pt>
                <c:pt idx="4002" formatCode="h:mm:ss">
                  <c:v>0.23153935185185201</c:v>
                </c:pt>
                <c:pt idx="4003" formatCode="h:mm:ss">
                  <c:v>0.23159722222222201</c:v>
                </c:pt>
                <c:pt idx="4004">
                  <c:v>0.23165509259259301</c:v>
                </c:pt>
                <c:pt idx="4005" formatCode="h:mm:ss">
                  <c:v>0.23171296296296301</c:v>
                </c:pt>
                <c:pt idx="4006" formatCode="h:mm:ss">
                  <c:v>0.23177083333333301</c:v>
                </c:pt>
                <c:pt idx="4007">
                  <c:v>0.23182870370370401</c:v>
                </c:pt>
                <c:pt idx="4008" formatCode="h:mm:ss">
                  <c:v>0.23188657407407401</c:v>
                </c:pt>
                <c:pt idx="4009" formatCode="h:mm:ss">
                  <c:v>0.23194444444444401</c:v>
                </c:pt>
                <c:pt idx="4010">
                  <c:v>0.23200231481481501</c:v>
                </c:pt>
                <c:pt idx="4011" formatCode="h:mm:ss">
                  <c:v>0.23206018518518501</c:v>
                </c:pt>
                <c:pt idx="4012" formatCode="h:mm:ss">
                  <c:v>0.23211805555555601</c:v>
                </c:pt>
                <c:pt idx="4013">
                  <c:v>0.23217592592592601</c:v>
                </c:pt>
                <c:pt idx="4014" formatCode="h:mm:ss">
                  <c:v>0.23223379629629601</c:v>
                </c:pt>
                <c:pt idx="4015" formatCode="h:mm:ss">
                  <c:v>0.23229166666666701</c:v>
                </c:pt>
                <c:pt idx="4016">
                  <c:v>0.23234953703703701</c:v>
                </c:pt>
                <c:pt idx="4017">
                  <c:v>0.23240740740740701</c:v>
                </c:pt>
                <c:pt idx="4018" formatCode="h:mm:ss">
                  <c:v>0.23246527777777801</c:v>
                </c:pt>
                <c:pt idx="4019" formatCode="h:mm:ss">
                  <c:v>0.23252314814814801</c:v>
                </c:pt>
                <c:pt idx="4020">
                  <c:v>0.23258101851851901</c:v>
                </c:pt>
                <c:pt idx="4021" formatCode="h:mm:ss">
                  <c:v>0.23263888888888901</c:v>
                </c:pt>
                <c:pt idx="4022" formatCode="h:mm:ss">
                  <c:v>0.23269675925925901</c:v>
                </c:pt>
                <c:pt idx="4023">
                  <c:v>0.23275462962963001</c:v>
                </c:pt>
                <c:pt idx="4024" formatCode="h:mm:ss">
                  <c:v>0.23281250000000001</c:v>
                </c:pt>
                <c:pt idx="4025" formatCode="h:mm:ss">
                  <c:v>0.23287037037037001</c:v>
                </c:pt>
                <c:pt idx="4026">
                  <c:v>0.232928240740741</c:v>
                </c:pt>
                <c:pt idx="4027" formatCode="h:mm:ss">
                  <c:v>0.23298611111111101</c:v>
                </c:pt>
                <c:pt idx="4028" formatCode="h:mm:ss">
                  <c:v>0.23304398148148101</c:v>
                </c:pt>
                <c:pt idx="4029">
                  <c:v>0.233101851851852</c:v>
                </c:pt>
                <c:pt idx="4030" formatCode="h:mm:ss">
                  <c:v>0.233159722222222</c:v>
                </c:pt>
                <c:pt idx="4031" formatCode="h:mm:ss">
                  <c:v>0.233217592592593</c:v>
                </c:pt>
                <c:pt idx="4032">
                  <c:v>0.233275462962963</c:v>
                </c:pt>
                <c:pt idx="4033">
                  <c:v>0.233333333333333</c:v>
                </c:pt>
                <c:pt idx="4034" formatCode="h:mm:ss">
                  <c:v>0.233391203703704</c:v>
                </c:pt>
                <c:pt idx="4035" formatCode="h:mm:ss">
                  <c:v>0.233449074074074</c:v>
                </c:pt>
                <c:pt idx="4036">
                  <c:v>0.233506944444444</c:v>
                </c:pt>
                <c:pt idx="4037" formatCode="h:mm:ss">
                  <c:v>0.233564814814815</c:v>
                </c:pt>
                <c:pt idx="4038" formatCode="h:mm:ss">
                  <c:v>0.233622685185185</c:v>
                </c:pt>
                <c:pt idx="4039">
                  <c:v>0.233680555555556</c:v>
                </c:pt>
                <c:pt idx="4040" formatCode="h:mm:ss">
                  <c:v>0.233738425925926</c:v>
                </c:pt>
                <c:pt idx="4041" formatCode="h:mm:ss">
                  <c:v>0.233796296296296</c:v>
                </c:pt>
                <c:pt idx="4042">
                  <c:v>0.233854166666667</c:v>
                </c:pt>
                <c:pt idx="4043" formatCode="h:mm:ss">
                  <c:v>0.233912037037037</c:v>
                </c:pt>
                <c:pt idx="4044" formatCode="h:mm:ss">
                  <c:v>0.233969907407407</c:v>
                </c:pt>
                <c:pt idx="4045">
                  <c:v>0.234027777777778</c:v>
                </c:pt>
                <c:pt idx="4046" formatCode="h:mm:ss">
                  <c:v>0.234085648148148</c:v>
                </c:pt>
                <c:pt idx="4047" formatCode="h:mm:ss">
                  <c:v>0.234143518518519</c:v>
                </c:pt>
                <c:pt idx="4048">
                  <c:v>0.234201388888889</c:v>
                </c:pt>
                <c:pt idx="4049">
                  <c:v>0.234259259259259</c:v>
                </c:pt>
                <c:pt idx="4050" formatCode="h:mm:ss">
                  <c:v>0.23431712962963</c:v>
                </c:pt>
                <c:pt idx="4051" formatCode="h:mm:ss">
                  <c:v>0.234375</c:v>
                </c:pt>
                <c:pt idx="4052">
                  <c:v>0.23443287037037</c:v>
                </c:pt>
                <c:pt idx="4053" formatCode="h:mm:ss">
                  <c:v>0.234490740740741</c:v>
                </c:pt>
                <c:pt idx="4054" formatCode="h:mm:ss">
                  <c:v>0.234548611111111</c:v>
                </c:pt>
                <c:pt idx="4055">
                  <c:v>0.234606481481481</c:v>
                </c:pt>
                <c:pt idx="4056" formatCode="h:mm:ss">
                  <c:v>0.234664351851852</c:v>
                </c:pt>
                <c:pt idx="4057" formatCode="h:mm:ss">
                  <c:v>0.234722222222222</c:v>
                </c:pt>
                <c:pt idx="4058">
                  <c:v>0.234780092592593</c:v>
                </c:pt>
                <c:pt idx="4059" formatCode="h:mm:ss">
                  <c:v>0.234837962962963</c:v>
                </c:pt>
                <c:pt idx="4060" formatCode="h:mm:ss">
                  <c:v>0.234895833333333</c:v>
                </c:pt>
                <c:pt idx="4061">
                  <c:v>0.234953703703704</c:v>
                </c:pt>
                <c:pt idx="4062" formatCode="h:mm:ss">
                  <c:v>0.235011574074074</c:v>
                </c:pt>
                <c:pt idx="4063" formatCode="h:mm:ss">
                  <c:v>0.235069444444444</c:v>
                </c:pt>
                <c:pt idx="4064">
                  <c:v>0.235127314814815</c:v>
                </c:pt>
                <c:pt idx="4065">
                  <c:v>0.235185185185185</c:v>
                </c:pt>
                <c:pt idx="4066" formatCode="h:mm:ss">
                  <c:v>0.235243055555556</c:v>
                </c:pt>
                <c:pt idx="4067" formatCode="h:mm:ss">
                  <c:v>0.235300925925926</c:v>
                </c:pt>
                <c:pt idx="4068">
                  <c:v>0.235358796296296</c:v>
                </c:pt>
                <c:pt idx="4069" formatCode="h:mm:ss">
                  <c:v>0.235416666666667</c:v>
                </c:pt>
                <c:pt idx="4070" formatCode="h:mm:ss">
                  <c:v>0.235474537037037</c:v>
                </c:pt>
                <c:pt idx="4071">
                  <c:v>0.235532407407407</c:v>
                </c:pt>
                <c:pt idx="4072" formatCode="h:mm:ss">
                  <c:v>0.235590277777778</c:v>
                </c:pt>
                <c:pt idx="4073" formatCode="h:mm:ss">
                  <c:v>0.235648148148148</c:v>
                </c:pt>
                <c:pt idx="4074">
                  <c:v>0.235706018518518</c:v>
                </c:pt>
                <c:pt idx="4075" formatCode="h:mm:ss">
                  <c:v>0.23576388888888899</c:v>
                </c:pt>
                <c:pt idx="4076" formatCode="h:mm:ss">
                  <c:v>0.235821759259259</c:v>
                </c:pt>
                <c:pt idx="4077">
                  <c:v>0.23587962962962999</c:v>
                </c:pt>
                <c:pt idx="4078" formatCode="h:mm:ss">
                  <c:v>0.23593749999999999</c:v>
                </c:pt>
                <c:pt idx="4079" formatCode="h:mm:ss">
                  <c:v>0.23599537037036999</c:v>
                </c:pt>
                <c:pt idx="4080">
                  <c:v>0.23605324074074099</c:v>
                </c:pt>
                <c:pt idx="4081">
                  <c:v>0.23611111111111099</c:v>
                </c:pt>
                <c:pt idx="4082" formatCode="h:mm:ss">
                  <c:v>0.23616898148148099</c:v>
                </c:pt>
                <c:pt idx="4083" formatCode="h:mm:ss">
                  <c:v>0.23622685185185199</c:v>
                </c:pt>
                <c:pt idx="4084">
                  <c:v>0.23628472222222199</c:v>
                </c:pt>
                <c:pt idx="4085" formatCode="h:mm:ss">
                  <c:v>0.23634259259259299</c:v>
                </c:pt>
                <c:pt idx="4086" formatCode="h:mm:ss">
                  <c:v>0.23640046296296299</c:v>
                </c:pt>
                <c:pt idx="4087">
                  <c:v>0.23645833333333299</c:v>
                </c:pt>
                <c:pt idx="4088" formatCode="h:mm:ss">
                  <c:v>0.23651620370370399</c:v>
                </c:pt>
                <c:pt idx="4089" formatCode="h:mm:ss">
                  <c:v>0.23657407407407399</c:v>
                </c:pt>
                <c:pt idx="4090">
                  <c:v>0.23663194444444399</c:v>
                </c:pt>
                <c:pt idx="4091" formatCode="h:mm:ss">
                  <c:v>0.23668981481481499</c:v>
                </c:pt>
                <c:pt idx="4092" formatCode="h:mm:ss">
                  <c:v>0.23674768518518499</c:v>
                </c:pt>
                <c:pt idx="4093">
                  <c:v>0.23680555555555599</c:v>
                </c:pt>
                <c:pt idx="4094" formatCode="h:mm:ss">
                  <c:v>0.23686342592592599</c:v>
                </c:pt>
                <c:pt idx="4095" formatCode="h:mm:ss">
                  <c:v>0.23692129629629599</c:v>
                </c:pt>
                <c:pt idx="4096">
                  <c:v>0.23697916666666699</c:v>
                </c:pt>
                <c:pt idx="4097">
                  <c:v>0.23703703703703699</c:v>
                </c:pt>
                <c:pt idx="4098" formatCode="h:mm:ss">
                  <c:v>0.23709490740740699</c:v>
                </c:pt>
                <c:pt idx="4099" formatCode="h:mm:ss">
                  <c:v>0.23715277777777799</c:v>
                </c:pt>
                <c:pt idx="4100">
                  <c:v>0.23721064814814799</c:v>
                </c:pt>
                <c:pt idx="4101" formatCode="h:mm:ss">
                  <c:v>0.23726851851851799</c:v>
                </c:pt>
                <c:pt idx="4102" formatCode="h:mm:ss">
                  <c:v>0.23732638888888899</c:v>
                </c:pt>
                <c:pt idx="4103">
                  <c:v>0.23738425925925899</c:v>
                </c:pt>
                <c:pt idx="4104" formatCode="h:mm:ss">
                  <c:v>0.23744212962962999</c:v>
                </c:pt>
                <c:pt idx="4105" formatCode="h:mm:ss">
                  <c:v>0.23749999999999999</c:v>
                </c:pt>
                <c:pt idx="4106">
                  <c:v>0.23755787037036999</c:v>
                </c:pt>
                <c:pt idx="4107" formatCode="h:mm:ss">
                  <c:v>0.23761574074074099</c:v>
                </c:pt>
                <c:pt idx="4108" formatCode="h:mm:ss">
                  <c:v>0.23767361111111099</c:v>
                </c:pt>
                <c:pt idx="4109">
                  <c:v>0.23773148148148099</c:v>
                </c:pt>
                <c:pt idx="4110" formatCode="h:mm:ss">
                  <c:v>0.23778935185185199</c:v>
                </c:pt>
                <c:pt idx="4111" formatCode="h:mm:ss">
                  <c:v>0.23784722222222199</c:v>
                </c:pt>
                <c:pt idx="4112">
                  <c:v>0.23790509259259299</c:v>
                </c:pt>
                <c:pt idx="4113">
                  <c:v>0.23796296296296299</c:v>
                </c:pt>
                <c:pt idx="4114" formatCode="h:mm:ss">
                  <c:v>0.23802083333333299</c:v>
                </c:pt>
                <c:pt idx="4115" formatCode="h:mm:ss">
                  <c:v>0.23807870370370399</c:v>
                </c:pt>
                <c:pt idx="4116">
                  <c:v>0.23813657407407399</c:v>
                </c:pt>
                <c:pt idx="4117" formatCode="h:mm:ss">
                  <c:v>0.23819444444444399</c:v>
                </c:pt>
                <c:pt idx="4118" formatCode="h:mm:ss">
                  <c:v>0.23825231481481501</c:v>
                </c:pt>
                <c:pt idx="4119">
                  <c:v>0.23831018518518499</c:v>
                </c:pt>
                <c:pt idx="4120" formatCode="h:mm:ss">
                  <c:v>0.23836805555555601</c:v>
                </c:pt>
                <c:pt idx="4121" formatCode="h:mm:ss">
                  <c:v>0.23842592592592601</c:v>
                </c:pt>
                <c:pt idx="4122">
                  <c:v>0.23848379629629601</c:v>
                </c:pt>
                <c:pt idx="4123" formatCode="h:mm:ss">
                  <c:v>0.23854166666666701</c:v>
                </c:pt>
                <c:pt idx="4124" formatCode="h:mm:ss">
                  <c:v>0.23859953703703701</c:v>
                </c:pt>
                <c:pt idx="4125">
                  <c:v>0.23865740740740701</c:v>
                </c:pt>
                <c:pt idx="4126" formatCode="h:mm:ss">
                  <c:v>0.23871527777777801</c:v>
                </c:pt>
                <c:pt idx="4127" formatCode="h:mm:ss">
                  <c:v>0.23877314814814801</c:v>
                </c:pt>
                <c:pt idx="4128">
                  <c:v>0.23883101851851901</c:v>
                </c:pt>
                <c:pt idx="4129">
                  <c:v>0.23888888888888901</c:v>
                </c:pt>
                <c:pt idx="4130" formatCode="h:mm:ss">
                  <c:v>0.23894675925925901</c:v>
                </c:pt>
                <c:pt idx="4131" formatCode="h:mm:ss">
                  <c:v>0.23900462962963001</c:v>
                </c:pt>
                <c:pt idx="4132">
                  <c:v>0.23906250000000001</c:v>
                </c:pt>
                <c:pt idx="4133" formatCode="h:mm:ss">
                  <c:v>0.23912037037037001</c:v>
                </c:pt>
                <c:pt idx="4134" formatCode="h:mm:ss">
                  <c:v>0.23917824074074101</c:v>
                </c:pt>
                <c:pt idx="4135">
                  <c:v>0.23923611111111101</c:v>
                </c:pt>
                <c:pt idx="4136" formatCode="h:mm:ss">
                  <c:v>0.23929398148148101</c:v>
                </c:pt>
                <c:pt idx="4137" formatCode="h:mm:ss">
                  <c:v>0.23935185185185201</c:v>
                </c:pt>
                <c:pt idx="4138">
                  <c:v>0.23940972222222201</c:v>
                </c:pt>
                <c:pt idx="4139" formatCode="h:mm:ss">
                  <c:v>0.23946759259259301</c:v>
                </c:pt>
                <c:pt idx="4140" formatCode="h:mm:ss">
                  <c:v>0.23952546296296301</c:v>
                </c:pt>
                <c:pt idx="4141">
                  <c:v>0.23958333333333301</c:v>
                </c:pt>
                <c:pt idx="4142" formatCode="h:mm:ss">
                  <c:v>0.23964120370370401</c:v>
                </c:pt>
                <c:pt idx="4143" formatCode="h:mm:ss">
                  <c:v>0.23969907407407401</c:v>
                </c:pt>
                <c:pt idx="4144">
                  <c:v>0.23975694444444401</c:v>
                </c:pt>
                <c:pt idx="4145">
                  <c:v>0.23981481481481501</c:v>
                </c:pt>
                <c:pt idx="4146" formatCode="h:mm:ss">
                  <c:v>0.23987268518518501</c:v>
                </c:pt>
                <c:pt idx="4147" formatCode="h:mm:ss">
                  <c:v>0.23993055555555601</c:v>
                </c:pt>
                <c:pt idx="4148">
                  <c:v>0.23998842592592601</c:v>
                </c:pt>
                <c:pt idx="4149" formatCode="h:mm:ss">
                  <c:v>0.24004629629629601</c:v>
                </c:pt>
                <c:pt idx="4150" formatCode="h:mm:ss">
                  <c:v>0.24010416666666701</c:v>
                </c:pt>
                <c:pt idx="4151">
                  <c:v>0.24016203703703701</c:v>
                </c:pt>
                <c:pt idx="4152" formatCode="h:mm:ss">
                  <c:v>0.24021990740740701</c:v>
                </c:pt>
                <c:pt idx="4153" formatCode="h:mm:ss">
                  <c:v>0.24027777777777801</c:v>
                </c:pt>
                <c:pt idx="4154">
                  <c:v>0.24033564814814801</c:v>
                </c:pt>
                <c:pt idx="4155" formatCode="h:mm:ss">
                  <c:v>0.24039351851851901</c:v>
                </c:pt>
                <c:pt idx="4156" formatCode="h:mm:ss">
                  <c:v>0.24045138888888901</c:v>
                </c:pt>
                <c:pt idx="4157">
                  <c:v>0.24050925925925901</c:v>
                </c:pt>
                <c:pt idx="4158" formatCode="h:mm:ss">
                  <c:v>0.24056712962963001</c:v>
                </c:pt>
                <c:pt idx="4159" formatCode="h:mm:ss">
                  <c:v>0.24062500000000001</c:v>
                </c:pt>
                <c:pt idx="4160">
                  <c:v>0.24068287037037001</c:v>
                </c:pt>
                <c:pt idx="4161">
                  <c:v>0.240740740740741</c:v>
                </c:pt>
                <c:pt idx="4162" formatCode="h:mm:ss">
                  <c:v>0.24079861111111101</c:v>
                </c:pt>
                <c:pt idx="4163" formatCode="h:mm:ss">
                  <c:v>0.24085648148148101</c:v>
                </c:pt>
                <c:pt idx="4164">
                  <c:v>0.240914351851852</c:v>
                </c:pt>
                <c:pt idx="4165" formatCode="h:mm:ss">
                  <c:v>0.240972222222222</c:v>
                </c:pt>
                <c:pt idx="4166" formatCode="h:mm:ss">
                  <c:v>0.241030092592593</c:v>
                </c:pt>
                <c:pt idx="4167">
                  <c:v>0.241087962962963</c:v>
                </c:pt>
                <c:pt idx="4168" formatCode="h:mm:ss">
                  <c:v>0.241145833333333</c:v>
                </c:pt>
                <c:pt idx="4169" formatCode="h:mm:ss">
                  <c:v>0.241203703703704</c:v>
                </c:pt>
                <c:pt idx="4170">
                  <c:v>0.241261574074074</c:v>
                </c:pt>
                <c:pt idx="4171" formatCode="h:mm:ss">
                  <c:v>0.241319444444444</c:v>
                </c:pt>
                <c:pt idx="4172" formatCode="h:mm:ss">
                  <c:v>0.241377314814815</c:v>
                </c:pt>
                <c:pt idx="4173">
                  <c:v>0.241435185185185</c:v>
                </c:pt>
                <c:pt idx="4174" formatCode="h:mm:ss">
                  <c:v>0.241493055555556</c:v>
                </c:pt>
                <c:pt idx="4175" formatCode="h:mm:ss">
                  <c:v>0.241550925925926</c:v>
                </c:pt>
                <c:pt idx="4176">
                  <c:v>0.241608796296296</c:v>
                </c:pt>
                <c:pt idx="4177">
                  <c:v>0.241666666666667</c:v>
                </c:pt>
                <c:pt idx="4178" formatCode="h:mm:ss">
                  <c:v>0.241724537037037</c:v>
                </c:pt>
                <c:pt idx="4179" formatCode="h:mm:ss">
                  <c:v>0.241782407407407</c:v>
                </c:pt>
                <c:pt idx="4180">
                  <c:v>0.241840277777778</c:v>
                </c:pt>
                <c:pt idx="4181" formatCode="h:mm:ss">
                  <c:v>0.241898148148148</c:v>
                </c:pt>
                <c:pt idx="4182" formatCode="h:mm:ss">
                  <c:v>0.241956018518519</c:v>
                </c:pt>
                <c:pt idx="4183">
                  <c:v>0.242013888888889</c:v>
                </c:pt>
                <c:pt idx="4184" formatCode="h:mm:ss">
                  <c:v>0.242071759259259</c:v>
                </c:pt>
                <c:pt idx="4185" formatCode="h:mm:ss">
                  <c:v>0.24212962962963</c:v>
                </c:pt>
                <c:pt idx="4186">
                  <c:v>0.2421875</c:v>
                </c:pt>
                <c:pt idx="4187" formatCode="h:mm:ss">
                  <c:v>0.24224537037037</c:v>
                </c:pt>
                <c:pt idx="4188" formatCode="h:mm:ss">
                  <c:v>0.242303240740741</c:v>
                </c:pt>
                <c:pt idx="4189">
                  <c:v>0.242361111111111</c:v>
                </c:pt>
                <c:pt idx="4190" formatCode="h:mm:ss">
                  <c:v>0.242418981481481</c:v>
                </c:pt>
                <c:pt idx="4191" formatCode="h:mm:ss">
                  <c:v>0.242476851851852</c:v>
                </c:pt>
                <c:pt idx="4192">
                  <c:v>0.242534722222222</c:v>
                </c:pt>
                <c:pt idx="4193">
                  <c:v>0.242592592592593</c:v>
                </c:pt>
                <c:pt idx="4194" formatCode="h:mm:ss">
                  <c:v>0.242650462962963</c:v>
                </c:pt>
                <c:pt idx="4195" formatCode="h:mm:ss">
                  <c:v>0.242708333333333</c:v>
                </c:pt>
                <c:pt idx="4196">
                  <c:v>0.242766203703704</c:v>
                </c:pt>
                <c:pt idx="4197" formatCode="h:mm:ss">
                  <c:v>0.242824074074074</c:v>
                </c:pt>
                <c:pt idx="4198" formatCode="h:mm:ss">
                  <c:v>0.242881944444444</c:v>
                </c:pt>
                <c:pt idx="4199">
                  <c:v>0.242939814814815</c:v>
                </c:pt>
                <c:pt idx="4200" formatCode="h:mm:ss">
                  <c:v>0.242997685185185</c:v>
                </c:pt>
                <c:pt idx="4201" formatCode="h:mm:ss">
                  <c:v>0.243055555555556</c:v>
                </c:pt>
                <c:pt idx="4202">
                  <c:v>0.243113425925926</c:v>
                </c:pt>
                <c:pt idx="4203" formatCode="h:mm:ss">
                  <c:v>0.243171296296296</c:v>
                </c:pt>
                <c:pt idx="4204" formatCode="h:mm:ss">
                  <c:v>0.243229166666667</c:v>
                </c:pt>
                <c:pt idx="4205">
                  <c:v>0.243287037037037</c:v>
                </c:pt>
                <c:pt idx="4206" formatCode="h:mm:ss">
                  <c:v>0.243344907407407</c:v>
                </c:pt>
                <c:pt idx="4207" formatCode="h:mm:ss">
                  <c:v>0.243402777777778</c:v>
                </c:pt>
                <c:pt idx="4208">
                  <c:v>0.243460648148148</c:v>
                </c:pt>
                <c:pt idx="4209">
                  <c:v>0.243518518518518</c:v>
                </c:pt>
                <c:pt idx="4210" formatCode="h:mm:ss">
                  <c:v>0.24357638888888899</c:v>
                </c:pt>
                <c:pt idx="4211" formatCode="h:mm:ss">
                  <c:v>0.243634259259259</c:v>
                </c:pt>
                <c:pt idx="4212">
                  <c:v>0.24369212962962999</c:v>
                </c:pt>
                <c:pt idx="4213" formatCode="h:mm:ss">
                  <c:v>0.24374999999999999</c:v>
                </c:pt>
                <c:pt idx="4214" formatCode="h:mm:ss">
                  <c:v>0.24380787037036999</c:v>
                </c:pt>
                <c:pt idx="4215">
                  <c:v>0.24386574074074099</c:v>
                </c:pt>
                <c:pt idx="4216" formatCode="h:mm:ss">
                  <c:v>0.24392361111111099</c:v>
                </c:pt>
                <c:pt idx="4217" formatCode="h:mm:ss">
                  <c:v>0.24398148148148099</c:v>
                </c:pt>
                <c:pt idx="4218">
                  <c:v>0.24403935185185199</c:v>
                </c:pt>
                <c:pt idx="4219" formatCode="h:mm:ss">
                  <c:v>0.24409722222222199</c:v>
                </c:pt>
                <c:pt idx="4220" formatCode="h:mm:ss">
                  <c:v>0.24415509259259299</c:v>
                </c:pt>
                <c:pt idx="4221">
                  <c:v>0.24421296296296299</c:v>
                </c:pt>
                <c:pt idx="4222" formatCode="h:mm:ss">
                  <c:v>0.24427083333333299</c:v>
                </c:pt>
                <c:pt idx="4223" formatCode="h:mm:ss">
                  <c:v>0.24432870370370399</c:v>
                </c:pt>
                <c:pt idx="4224">
                  <c:v>0.24438657407407399</c:v>
                </c:pt>
                <c:pt idx="4225">
                  <c:v>0.24444444444444399</c:v>
                </c:pt>
                <c:pt idx="4226" formatCode="h:mm:ss">
                  <c:v>0.24450231481481499</c:v>
                </c:pt>
                <c:pt idx="4227" formatCode="h:mm:ss">
                  <c:v>0.24456018518518499</c:v>
                </c:pt>
                <c:pt idx="4228">
                  <c:v>0.24461805555555599</c:v>
                </c:pt>
                <c:pt idx="4229" formatCode="h:mm:ss">
                  <c:v>0.24467592592592599</c:v>
                </c:pt>
                <c:pt idx="4230" formatCode="h:mm:ss">
                  <c:v>0.24473379629629599</c:v>
                </c:pt>
                <c:pt idx="4231">
                  <c:v>0.24479166666666699</c:v>
                </c:pt>
                <c:pt idx="4232" formatCode="h:mm:ss">
                  <c:v>0.24484953703703699</c:v>
                </c:pt>
                <c:pt idx="4233" formatCode="h:mm:ss">
                  <c:v>0.24490740740740699</c:v>
                </c:pt>
                <c:pt idx="4234">
                  <c:v>0.24496527777777799</c:v>
                </c:pt>
                <c:pt idx="4235" formatCode="h:mm:ss">
                  <c:v>0.24502314814814799</c:v>
                </c:pt>
                <c:pt idx="4236" formatCode="h:mm:ss">
                  <c:v>0.24508101851851799</c:v>
                </c:pt>
                <c:pt idx="4237">
                  <c:v>0.24513888888888899</c:v>
                </c:pt>
                <c:pt idx="4238" formatCode="h:mm:ss">
                  <c:v>0.24519675925925899</c:v>
                </c:pt>
                <c:pt idx="4239" formatCode="h:mm:ss">
                  <c:v>0.24525462962962999</c:v>
                </c:pt>
                <c:pt idx="4240">
                  <c:v>0.24531249999999999</c:v>
                </c:pt>
                <c:pt idx="4241">
                  <c:v>0.24537037037036999</c:v>
                </c:pt>
                <c:pt idx="4242" formatCode="h:mm:ss">
                  <c:v>0.24542824074074099</c:v>
                </c:pt>
                <c:pt idx="4243" formatCode="h:mm:ss">
                  <c:v>0.24548611111111099</c:v>
                </c:pt>
                <c:pt idx="4244">
                  <c:v>0.24554398148148099</c:v>
                </c:pt>
                <c:pt idx="4245" formatCode="h:mm:ss">
                  <c:v>0.24560185185185199</c:v>
                </c:pt>
                <c:pt idx="4246" formatCode="h:mm:ss">
                  <c:v>0.24565972222222199</c:v>
                </c:pt>
                <c:pt idx="4247">
                  <c:v>0.24571759259259299</c:v>
                </c:pt>
                <c:pt idx="4248" formatCode="h:mm:ss">
                  <c:v>0.24577546296296299</c:v>
                </c:pt>
                <c:pt idx="4249" formatCode="h:mm:ss">
                  <c:v>0.24583333333333299</c:v>
                </c:pt>
                <c:pt idx="4250">
                  <c:v>0.24589120370370399</c:v>
                </c:pt>
                <c:pt idx="4251" formatCode="h:mm:ss">
                  <c:v>0.24594907407407399</c:v>
                </c:pt>
                <c:pt idx="4252" formatCode="h:mm:ss">
                  <c:v>0.24600694444444399</c:v>
                </c:pt>
                <c:pt idx="4253">
                  <c:v>0.24606481481481501</c:v>
                </c:pt>
                <c:pt idx="4254" formatCode="h:mm:ss">
                  <c:v>0.24612268518518499</c:v>
                </c:pt>
                <c:pt idx="4255" formatCode="h:mm:ss">
                  <c:v>0.24618055555555601</c:v>
                </c:pt>
                <c:pt idx="4256">
                  <c:v>0.24623842592592601</c:v>
                </c:pt>
                <c:pt idx="4257">
                  <c:v>0.24629629629629601</c:v>
                </c:pt>
                <c:pt idx="4258" formatCode="h:mm:ss">
                  <c:v>0.24635416666666701</c:v>
                </c:pt>
                <c:pt idx="4259" formatCode="h:mm:ss">
                  <c:v>0.24641203703703701</c:v>
                </c:pt>
                <c:pt idx="4260">
                  <c:v>0.24646990740740701</c:v>
                </c:pt>
                <c:pt idx="4261" formatCode="h:mm:ss">
                  <c:v>0.24652777777777801</c:v>
                </c:pt>
                <c:pt idx="4262" formatCode="h:mm:ss">
                  <c:v>0.24658564814814801</c:v>
                </c:pt>
                <c:pt idx="4263">
                  <c:v>0.24664351851851901</c:v>
                </c:pt>
                <c:pt idx="4264" formatCode="h:mm:ss">
                  <c:v>0.24670138888888901</c:v>
                </c:pt>
                <c:pt idx="4265" formatCode="h:mm:ss">
                  <c:v>0.24675925925925901</c:v>
                </c:pt>
                <c:pt idx="4266">
                  <c:v>0.24681712962963001</c:v>
                </c:pt>
                <c:pt idx="4267" formatCode="h:mm:ss">
                  <c:v>0.24687500000000001</c:v>
                </c:pt>
                <c:pt idx="4268" formatCode="h:mm:ss">
                  <c:v>0.24693287037037001</c:v>
                </c:pt>
                <c:pt idx="4269">
                  <c:v>0.24699074074074101</c:v>
                </c:pt>
                <c:pt idx="4270" formatCode="h:mm:ss">
                  <c:v>0.24704861111111101</c:v>
                </c:pt>
                <c:pt idx="4271" formatCode="h:mm:ss">
                  <c:v>0.24710648148148101</c:v>
                </c:pt>
                <c:pt idx="4272">
                  <c:v>0.24716435185185201</c:v>
                </c:pt>
                <c:pt idx="4273">
                  <c:v>0.24722222222222201</c:v>
                </c:pt>
                <c:pt idx="4274" formatCode="h:mm:ss">
                  <c:v>0.24728009259259301</c:v>
                </c:pt>
                <c:pt idx="4275" formatCode="h:mm:ss">
                  <c:v>0.24733796296296301</c:v>
                </c:pt>
                <c:pt idx="4276">
                  <c:v>0.24739583333333301</c:v>
                </c:pt>
                <c:pt idx="4277" formatCode="h:mm:ss">
                  <c:v>0.24745370370370401</c:v>
                </c:pt>
                <c:pt idx="4278" formatCode="h:mm:ss">
                  <c:v>0.24751157407407401</c:v>
                </c:pt>
                <c:pt idx="4279">
                  <c:v>0.24756944444444401</c:v>
                </c:pt>
                <c:pt idx="4280" formatCode="h:mm:ss">
                  <c:v>0.24762731481481501</c:v>
                </c:pt>
                <c:pt idx="4281" formatCode="h:mm:ss">
                  <c:v>0.24768518518518501</c:v>
                </c:pt>
                <c:pt idx="4282">
                  <c:v>0.24774305555555601</c:v>
                </c:pt>
                <c:pt idx="4283" formatCode="h:mm:ss">
                  <c:v>0.24780092592592601</c:v>
                </c:pt>
                <c:pt idx="4284" formatCode="h:mm:ss">
                  <c:v>0.24785879629629601</c:v>
                </c:pt>
                <c:pt idx="4285">
                  <c:v>0.24791666666666701</c:v>
                </c:pt>
                <c:pt idx="4286" formatCode="h:mm:ss">
                  <c:v>0.24797453703703701</c:v>
                </c:pt>
                <c:pt idx="4287" formatCode="h:mm:ss">
                  <c:v>0.24803240740740701</c:v>
                </c:pt>
                <c:pt idx="4288">
                  <c:v>0.24809027777777801</c:v>
                </c:pt>
                <c:pt idx="4289">
                  <c:v>0.24814814814814801</c:v>
                </c:pt>
                <c:pt idx="4290" formatCode="h:mm:ss">
                  <c:v>0.24820601851851901</c:v>
                </c:pt>
                <c:pt idx="4291" formatCode="h:mm:ss">
                  <c:v>0.24826388888888901</c:v>
                </c:pt>
                <c:pt idx="4292">
                  <c:v>0.24832175925925901</c:v>
                </c:pt>
                <c:pt idx="4293" formatCode="h:mm:ss">
                  <c:v>0.24837962962963001</c:v>
                </c:pt>
                <c:pt idx="4294" formatCode="h:mm:ss">
                  <c:v>0.24843750000000001</c:v>
                </c:pt>
                <c:pt idx="4295">
                  <c:v>0.24849537037037001</c:v>
                </c:pt>
                <c:pt idx="4296" formatCode="h:mm:ss">
                  <c:v>0.248553240740741</c:v>
                </c:pt>
                <c:pt idx="4297" formatCode="h:mm:ss">
                  <c:v>0.24861111111111101</c:v>
                </c:pt>
                <c:pt idx="4298">
                  <c:v>0.24866898148148101</c:v>
                </c:pt>
                <c:pt idx="4299" formatCode="h:mm:ss">
                  <c:v>0.248726851851852</c:v>
                </c:pt>
                <c:pt idx="4300" formatCode="h:mm:ss">
                  <c:v>0.248784722222222</c:v>
                </c:pt>
                <c:pt idx="4301">
                  <c:v>0.248842592592593</c:v>
                </c:pt>
                <c:pt idx="4302" formatCode="h:mm:ss">
                  <c:v>0.248900462962963</c:v>
                </c:pt>
                <c:pt idx="4303" formatCode="h:mm:ss">
                  <c:v>0.248958333333333</c:v>
                </c:pt>
                <c:pt idx="4304">
                  <c:v>0.249016203703704</c:v>
                </c:pt>
                <c:pt idx="4305">
                  <c:v>0.249074074074074</c:v>
                </c:pt>
                <c:pt idx="4306" formatCode="h:mm:ss">
                  <c:v>0.249131944444444</c:v>
                </c:pt>
                <c:pt idx="4307" formatCode="h:mm:ss">
                  <c:v>0.249189814814815</c:v>
                </c:pt>
                <c:pt idx="4308">
                  <c:v>0.249247685185185</c:v>
                </c:pt>
                <c:pt idx="4309" formatCode="h:mm:ss">
                  <c:v>0.249305555555556</c:v>
                </c:pt>
                <c:pt idx="4310" formatCode="h:mm:ss">
                  <c:v>0.249363425925926</c:v>
                </c:pt>
                <c:pt idx="4311">
                  <c:v>0.249421296296296</c:v>
                </c:pt>
                <c:pt idx="4312" formatCode="h:mm:ss">
                  <c:v>0.249479166666667</c:v>
                </c:pt>
                <c:pt idx="4313" formatCode="h:mm:ss">
                  <c:v>0.249537037037037</c:v>
                </c:pt>
                <c:pt idx="4314">
                  <c:v>0.249594907407407</c:v>
                </c:pt>
                <c:pt idx="4315" formatCode="h:mm:ss">
                  <c:v>0.249652777777778</c:v>
                </c:pt>
                <c:pt idx="4316" formatCode="h:mm:ss">
                  <c:v>0.249710648148148</c:v>
                </c:pt>
                <c:pt idx="4317">
                  <c:v>0.249768518518519</c:v>
                </c:pt>
                <c:pt idx="4318" formatCode="h:mm:ss">
                  <c:v>0.249826388888889</c:v>
                </c:pt>
                <c:pt idx="4319" formatCode="h:mm:ss">
                  <c:v>0.249884259259259</c:v>
                </c:pt>
                <c:pt idx="4320">
                  <c:v>0.24994212962963</c:v>
                </c:pt>
                <c:pt idx="4321">
                  <c:v>0.25</c:v>
                </c:pt>
                <c:pt idx="4322" formatCode="h:mm:ss">
                  <c:v>0.25005787037036997</c:v>
                </c:pt>
                <c:pt idx="4323" formatCode="h:mm:ss">
                  <c:v>0.250115740740741</c:v>
                </c:pt>
                <c:pt idx="4324">
                  <c:v>0.25017361111111103</c:v>
                </c:pt>
                <c:pt idx="4325" formatCode="h:mm:ss">
                  <c:v>0.250231481481481</c:v>
                </c:pt>
                <c:pt idx="4326" formatCode="h:mm:ss">
                  <c:v>0.25028935185185203</c:v>
                </c:pt>
                <c:pt idx="4327">
                  <c:v>0.250347222222222</c:v>
                </c:pt>
                <c:pt idx="4328" formatCode="h:mm:ss">
                  <c:v>0.25040509259259303</c:v>
                </c:pt>
                <c:pt idx="4329" formatCode="h:mm:ss">
                  <c:v>0.250462962962963</c:v>
                </c:pt>
                <c:pt idx="4330">
                  <c:v>0.25052083333333303</c:v>
                </c:pt>
                <c:pt idx="4331" formatCode="h:mm:ss">
                  <c:v>0.250578703703704</c:v>
                </c:pt>
                <c:pt idx="4332" formatCode="h:mm:ss">
                  <c:v>0.25063657407407403</c:v>
                </c:pt>
                <c:pt idx="4333">
                  <c:v>0.250694444444444</c:v>
                </c:pt>
                <c:pt idx="4334" formatCode="h:mm:ss">
                  <c:v>0.25075231481481502</c:v>
                </c:pt>
                <c:pt idx="4335" formatCode="h:mm:ss">
                  <c:v>0.250810185185185</c:v>
                </c:pt>
                <c:pt idx="4336">
                  <c:v>0.25086805555555602</c:v>
                </c:pt>
                <c:pt idx="4337">
                  <c:v>0.250925925925926</c:v>
                </c:pt>
                <c:pt idx="4338" formatCode="h:mm:ss">
                  <c:v>0.25098379629629602</c:v>
                </c:pt>
                <c:pt idx="4339" formatCode="h:mm:ss">
                  <c:v>0.251041666666667</c:v>
                </c:pt>
                <c:pt idx="4340">
                  <c:v>0.25109953703703702</c:v>
                </c:pt>
                <c:pt idx="4341" formatCode="h:mm:ss">
                  <c:v>0.251157407407407</c:v>
                </c:pt>
                <c:pt idx="4342" formatCode="h:mm:ss">
                  <c:v>0.25121527777777802</c:v>
                </c:pt>
                <c:pt idx="4343">
                  <c:v>0.251273148148148</c:v>
                </c:pt>
                <c:pt idx="4344" formatCode="h:mm:ss">
                  <c:v>0.25133101851851902</c:v>
                </c:pt>
                <c:pt idx="4345" formatCode="h:mm:ss">
                  <c:v>0.25138888888888899</c:v>
                </c:pt>
                <c:pt idx="4346">
                  <c:v>0.25144675925925902</c:v>
                </c:pt>
                <c:pt idx="4347" formatCode="h:mm:ss">
                  <c:v>0.25150462962962999</c:v>
                </c:pt>
                <c:pt idx="4348" formatCode="h:mm:ss">
                  <c:v>0.25156250000000002</c:v>
                </c:pt>
                <c:pt idx="4349">
                  <c:v>0.25162037037036999</c:v>
                </c:pt>
                <c:pt idx="4350" formatCode="h:mm:ss">
                  <c:v>0.25167824074074102</c:v>
                </c:pt>
                <c:pt idx="4351" formatCode="h:mm:ss">
                  <c:v>0.25173611111111099</c:v>
                </c:pt>
                <c:pt idx="4352">
                  <c:v>0.25179398148148102</c:v>
                </c:pt>
                <c:pt idx="4353">
                  <c:v>0.25185185185185199</c:v>
                </c:pt>
                <c:pt idx="4354" formatCode="h:mm:ss">
                  <c:v>0.25190972222222202</c:v>
                </c:pt>
                <c:pt idx="4355" formatCode="h:mm:ss">
                  <c:v>0.25196759259259299</c:v>
                </c:pt>
                <c:pt idx="4356">
                  <c:v>0.25202546296296302</c:v>
                </c:pt>
                <c:pt idx="4357" formatCode="h:mm:ss">
                  <c:v>0.25208333333333299</c:v>
                </c:pt>
                <c:pt idx="4358" formatCode="h:mm:ss">
                  <c:v>0.25214120370370402</c:v>
                </c:pt>
                <c:pt idx="4359">
                  <c:v>0.25219907407407399</c:v>
                </c:pt>
                <c:pt idx="4360" formatCode="h:mm:ss">
                  <c:v>0.25225694444444402</c:v>
                </c:pt>
                <c:pt idx="4361" formatCode="h:mm:ss">
                  <c:v>0.25231481481481499</c:v>
                </c:pt>
                <c:pt idx="4362">
                  <c:v>0.25237268518518502</c:v>
                </c:pt>
                <c:pt idx="4363" formatCode="h:mm:ss">
                  <c:v>0.25243055555555599</c:v>
                </c:pt>
                <c:pt idx="4364" formatCode="h:mm:ss">
                  <c:v>0.25248842592592602</c:v>
                </c:pt>
                <c:pt idx="4365">
                  <c:v>0.25254629629629599</c:v>
                </c:pt>
                <c:pt idx="4366" formatCode="h:mm:ss">
                  <c:v>0.25260416666666702</c:v>
                </c:pt>
                <c:pt idx="4367" formatCode="h:mm:ss">
                  <c:v>0.25266203703703699</c:v>
                </c:pt>
                <c:pt idx="4368">
                  <c:v>0.25271990740740702</c:v>
                </c:pt>
                <c:pt idx="4369">
                  <c:v>0.25277777777777799</c:v>
                </c:pt>
                <c:pt idx="4370" formatCode="h:mm:ss">
                  <c:v>0.25283564814814802</c:v>
                </c:pt>
                <c:pt idx="4371" formatCode="h:mm:ss">
                  <c:v>0.25289351851851799</c:v>
                </c:pt>
                <c:pt idx="4372">
                  <c:v>0.25295138888888902</c:v>
                </c:pt>
                <c:pt idx="4373" formatCode="h:mm:ss">
                  <c:v>0.25300925925925899</c:v>
                </c:pt>
                <c:pt idx="4374" formatCode="h:mm:ss">
                  <c:v>0.25306712962963002</c:v>
                </c:pt>
                <c:pt idx="4375">
                  <c:v>0.25312499999999999</c:v>
                </c:pt>
                <c:pt idx="4376" formatCode="h:mm:ss">
                  <c:v>0.25318287037037002</c:v>
                </c:pt>
                <c:pt idx="4377" formatCode="h:mm:ss">
                  <c:v>0.25324074074074099</c:v>
                </c:pt>
                <c:pt idx="4378">
                  <c:v>0.25329861111111102</c:v>
                </c:pt>
                <c:pt idx="4379" formatCode="h:mm:ss">
                  <c:v>0.25335648148148099</c:v>
                </c:pt>
                <c:pt idx="4380" formatCode="h:mm:ss">
                  <c:v>0.25341435185185202</c:v>
                </c:pt>
                <c:pt idx="4381">
                  <c:v>0.25347222222222199</c:v>
                </c:pt>
                <c:pt idx="4382" formatCode="h:mm:ss">
                  <c:v>0.25353009259259301</c:v>
                </c:pt>
                <c:pt idx="4383" formatCode="h:mm:ss">
                  <c:v>0.25358796296296299</c:v>
                </c:pt>
                <c:pt idx="4384">
                  <c:v>0.25364583333333302</c:v>
                </c:pt>
                <c:pt idx="4385">
                  <c:v>0.25370370370370399</c:v>
                </c:pt>
                <c:pt idx="4386" formatCode="h:mm:ss">
                  <c:v>0.25376157407407401</c:v>
                </c:pt>
                <c:pt idx="4387" formatCode="h:mm:ss">
                  <c:v>0.25381944444444399</c:v>
                </c:pt>
                <c:pt idx="4388">
                  <c:v>0.25387731481481501</c:v>
                </c:pt>
                <c:pt idx="4389" formatCode="h:mm:ss">
                  <c:v>0.25393518518518499</c:v>
                </c:pt>
                <c:pt idx="4390" formatCode="h:mm:ss">
                  <c:v>0.25399305555555601</c:v>
                </c:pt>
                <c:pt idx="4391">
                  <c:v>0.25405092592592599</c:v>
                </c:pt>
                <c:pt idx="4392" formatCode="h:mm:ss">
                  <c:v>0.25410879629629601</c:v>
                </c:pt>
                <c:pt idx="4393" formatCode="h:mm:ss">
                  <c:v>0.25416666666666698</c:v>
                </c:pt>
                <c:pt idx="4394">
                  <c:v>0.25422453703703701</c:v>
                </c:pt>
                <c:pt idx="4395" formatCode="h:mm:ss">
                  <c:v>0.25428240740740699</c:v>
                </c:pt>
                <c:pt idx="4396" formatCode="h:mm:ss">
                  <c:v>0.25434027777777801</c:v>
                </c:pt>
                <c:pt idx="4397">
                  <c:v>0.25439814814814798</c:v>
                </c:pt>
                <c:pt idx="4398" formatCode="h:mm:ss">
                  <c:v>0.25445601851851901</c:v>
                </c:pt>
                <c:pt idx="4399" formatCode="h:mm:ss">
                  <c:v>0.25451388888888898</c:v>
                </c:pt>
                <c:pt idx="4400">
                  <c:v>0.25457175925925901</c:v>
                </c:pt>
                <c:pt idx="4401">
                  <c:v>0.25462962962962998</c:v>
                </c:pt>
                <c:pt idx="4402" formatCode="h:mm:ss">
                  <c:v>0.25468750000000001</c:v>
                </c:pt>
                <c:pt idx="4403" formatCode="h:mm:ss">
                  <c:v>0.25474537037036998</c:v>
                </c:pt>
                <c:pt idx="4404">
                  <c:v>0.25480324074074101</c:v>
                </c:pt>
                <c:pt idx="4405" formatCode="h:mm:ss">
                  <c:v>0.25486111111111098</c:v>
                </c:pt>
                <c:pt idx="4406" formatCode="h:mm:ss">
                  <c:v>0.25491898148148101</c:v>
                </c:pt>
                <c:pt idx="4407">
                  <c:v>0.25497685185185198</c:v>
                </c:pt>
                <c:pt idx="4408" formatCode="h:mm:ss">
                  <c:v>0.25503472222222201</c:v>
                </c:pt>
                <c:pt idx="4409" formatCode="h:mm:ss">
                  <c:v>0.25509259259259298</c:v>
                </c:pt>
                <c:pt idx="4410">
                  <c:v>0.25515046296296301</c:v>
                </c:pt>
                <c:pt idx="4411" formatCode="h:mm:ss">
                  <c:v>0.25520833333333298</c:v>
                </c:pt>
                <c:pt idx="4412" formatCode="h:mm:ss">
                  <c:v>0.25526620370370401</c:v>
                </c:pt>
                <c:pt idx="4413">
                  <c:v>0.25532407407407398</c:v>
                </c:pt>
                <c:pt idx="4414" formatCode="h:mm:ss">
                  <c:v>0.25538194444444401</c:v>
                </c:pt>
                <c:pt idx="4415" formatCode="h:mm:ss">
                  <c:v>0.25543981481481498</c:v>
                </c:pt>
                <c:pt idx="4416">
                  <c:v>0.25549768518518501</c:v>
                </c:pt>
                <c:pt idx="4417">
                  <c:v>0.25555555555555598</c:v>
                </c:pt>
                <c:pt idx="4418" formatCode="h:mm:ss">
                  <c:v>0.25561342592592601</c:v>
                </c:pt>
                <c:pt idx="4419" formatCode="h:mm:ss">
                  <c:v>0.25567129629629598</c:v>
                </c:pt>
                <c:pt idx="4420">
                  <c:v>0.25572916666666701</c:v>
                </c:pt>
                <c:pt idx="4421" formatCode="h:mm:ss">
                  <c:v>0.25578703703703698</c:v>
                </c:pt>
                <c:pt idx="4422" formatCode="h:mm:ss">
                  <c:v>0.25584490740740701</c:v>
                </c:pt>
                <c:pt idx="4423">
                  <c:v>0.25590277777777798</c:v>
                </c:pt>
                <c:pt idx="4424" formatCode="h:mm:ss">
                  <c:v>0.25596064814814801</c:v>
                </c:pt>
                <c:pt idx="4425" formatCode="h:mm:ss">
                  <c:v>0.25601851851851798</c:v>
                </c:pt>
                <c:pt idx="4426">
                  <c:v>0.25607638888888901</c:v>
                </c:pt>
                <c:pt idx="4427" formatCode="h:mm:ss">
                  <c:v>0.25613425925925898</c:v>
                </c:pt>
                <c:pt idx="4428" formatCode="h:mm:ss">
                  <c:v>0.25619212962963001</c:v>
                </c:pt>
                <c:pt idx="4429">
                  <c:v>0.25624999999999998</c:v>
                </c:pt>
                <c:pt idx="4430" formatCode="h:mm:ss">
                  <c:v>0.25630787037037001</c:v>
                </c:pt>
                <c:pt idx="4431" formatCode="h:mm:ss">
                  <c:v>0.25636574074074098</c:v>
                </c:pt>
                <c:pt idx="4432">
                  <c:v>0.25642361111111101</c:v>
                </c:pt>
                <c:pt idx="4433">
                  <c:v>0.25648148148148098</c:v>
                </c:pt>
                <c:pt idx="4434" formatCode="h:mm:ss">
                  <c:v>0.256539351851852</c:v>
                </c:pt>
                <c:pt idx="4435" formatCode="h:mm:ss">
                  <c:v>0.25659722222222198</c:v>
                </c:pt>
                <c:pt idx="4436">
                  <c:v>0.256655092592593</c:v>
                </c:pt>
                <c:pt idx="4437" formatCode="h:mm:ss">
                  <c:v>0.25671296296296298</c:v>
                </c:pt>
                <c:pt idx="4438" formatCode="h:mm:ss">
                  <c:v>0.256770833333333</c:v>
                </c:pt>
                <c:pt idx="4439">
                  <c:v>0.25682870370370398</c:v>
                </c:pt>
                <c:pt idx="4440" formatCode="h:mm:ss">
                  <c:v>0.256886574074074</c:v>
                </c:pt>
                <c:pt idx="4441" formatCode="h:mm:ss">
                  <c:v>0.25694444444444398</c:v>
                </c:pt>
                <c:pt idx="4442">
                  <c:v>0.257002314814815</c:v>
                </c:pt>
                <c:pt idx="4443" formatCode="h:mm:ss">
                  <c:v>0.25706018518518498</c:v>
                </c:pt>
                <c:pt idx="4444" formatCode="h:mm:ss">
                  <c:v>0.257118055555556</c:v>
                </c:pt>
                <c:pt idx="4445">
                  <c:v>0.25717592592592597</c:v>
                </c:pt>
                <c:pt idx="4446" formatCode="h:mm:ss">
                  <c:v>0.257233796296296</c:v>
                </c:pt>
                <c:pt idx="4447" formatCode="h:mm:ss">
                  <c:v>0.25729166666666697</c:v>
                </c:pt>
                <c:pt idx="4448">
                  <c:v>0.257349537037037</c:v>
                </c:pt>
                <c:pt idx="4449">
                  <c:v>0.25740740740740697</c:v>
                </c:pt>
                <c:pt idx="4450" formatCode="h:mm:ss">
                  <c:v>0.257465277777778</c:v>
                </c:pt>
                <c:pt idx="4451" formatCode="h:mm:ss">
                  <c:v>0.25752314814814797</c:v>
                </c:pt>
                <c:pt idx="4452">
                  <c:v>0.257581018518519</c:v>
                </c:pt>
                <c:pt idx="4453" formatCode="h:mm:ss">
                  <c:v>0.25763888888888897</c:v>
                </c:pt>
                <c:pt idx="4454" formatCode="h:mm:ss">
                  <c:v>0.257696759259259</c:v>
                </c:pt>
                <c:pt idx="4455">
                  <c:v>0.25775462962963003</c:v>
                </c:pt>
                <c:pt idx="4456" formatCode="h:mm:ss">
                  <c:v>0.2578125</c:v>
                </c:pt>
                <c:pt idx="4457" formatCode="h:mm:ss">
                  <c:v>0.25787037037036997</c:v>
                </c:pt>
                <c:pt idx="4458">
                  <c:v>0.257928240740741</c:v>
                </c:pt>
                <c:pt idx="4459" formatCode="h:mm:ss">
                  <c:v>0.25798611111111103</c:v>
                </c:pt>
                <c:pt idx="4460" formatCode="h:mm:ss">
                  <c:v>0.258043981481481</c:v>
                </c:pt>
                <c:pt idx="4461">
                  <c:v>0.25810185185185203</c:v>
                </c:pt>
                <c:pt idx="4462" formatCode="h:mm:ss">
                  <c:v>0.258159722222222</c:v>
                </c:pt>
                <c:pt idx="4463" formatCode="h:mm:ss">
                  <c:v>0.25821759259259303</c:v>
                </c:pt>
                <c:pt idx="4464">
                  <c:v>0.258275462962963</c:v>
                </c:pt>
                <c:pt idx="4465">
                  <c:v>0.25833333333333303</c:v>
                </c:pt>
                <c:pt idx="4466" formatCode="h:mm:ss">
                  <c:v>0.258391203703704</c:v>
                </c:pt>
                <c:pt idx="4467" formatCode="h:mm:ss">
                  <c:v>0.25844907407407403</c:v>
                </c:pt>
                <c:pt idx="4468">
                  <c:v>0.258506944444444</c:v>
                </c:pt>
                <c:pt idx="4469" formatCode="h:mm:ss">
                  <c:v>0.25856481481481502</c:v>
                </c:pt>
                <c:pt idx="4470" formatCode="h:mm:ss">
                  <c:v>0.258622685185185</c:v>
                </c:pt>
                <c:pt idx="4471">
                  <c:v>0.25868055555555602</c:v>
                </c:pt>
                <c:pt idx="4472" formatCode="h:mm:ss">
                  <c:v>0.258738425925926</c:v>
                </c:pt>
                <c:pt idx="4473" formatCode="h:mm:ss">
                  <c:v>0.25879629629629602</c:v>
                </c:pt>
                <c:pt idx="4474">
                  <c:v>0.258854166666667</c:v>
                </c:pt>
                <c:pt idx="4475" formatCode="h:mm:ss">
                  <c:v>0.25891203703703702</c:v>
                </c:pt>
                <c:pt idx="4476" formatCode="h:mm:ss">
                  <c:v>0.258969907407407</c:v>
                </c:pt>
                <c:pt idx="4477">
                  <c:v>0.25902777777777802</c:v>
                </c:pt>
                <c:pt idx="4478" formatCode="h:mm:ss">
                  <c:v>0.259085648148148</c:v>
                </c:pt>
                <c:pt idx="4479" formatCode="h:mm:ss">
                  <c:v>0.25914351851851902</c:v>
                </c:pt>
                <c:pt idx="4480">
                  <c:v>0.25920138888888899</c:v>
                </c:pt>
                <c:pt idx="4481">
                  <c:v>0.25925925925925902</c:v>
                </c:pt>
                <c:pt idx="4482" formatCode="h:mm:ss">
                  <c:v>0.25931712962962999</c:v>
                </c:pt>
                <c:pt idx="4483" formatCode="h:mm:ss">
                  <c:v>0.25937500000000002</c:v>
                </c:pt>
                <c:pt idx="4484">
                  <c:v>0.25943287037036999</c:v>
                </c:pt>
                <c:pt idx="4485" formatCode="h:mm:ss">
                  <c:v>0.25949074074074102</c:v>
                </c:pt>
                <c:pt idx="4486" formatCode="h:mm:ss">
                  <c:v>0.25954861111111099</c:v>
                </c:pt>
                <c:pt idx="4487">
                  <c:v>0.25960648148148102</c:v>
                </c:pt>
                <c:pt idx="4488" formatCode="h:mm:ss">
                  <c:v>0.25966435185185199</c:v>
                </c:pt>
                <c:pt idx="4489" formatCode="h:mm:ss">
                  <c:v>0.25972222222222202</c:v>
                </c:pt>
                <c:pt idx="4490">
                  <c:v>0.25978009259259299</c:v>
                </c:pt>
                <c:pt idx="4491" formatCode="h:mm:ss">
                  <c:v>0.25983796296296302</c:v>
                </c:pt>
                <c:pt idx="4492" formatCode="h:mm:ss">
                  <c:v>0.25989583333333299</c:v>
                </c:pt>
                <c:pt idx="4493">
                  <c:v>0.25995370370370402</c:v>
                </c:pt>
                <c:pt idx="4494" formatCode="h:mm:ss">
                  <c:v>0.26001157407407399</c:v>
                </c:pt>
                <c:pt idx="4495" formatCode="h:mm:ss">
                  <c:v>0.26006944444444402</c:v>
                </c:pt>
                <c:pt idx="4496">
                  <c:v>0.26012731481481499</c:v>
                </c:pt>
                <c:pt idx="4497">
                  <c:v>0.26018518518518502</c:v>
                </c:pt>
                <c:pt idx="4498" formatCode="h:mm:ss">
                  <c:v>0.26024305555555599</c:v>
                </c:pt>
                <c:pt idx="4499" formatCode="h:mm:ss">
                  <c:v>0.26030092592592602</c:v>
                </c:pt>
                <c:pt idx="4500">
                  <c:v>0.26035879629629599</c:v>
                </c:pt>
                <c:pt idx="4501" formatCode="h:mm:ss">
                  <c:v>0.26041666666666702</c:v>
                </c:pt>
                <c:pt idx="4502" formatCode="h:mm:ss">
                  <c:v>0.26047453703703699</c:v>
                </c:pt>
                <c:pt idx="4503">
                  <c:v>0.26053240740740702</c:v>
                </c:pt>
                <c:pt idx="4504" formatCode="h:mm:ss">
                  <c:v>0.26059027777777799</c:v>
                </c:pt>
                <c:pt idx="4505" formatCode="h:mm:ss">
                  <c:v>0.26064814814814802</c:v>
                </c:pt>
                <c:pt idx="4506">
                  <c:v>0.26070601851851799</c:v>
                </c:pt>
                <c:pt idx="4507" formatCode="h:mm:ss">
                  <c:v>0.26076388888888902</c:v>
                </c:pt>
                <c:pt idx="4508" formatCode="h:mm:ss">
                  <c:v>0.26082175925925899</c:v>
                </c:pt>
                <c:pt idx="4509">
                  <c:v>0.26087962962963002</c:v>
                </c:pt>
                <c:pt idx="4510" formatCode="h:mm:ss">
                  <c:v>0.26093749999999999</c:v>
                </c:pt>
                <c:pt idx="4511" formatCode="h:mm:ss">
                  <c:v>0.26099537037037002</c:v>
                </c:pt>
                <c:pt idx="4512">
                  <c:v>0.26105324074074099</c:v>
                </c:pt>
                <c:pt idx="4513">
                  <c:v>0.26111111111111102</c:v>
                </c:pt>
                <c:pt idx="4514" formatCode="h:mm:ss">
                  <c:v>0.26116898148148099</c:v>
                </c:pt>
                <c:pt idx="4515" formatCode="h:mm:ss">
                  <c:v>0.26122685185185202</c:v>
                </c:pt>
                <c:pt idx="4516">
                  <c:v>0.26128472222222199</c:v>
                </c:pt>
                <c:pt idx="4517" formatCode="h:mm:ss">
                  <c:v>0.26134259259259301</c:v>
                </c:pt>
                <c:pt idx="4518" formatCode="h:mm:ss">
                  <c:v>0.26140046296296299</c:v>
                </c:pt>
                <c:pt idx="4519">
                  <c:v>0.26145833333333302</c:v>
                </c:pt>
                <c:pt idx="4520" formatCode="h:mm:ss">
                  <c:v>0.26151620370370399</c:v>
                </c:pt>
                <c:pt idx="4521" formatCode="h:mm:ss">
                  <c:v>0.26157407407407401</c:v>
                </c:pt>
                <c:pt idx="4522">
                  <c:v>0.26163194444444399</c:v>
                </c:pt>
                <c:pt idx="4523" formatCode="h:mm:ss">
                  <c:v>0.26168981481481501</c:v>
                </c:pt>
                <c:pt idx="4524" formatCode="h:mm:ss">
                  <c:v>0.26174768518518499</c:v>
                </c:pt>
                <c:pt idx="4525">
                  <c:v>0.26180555555555601</c:v>
                </c:pt>
                <c:pt idx="4526" formatCode="h:mm:ss">
                  <c:v>0.26186342592592599</c:v>
                </c:pt>
                <c:pt idx="4527" formatCode="h:mm:ss">
                  <c:v>0.26192129629629601</c:v>
                </c:pt>
                <c:pt idx="4528">
                  <c:v>0.26197916666666698</c:v>
                </c:pt>
                <c:pt idx="4529">
                  <c:v>0.26203703703703701</c:v>
                </c:pt>
                <c:pt idx="4530" formatCode="h:mm:ss">
                  <c:v>0.26209490740740699</c:v>
                </c:pt>
                <c:pt idx="4531" formatCode="h:mm:ss">
                  <c:v>0.26215277777777801</c:v>
                </c:pt>
                <c:pt idx="4532">
                  <c:v>0.26221064814814798</c:v>
                </c:pt>
                <c:pt idx="4533" formatCode="h:mm:ss">
                  <c:v>0.26226851851851901</c:v>
                </c:pt>
                <c:pt idx="4534" formatCode="h:mm:ss">
                  <c:v>0.26232638888888898</c:v>
                </c:pt>
                <c:pt idx="4535">
                  <c:v>0.26238425925925901</c:v>
                </c:pt>
                <c:pt idx="4536" formatCode="h:mm:ss">
                  <c:v>0.26244212962962998</c:v>
                </c:pt>
                <c:pt idx="4537" formatCode="h:mm:ss">
                  <c:v>0.26250000000000001</c:v>
                </c:pt>
                <c:pt idx="4538">
                  <c:v>0.26255787037036998</c:v>
                </c:pt>
                <c:pt idx="4539" formatCode="h:mm:ss">
                  <c:v>0.26261574074074101</c:v>
                </c:pt>
                <c:pt idx="4540" formatCode="h:mm:ss">
                  <c:v>0.26267361111111098</c:v>
                </c:pt>
                <c:pt idx="4541">
                  <c:v>0.26273148148148101</c:v>
                </c:pt>
                <c:pt idx="4542" formatCode="h:mm:ss">
                  <c:v>0.26278935185185198</c:v>
                </c:pt>
                <c:pt idx="4543" formatCode="h:mm:ss">
                  <c:v>0.26284722222222201</c:v>
                </c:pt>
                <c:pt idx="4544">
                  <c:v>0.26290509259259298</c:v>
                </c:pt>
                <c:pt idx="4545">
                  <c:v>0.26296296296296301</c:v>
                </c:pt>
                <c:pt idx="4546" formatCode="h:mm:ss">
                  <c:v>0.26302083333333298</c:v>
                </c:pt>
                <c:pt idx="4547" formatCode="h:mm:ss">
                  <c:v>0.26307870370370401</c:v>
                </c:pt>
                <c:pt idx="4548">
                  <c:v>0.26313657407407398</c:v>
                </c:pt>
                <c:pt idx="4549" formatCode="h:mm:ss">
                  <c:v>0.26319444444444401</c:v>
                </c:pt>
                <c:pt idx="4550" formatCode="h:mm:ss">
                  <c:v>0.26325231481481498</c:v>
                </c:pt>
                <c:pt idx="4551">
                  <c:v>0.26331018518518501</c:v>
                </c:pt>
                <c:pt idx="4552" formatCode="h:mm:ss">
                  <c:v>0.26336805555555598</c:v>
                </c:pt>
                <c:pt idx="4553" formatCode="h:mm:ss">
                  <c:v>0.26342592592592601</c:v>
                </c:pt>
                <c:pt idx="4554">
                  <c:v>0.26348379629629598</c:v>
                </c:pt>
                <c:pt idx="4555" formatCode="h:mm:ss">
                  <c:v>0.26354166666666701</c:v>
                </c:pt>
                <c:pt idx="4556" formatCode="h:mm:ss">
                  <c:v>0.26359953703703698</c:v>
                </c:pt>
                <c:pt idx="4557">
                  <c:v>0.26365740740740701</c:v>
                </c:pt>
                <c:pt idx="4558" formatCode="h:mm:ss">
                  <c:v>0.26371527777777798</c:v>
                </c:pt>
                <c:pt idx="4559" formatCode="h:mm:ss">
                  <c:v>0.26377314814814801</c:v>
                </c:pt>
                <c:pt idx="4560">
                  <c:v>0.26383101851851798</c:v>
                </c:pt>
                <c:pt idx="4561">
                  <c:v>0.26388888888888901</c:v>
                </c:pt>
                <c:pt idx="4562" formatCode="h:mm:ss">
                  <c:v>0.26394675925925898</c:v>
                </c:pt>
                <c:pt idx="4563" formatCode="h:mm:ss">
                  <c:v>0.26400462962963001</c:v>
                </c:pt>
                <c:pt idx="4564">
                  <c:v>0.26406249999999998</c:v>
                </c:pt>
                <c:pt idx="4565" formatCode="h:mm:ss">
                  <c:v>0.26412037037037001</c:v>
                </c:pt>
                <c:pt idx="4566" formatCode="h:mm:ss">
                  <c:v>0.26417824074074098</c:v>
                </c:pt>
                <c:pt idx="4567">
                  <c:v>0.26423611111111101</c:v>
                </c:pt>
                <c:pt idx="4568" formatCode="h:mm:ss">
                  <c:v>0.26429398148148098</c:v>
                </c:pt>
                <c:pt idx="4569" formatCode="h:mm:ss">
                  <c:v>0.264351851851852</c:v>
                </c:pt>
                <c:pt idx="4570">
                  <c:v>0.26440972222222198</c:v>
                </c:pt>
                <c:pt idx="4571" formatCode="h:mm:ss">
                  <c:v>0.264467592592593</c:v>
                </c:pt>
                <c:pt idx="4572" formatCode="h:mm:ss">
                  <c:v>0.26452546296296298</c:v>
                </c:pt>
                <c:pt idx="4573">
                  <c:v>0.264583333333333</c:v>
                </c:pt>
                <c:pt idx="4574" formatCode="h:mm:ss">
                  <c:v>0.26464120370370398</c:v>
                </c:pt>
                <c:pt idx="4575" formatCode="h:mm:ss">
                  <c:v>0.264699074074074</c:v>
                </c:pt>
                <c:pt idx="4576">
                  <c:v>0.26475694444444398</c:v>
                </c:pt>
                <c:pt idx="4577">
                  <c:v>0.264814814814815</c:v>
                </c:pt>
                <c:pt idx="4578" formatCode="h:mm:ss">
                  <c:v>0.26487268518518498</c:v>
                </c:pt>
                <c:pt idx="4579" formatCode="h:mm:ss">
                  <c:v>0.264930555555556</c:v>
                </c:pt>
                <c:pt idx="4580">
                  <c:v>0.26498842592592597</c:v>
                </c:pt>
                <c:pt idx="4581" formatCode="h:mm:ss">
                  <c:v>0.265046296296296</c:v>
                </c:pt>
                <c:pt idx="4582" formatCode="h:mm:ss">
                  <c:v>0.26510416666666697</c:v>
                </c:pt>
                <c:pt idx="4583">
                  <c:v>0.265162037037037</c:v>
                </c:pt>
                <c:pt idx="4584" formatCode="h:mm:ss">
                  <c:v>0.26521990740740697</c:v>
                </c:pt>
                <c:pt idx="4585" formatCode="h:mm:ss">
                  <c:v>0.265277777777778</c:v>
                </c:pt>
                <c:pt idx="4586">
                  <c:v>0.26533564814814797</c:v>
                </c:pt>
                <c:pt idx="4587" formatCode="h:mm:ss">
                  <c:v>0.265393518518519</c:v>
                </c:pt>
                <c:pt idx="4588" formatCode="h:mm:ss">
                  <c:v>0.26545138888888897</c:v>
                </c:pt>
                <c:pt idx="4589">
                  <c:v>0.265509259259259</c:v>
                </c:pt>
                <c:pt idx="4590" formatCode="h:mm:ss">
                  <c:v>0.26556712962963003</c:v>
                </c:pt>
                <c:pt idx="4591" formatCode="h:mm:ss">
                  <c:v>0.265625</c:v>
                </c:pt>
                <c:pt idx="4592">
                  <c:v>0.26568287037036997</c:v>
                </c:pt>
                <c:pt idx="4593">
                  <c:v>0.265740740740741</c:v>
                </c:pt>
                <c:pt idx="4594" formatCode="h:mm:ss">
                  <c:v>0.26579861111111103</c:v>
                </c:pt>
                <c:pt idx="4595" formatCode="h:mm:ss">
                  <c:v>0.265856481481481</c:v>
                </c:pt>
                <c:pt idx="4596">
                  <c:v>0.26591435185185203</c:v>
                </c:pt>
                <c:pt idx="4597" formatCode="h:mm:ss">
                  <c:v>0.265972222222222</c:v>
                </c:pt>
                <c:pt idx="4598" formatCode="h:mm:ss">
                  <c:v>0.26603009259259303</c:v>
                </c:pt>
                <c:pt idx="4599">
                  <c:v>0.266087962962963</c:v>
                </c:pt>
                <c:pt idx="4600" formatCode="h:mm:ss">
                  <c:v>0.26614583333333303</c:v>
                </c:pt>
                <c:pt idx="4601" formatCode="h:mm:ss">
                  <c:v>0.266203703703704</c:v>
                </c:pt>
                <c:pt idx="4602">
                  <c:v>0.26626157407407403</c:v>
                </c:pt>
                <c:pt idx="4603" formatCode="h:mm:ss">
                  <c:v>0.266319444444444</c:v>
                </c:pt>
                <c:pt idx="4604" formatCode="h:mm:ss">
                  <c:v>0.26637731481481502</c:v>
                </c:pt>
                <c:pt idx="4605">
                  <c:v>0.266435185185185</c:v>
                </c:pt>
                <c:pt idx="4606" formatCode="h:mm:ss">
                  <c:v>0.26649305555555602</c:v>
                </c:pt>
                <c:pt idx="4607" formatCode="h:mm:ss">
                  <c:v>0.266550925925926</c:v>
                </c:pt>
                <c:pt idx="4608">
                  <c:v>0.26660879629629602</c:v>
                </c:pt>
                <c:pt idx="4609">
                  <c:v>0.266666666666667</c:v>
                </c:pt>
                <c:pt idx="4610" formatCode="h:mm:ss">
                  <c:v>0.26672453703703702</c:v>
                </c:pt>
                <c:pt idx="4611" formatCode="h:mm:ss">
                  <c:v>0.266782407407407</c:v>
                </c:pt>
                <c:pt idx="4612">
                  <c:v>0.26684027777777802</c:v>
                </c:pt>
                <c:pt idx="4613" formatCode="h:mm:ss">
                  <c:v>0.266898148148148</c:v>
                </c:pt>
                <c:pt idx="4614" formatCode="h:mm:ss">
                  <c:v>0.26695601851851902</c:v>
                </c:pt>
                <c:pt idx="4615">
                  <c:v>0.26701388888888899</c:v>
                </c:pt>
                <c:pt idx="4616" formatCode="h:mm:ss">
                  <c:v>0.26707175925925902</c:v>
                </c:pt>
                <c:pt idx="4617" formatCode="h:mm:ss">
                  <c:v>0.26712962962962999</c:v>
                </c:pt>
                <c:pt idx="4618">
                  <c:v>0.26718750000000002</c:v>
                </c:pt>
                <c:pt idx="4619" formatCode="h:mm:ss">
                  <c:v>0.26724537037036999</c:v>
                </c:pt>
                <c:pt idx="4620" formatCode="h:mm:ss">
                  <c:v>0.26730324074074102</c:v>
                </c:pt>
                <c:pt idx="4621">
                  <c:v>0.26736111111111099</c:v>
                </c:pt>
                <c:pt idx="4622" formatCode="h:mm:ss">
                  <c:v>0.26741898148148102</c:v>
                </c:pt>
                <c:pt idx="4623" formatCode="h:mm:ss">
                  <c:v>0.26747685185185199</c:v>
                </c:pt>
                <c:pt idx="4624">
                  <c:v>0.26753472222222202</c:v>
                </c:pt>
                <c:pt idx="4625">
                  <c:v>0.26759259259259299</c:v>
                </c:pt>
                <c:pt idx="4626" formatCode="h:mm:ss">
                  <c:v>0.26765046296296302</c:v>
                </c:pt>
                <c:pt idx="4627" formatCode="h:mm:ss">
                  <c:v>0.26770833333333299</c:v>
                </c:pt>
                <c:pt idx="4628">
                  <c:v>0.26776620370370402</c:v>
                </c:pt>
                <c:pt idx="4629" formatCode="h:mm:ss">
                  <c:v>0.26782407407407399</c:v>
                </c:pt>
                <c:pt idx="4630" formatCode="h:mm:ss">
                  <c:v>0.26788194444444402</c:v>
                </c:pt>
                <c:pt idx="4631">
                  <c:v>0.26793981481481499</c:v>
                </c:pt>
                <c:pt idx="4632" formatCode="h:mm:ss">
                  <c:v>0.26799768518518502</c:v>
                </c:pt>
                <c:pt idx="4633" formatCode="h:mm:ss">
                  <c:v>0.26805555555555599</c:v>
                </c:pt>
                <c:pt idx="4634">
                  <c:v>0.26811342592592602</c:v>
                </c:pt>
                <c:pt idx="4635" formatCode="h:mm:ss">
                  <c:v>0.26817129629629599</c:v>
                </c:pt>
                <c:pt idx="4636" formatCode="h:mm:ss">
                  <c:v>0.26822916666666702</c:v>
                </c:pt>
                <c:pt idx="4637">
                  <c:v>0.26828703703703699</c:v>
                </c:pt>
                <c:pt idx="4638" formatCode="h:mm:ss">
                  <c:v>0.26834490740740702</c:v>
                </c:pt>
                <c:pt idx="4639" formatCode="h:mm:ss">
                  <c:v>0.26840277777777799</c:v>
                </c:pt>
                <c:pt idx="4640">
                  <c:v>0.26846064814814802</c:v>
                </c:pt>
                <c:pt idx="4641">
                  <c:v>0.26851851851851799</c:v>
                </c:pt>
                <c:pt idx="4642" formatCode="h:mm:ss">
                  <c:v>0.26857638888888902</c:v>
                </c:pt>
                <c:pt idx="4643" formatCode="h:mm:ss">
                  <c:v>0.26863425925925899</c:v>
                </c:pt>
                <c:pt idx="4644">
                  <c:v>0.26869212962963002</c:v>
                </c:pt>
                <c:pt idx="4645" formatCode="h:mm:ss">
                  <c:v>0.26874999999999999</c:v>
                </c:pt>
                <c:pt idx="4646" formatCode="h:mm:ss">
                  <c:v>0.26880787037037002</c:v>
                </c:pt>
                <c:pt idx="4647">
                  <c:v>0.26886574074074099</c:v>
                </c:pt>
                <c:pt idx="4648" formatCode="h:mm:ss">
                  <c:v>0.26892361111111102</c:v>
                </c:pt>
                <c:pt idx="4649" formatCode="h:mm:ss">
                  <c:v>0.26898148148148099</c:v>
                </c:pt>
                <c:pt idx="4650">
                  <c:v>0.26903935185185202</c:v>
                </c:pt>
                <c:pt idx="4651" formatCode="h:mm:ss">
                  <c:v>0.26909722222222199</c:v>
                </c:pt>
                <c:pt idx="4652" formatCode="h:mm:ss">
                  <c:v>0.26915509259259301</c:v>
                </c:pt>
                <c:pt idx="4653">
                  <c:v>0.26921296296296299</c:v>
                </c:pt>
                <c:pt idx="4654" formatCode="h:mm:ss">
                  <c:v>0.26927083333333302</c:v>
                </c:pt>
                <c:pt idx="4655" formatCode="h:mm:ss">
                  <c:v>0.26932870370370399</c:v>
                </c:pt>
                <c:pt idx="4656">
                  <c:v>0.26938657407407401</c:v>
                </c:pt>
                <c:pt idx="4657">
                  <c:v>0.26944444444444399</c:v>
                </c:pt>
                <c:pt idx="4658" formatCode="h:mm:ss">
                  <c:v>0.26950231481481501</c:v>
                </c:pt>
                <c:pt idx="4659" formatCode="h:mm:ss">
                  <c:v>0.26956018518518499</c:v>
                </c:pt>
                <c:pt idx="4660">
                  <c:v>0.26961805555555601</c:v>
                </c:pt>
                <c:pt idx="4661" formatCode="h:mm:ss">
                  <c:v>0.26967592592592599</c:v>
                </c:pt>
                <c:pt idx="4662" formatCode="h:mm:ss">
                  <c:v>0.26973379629629601</c:v>
                </c:pt>
                <c:pt idx="4663">
                  <c:v>0.26979166666666698</c:v>
                </c:pt>
                <c:pt idx="4664" formatCode="h:mm:ss">
                  <c:v>0.26984953703703701</c:v>
                </c:pt>
                <c:pt idx="4665" formatCode="h:mm:ss">
                  <c:v>0.26990740740740699</c:v>
                </c:pt>
                <c:pt idx="4666">
                  <c:v>0.26996527777777801</c:v>
                </c:pt>
                <c:pt idx="4667" formatCode="h:mm:ss">
                  <c:v>0.27002314814814798</c:v>
                </c:pt>
                <c:pt idx="4668" formatCode="h:mm:ss">
                  <c:v>0.27008101851851901</c:v>
                </c:pt>
                <c:pt idx="4669">
                  <c:v>0.27013888888888898</c:v>
                </c:pt>
                <c:pt idx="4670" formatCode="h:mm:ss">
                  <c:v>0.27019675925925901</c:v>
                </c:pt>
                <c:pt idx="4671" formatCode="h:mm:ss">
                  <c:v>0.27025462962962998</c:v>
                </c:pt>
                <c:pt idx="4672">
                  <c:v>0.27031250000000001</c:v>
                </c:pt>
                <c:pt idx="4673">
                  <c:v>0.27037037037036998</c:v>
                </c:pt>
                <c:pt idx="4674" formatCode="h:mm:ss">
                  <c:v>0.27042824074074101</c:v>
                </c:pt>
                <c:pt idx="4675" formatCode="h:mm:ss">
                  <c:v>0.27048611111111098</c:v>
                </c:pt>
                <c:pt idx="4676">
                  <c:v>0.27054398148148101</c:v>
                </c:pt>
                <c:pt idx="4677" formatCode="h:mm:ss">
                  <c:v>0.27060185185185198</c:v>
                </c:pt>
                <c:pt idx="4678" formatCode="h:mm:ss">
                  <c:v>0.27065972222222201</c:v>
                </c:pt>
                <c:pt idx="4679">
                  <c:v>0.27071759259259298</c:v>
                </c:pt>
                <c:pt idx="4680" formatCode="h:mm:ss">
                  <c:v>0.27077546296296301</c:v>
                </c:pt>
                <c:pt idx="4681" formatCode="h:mm:ss">
                  <c:v>0.27083333333333298</c:v>
                </c:pt>
                <c:pt idx="4682">
                  <c:v>0.27089120370370401</c:v>
                </c:pt>
                <c:pt idx="4683" formatCode="h:mm:ss">
                  <c:v>0.27094907407407398</c:v>
                </c:pt>
                <c:pt idx="4684" formatCode="h:mm:ss">
                  <c:v>0.27100694444444401</c:v>
                </c:pt>
                <c:pt idx="4685">
                  <c:v>0.27106481481481498</c:v>
                </c:pt>
                <c:pt idx="4686" formatCode="h:mm:ss">
                  <c:v>0.27112268518518501</c:v>
                </c:pt>
                <c:pt idx="4687" formatCode="h:mm:ss">
                  <c:v>0.27118055555555598</c:v>
                </c:pt>
                <c:pt idx="4688">
                  <c:v>0.27123842592592601</c:v>
                </c:pt>
                <c:pt idx="4689">
                  <c:v>0.27129629629629598</c:v>
                </c:pt>
                <c:pt idx="4690" formatCode="h:mm:ss">
                  <c:v>0.27135416666666701</c:v>
                </c:pt>
                <c:pt idx="4691" formatCode="h:mm:ss">
                  <c:v>0.27141203703703698</c:v>
                </c:pt>
                <c:pt idx="4692">
                  <c:v>0.27146990740740701</c:v>
                </c:pt>
                <c:pt idx="4693" formatCode="h:mm:ss">
                  <c:v>0.27152777777777798</c:v>
                </c:pt>
                <c:pt idx="4694" formatCode="h:mm:ss">
                  <c:v>0.27158564814814801</c:v>
                </c:pt>
                <c:pt idx="4695">
                  <c:v>0.27164351851851798</c:v>
                </c:pt>
                <c:pt idx="4696" formatCode="h:mm:ss">
                  <c:v>0.27170138888888901</c:v>
                </c:pt>
                <c:pt idx="4697" formatCode="h:mm:ss">
                  <c:v>0.27175925925925898</c:v>
                </c:pt>
                <c:pt idx="4698">
                  <c:v>0.27181712962963001</c:v>
                </c:pt>
                <c:pt idx="4699" formatCode="h:mm:ss">
                  <c:v>0.27187499999999998</c:v>
                </c:pt>
                <c:pt idx="4700" formatCode="h:mm:ss">
                  <c:v>0.27193287037037001</c:v>
                </c:pt>
                <c:pt idx="4701">
                  <c:v>0.27199074074074098</c:v>
                </c:pt>
                <c:pt idx="4702" formatCode="h:mm:ss">
                  <c:v>0.27204861111111101</c:v>
                </c:pt>
                <c:pt idx="4703" formatCode="h:mm:ss">
                  <c:v>0.27210648148148098</c:v>
                </c:pt>
                <c:pt idx="4704">
                  <c:v>0.272164351851852</c:v>
                </c:pt>
                <c:pt idx="4705">
                  <c:v>0.27222222222222198</c:v>
                </c:pt>
                <c:pt idx="4706" formatCode="h:mm:ss">
                  <c:v>0.272280092592593</c:v>
                </c:pt>
                <c:pt idx="4707" formatCode="h:mm:ss">
                  <c:v>0.27233796296296298</c:v>
                </c:pt>
                <c:pt idx="4708">
                  <c:v>0.272395833333333</c:v>
                </c:pt>
                <c:pt idx="4709" formatCode="h:mm:ss">
                  <c:v>0.27245370370370398</c:v>
                </c:pt>
                <c:pt idx="4710" formatCode="h:mm:ss">
                  <c:v>0.272511574074074</c:v>
                </c:pt>
                <c:pt idx="4711">
                  <c:v>0.27256944444444398</c:v>
                </c:pt>
                <c:pt idx="4712" formatCode="h:mm:ss">
                  <c:v>0.272627314814815</c:v>
                </c:pt>
                <c:pt idx="4713" formatCode="h:mm:ss">
                  <c:v>0.27268518518518498</c:v>
                </c:pt>
                <c:pt idx="4714">
                  <c:v>0.272743055555556</c:v>
                </c:pt>
                <c:pt idx="4715" formatCode="h:mm:ss">
                  <c:v>0.27280092592592597</c:v>
                </c:pt>
                <c:pt idx="4716" formatCode="h:mm:ss">
                  <c:v>0.272858796296296</c:v>
                </c:pt>
                <c:pt idx="4717">
                  <c:v>0.27291666666666697</c:v>
                </c:pt>
                <c:pt idx="4718" formatCode="h:mm:ss">
                  <c:v>0.272974537037037</c:v>
                </c:pt>
                <c:pt idx="4719" formatCode="h:mm:ss">
                  <c:v>0.27303240740740697</c:v>
                </c:pt>
                <c:pt idx="4720">
                  <c:v>0.273090277777778</c:v>
                </c:pt>
                <c:pt idx="4721">
                  <c:v>0.27314814814814797</c:v>
                </c:pt>
                <c:pt idx="4722" formatCode="h:mm:ss">
                  <c:v>0.273206018518519</c:v>
                </c:pt>
                <c:pt idx="4723" formatCode="h:mm:ss">
                  <c:v>0.27326388888888897</c:v>
                </c:pt>
                <c:pt idx="4724">
                  <c:v>0.273321759259259</c:v>
                </c:pt>
                <c:pt idx="4725" formatCode="h:mm:ss">
                  <c:v>0.27337962962963003</c:v>
                </c:pt>
                <c:pt idx="4726" formatCode="h:mm:ss">
                  <c:v>0.2734375</c:v>
                </c:pt>
                <c:pt idx="4727">
                  <c:v>0.27349537037036997</c:v>
                </c:pt>
                <c:pt idx="4728" formatCode="h:mm:ss">
                  <c:v>0.273553240740741</c:v>
                </c:pt>
                <c:pt idx="4729" formatCode="h:mm:ss">
                  <c:v>0.27361111111111103</c:v>
                </c:pt>
                <c:pt idx="4730">
                  <c:v>0.273668981481481</c:v>
                </c:pt>
                <c:pt idx="4731" formatCode="h:mm:ss">
                  <c:v>0.27372685185185203</c:v>
                </c:pt>
                <c:pt idx="4732" formatCode="h:mm:ss">
                  <c:v>0.273784722222222</c:v>
                </c:pt>
                <c:pt idx="4733">
                  <c:v>0.27384259259259303</c:v>
                </c:pt>
                <c:pt idx="4734" formatCode="h:mm:ss">
                  <c:v>0.273900462962963</c:v>
                </c:pt>
                <c:pt idx="4735" formatCode="h:mm:ss">
                  <c:v>0.27395833333333303</c:v>
                </c:pt>
                <c:pt idx="4736">
                  <c:v>0.274016203703704</c:v>
                </c:pt>
                <c:pt idx="4737">
                  <c:v>0.27407407407407403</c:v>
                </c:pt>
                <c:pt idx="4738" formatCode="h:mm:ss">
                  <c:v>0.274131944444444</c:v>
                </c:pt>
                <c:pt idx="4739" formatCode="h:mm:ss">
                  <c:v>0.27418981481481502</c:v>
                </c:pt>
                <c:pt idx="4740">
                  <c:v>0.274247685185185</c:v>
                </c:pt>
                <c:pt idx="4741" formatCode="h:mm:ss">
                  <c:v>0.27430555555555602</c:v>
                </c:pt>
                <c:pt idx="4742" formatCode="h:mm:ss">
                  <c:v>0.274363425925926</c:v>
                </c:pt>
                <c:pt idx="4743">
                  <c:v>0.27442129629629602</c:v>
                </c:pt>
                <c:pt idx="4744" formatCode="h:mm:ss">
                  <c:v>0.274479166666667</c:v>
                </c:pt>
                <c:pt idx="4745" formatCode="h:mm:ss">
                  <c:v>0.27453703703703702</c:v>
                </c:pt>
                <c:pt idx="4746">
                  <c:v>0.274594907407407</c:v>
                </c:pt>
                <c:pt idx="4747" formatCode="h:mm:ss">
                  <c:v>0.27465277777777802</c:v>
                </c:pt>
                <c:pt idx="4748" formatCode="h:mm:ss">
                  <c:v>0.274710648148148</c:v>
                </c:pt>
                <c:pt idx="4749">
                  <c:v>0.27476851851851902</c:v>
                </c:pt>
                <c:pt idx="4750" formatCode="h:mm:ss">
                  <c:v>0.27482638888888899</c:v>
                </c:pt>
                <c:pt idx="4751" formatCode="h:mm:ss">
                  <c:v>0.27488425925925902</c:v>
                </c:pt>
                <c:pt idx="4752">
                  <c:v>0.27494212962962999</c:v>
                </c:pt>
                <c:pt idx="4753">
                  <c:v>0.27500000000000002</c:v>
                </c:pt>
                <c:pt idx="4754" formatCode="h:mm:ss">
                  <c:v>0.27505787037036999</c:v>
                </c:pt>
                <c:pt idx="4755" formatCode="h:mm:ss">
                  <c:v>0.27511574074074102</c:v>
                </c:pt>
                <c:pt idx="4756">
                  <c:v>0.27517361111111099</c:v>
                </c:pt>
                <c:pt idx="4757" formatCode="h:mm:ss">
                  <c:v>0.27523148148148102</c:v>
                </c:pt>
                <c:pt idx="4758" formatCode="h:mm:ss">
                  <c:v>0.27528935185185199</c:v>
                </c:pt>
                <c:pt idx="4759">
                  <c:v>0.27534722222222202</c:v>
                </c:pt>
                <c:pt idx="4760" formatCode="h:mm:ss">
                  <c:v>0.27540509259259299</c:v>
                </c:pt>
                <c:pt idx="4761" formatCode="h:mm:ss">
                  <c:v>0.27546296296296302</c:v>
                </c:pt>
                <c:pt idx="4762">
                  <c:v>0.27552083333333299</c:v>
                </c:pt>
                <c:pt idx="4763" formatCode="h:mm:ss">
                  <c:v>0.27557870370370402</c:v>
                </c:pt>
                <c:pt idx="4764" formatCode="h:mm:ss">
                  <c:v>0.27563657407407399</c:v>
                </c:pt>
                <c:pt idx="4765">
                  <c:v>0.27569444444444402</c:v>
                </c:pt>
                <c:pt idx="4766" formatCode="h:mm:ss">
                  <c:v>0.27575231481481499</c:v>
                </c:pt>
                <c:pt idx="4767" formatCode="h:mm:ss">
                  <c:v>0.27581018518518502</c:v>
                </c:pt>
                <c:pt idx="4768">
                  <c:v>0.27586805555555599</c:v>
                </c:pt>
                <c:pt idx="4769">
                  <c:v>0.27592592592592602</c:v>
                </c:pt>
                <c:pt idx="4770" formatCode="h:mm:ss">
                  <c:v>0.27598379629629599</c:v>
                </c:pt>
                <c:pt idx="4771" formatCode="h:mm:ss">
                  <c:v>0.27604166666666702</c:v>
                </c:pt>
                <c:pt idx="4772">
                  <c:v>0.27609953703703699</c:v>
                </c:pt>
                <c:pt idx="4773" formatCode="h:mm:ss">
                  <c:v>0.27615740740740702</c:v>
                </c:pt>
                <c:pt idx="4774" formatCode="h:mm:ss">
                  <c:v>0.27621527777777799</c:v>
                </c:pt>
                <c:pt idx="4775">
                  <c:v>0.27627314814814802</c:v>
                </c:pt>
                <c:pt idx="4776" formatCode="h:mm:ss">
                  <c:v>0.27633101851851799</c:v>
                </c:pt>
                <c:pt idx="4777" formatCode="h:mm:ss">
                  <c:v>0.27638888888888902</c:v>
                </c:pt>
                <c:pt idx="4778">
                  <c:v>0.27644675925925899</c:v>
                </c:pt>
                <c:pt idx="4779" formatCode="h:mm:ss">
                  <c:v>0.27650462962963002</c:v>
                </c:pt>
                <c:pt idx="4780" formatCode="h:mm:ss">
                  <c:v>0.27656249999999999</c:v>
                </c:pt>
                <c:pt idx="4781">
                  <c:v>0.27662037037037002</c:v>
                </c:pt>
                <c:pt idx="4782" formatCode="h:mm:ss">
                  <c:v>0.27667824074074099</c:v>
                </c:pt>
                <c:pt idx="4783" formatCode="h:mm:ss">
                  <c:v>0.27673611111111102</c:v>
                </c:pt>
                <c:pt idx="4784">
                  <c:v>0.27679398148148099</c:v>
                </c:pt>
                <c:pt idx="4785">
                  <c:v>0.27685185185185202</c:v>
                </c:pt>
                <c:pt idx="4786" formatCode="h:mm:ss">
                  <c:v>0.27690972222222199</c:v>
                </c:pt>
                <c:pt idx="4787" formatCode="h:mm:ss">
                  <c:v>0.27696759259259301</c:v>
                </c:pt>
                <c:pt idx="4788">
                  <c:v>0.27702546296296299</c:v>
                </c:pt>
                <c:pt idx="4789" formatCode="h:mm:ss">
                  <c:v>0.27708333333333302</c:v>
                </c:pt>
                <c:pt idx="4790" formatCode="h:mm:ss">
                  <c:v>0.27714120370370399</c:v>
                </c:pt>
                <c:pt idx="4791">
                  <c:v>0.27719907407407401</c:v>
                </c:pt>
                <c:pt idx="4792" formatCode="h:mm:ss">
                  <c:v>0.27725694444444399</c:v>
                </c:pt>
                <c:pt idx="4793" formatCode="h:mm:ss">
                  <c:v>0.27731481481481501</c:v>
                </c:pt>
                <c:pt idx="4794">
                  <c:v>0.27737268518518499</c:v>
                </c:pt>
                <c:pt idx="4795" formatCode="h:mm:ss">
                  <c:v>0.27743055555555601</c:v>
                </c:pt>
                <c:pt idx="4796" formatCode="h:mm:ss">
                  <c:v>0.27748842592592599</c:v>
                </c:pt>
                <c:pt idx="4797">
                  <c:v>0.27754629629629601</c:v>
                </c:pt>
                <c:pt idx="4798" formatCode="h:mm:ss">
                  <c:v>0.27760416666666698</c:v>
                </c:pt>
                <c:pt idx="4799" formatCode="h:mm:ss">
                  <c:v>0.27766203703703701</c:v>
                </c:pt>
                <c:pt idx="4800">
                  <c:v>0.27771990740740699</c:v>
                </c:pt>
                <c:pt idx="4801">
                  <c:v>0.27777777777777801</c:v>
                </c:pt>
                <c:pt idx="4802" formatCode="h:mm:ss">
                  <c:v>0.27783564814814798</c:v>
                </c:pt>
                <c:pt idx="4803" formatCode="h:mm:ss">
                  <c:v>0.27789351851851901</c:v>
                </c:pt>
                <c:pt idx="4804">
                  <c:v>0.27795138888888898</c:v>
                </c:pt>
                <c:pt idx="4805" formatCode="h:mm:ss">
                  <c:v>0.27800925925925901</c:v>
                </c:pt>
                <c:pt idx="4806" formatCode="h:mm:ss">
                  <c:v>0.27806712962962998</c:v>
                </c:pt>
                <c:pt idx="4807">
                  <c:v>0.27812500000000001</c:v>
                </c:pt>
                <c:pt idx="4808" formatCode="h:mm:ss">
                  <c:v>0.27818287037036998</c:v>
                </c:pt>
                <c:pt idx="4809" formatCode="h:mm:ss">
                  <c:v>0.27824074074074101</c:v>
                </c:pt>
                <c:pt idx="4810">
                  <c:v>0.27829861111111098</c:v>
                </c:pt>
                <c:pt idx="4811" formatCode="h:mm:ss">
                  <c:v>0.27835648148148101</c:v>
                </c:pt>
                <c:pt idx="4812" formatCode="h:mm:ss">
                  <c:v>0.27841435185185198</c:v>
                </c:pt>
                <c:pt idx="4813">
                  <c:v>0.27847222222222201</c:v>
                </c:pt>
                <c:pt idx="4814" formatCode="h:mm:ss">
                  <c:v>0.27853009259259298</c:v>
                </c:pt>
                <c:pt idx="4815" formatCode="h:mm:ss">
                  <c:v>0.27858796296296301</c:v>
                </c:pt>
                <c:pt idx="4816">
                  <c:v>0.27864583333333298</c:v>
                </c:pt>
                <c:pt idx="4817">
                  <c:v>0.27870370370370401</c:v>
                </c:pt>
                <c:pt idx="4818" formatCode="h:mm:ss">
                  <c:v>0.27876157407407398</c:v>
                </c:pt>
                <c:pt idx="4819" formatCode="h:mm:ss">
                  <c:v>0.27881944444444401</c:v>
                </c:pt>
                <c:pt idx="4820">
                  <c:v>0.27887731481481498</c:v>
                </c:pt>
                <c:pt idx="4821" formatCode="h:mm:ss">
                  <c:v>0.27893518518518501</c:v>
                </c:pt>
                <c:pt idx="4822" formatCode="h:mm:ss">
                  <c:v>0.27899305555555598</c:v>
                </c:pt>
                <c:pt idx="4823">
                  <c:v>0.27905092592592601</c:v>
                </c:pt>
                <c:pt idx="4824" formatCode="h:mm:ss">
                  <c:v>0.27910879629629598</c:v>
                </c:pt>
                <c:pt idx="4825" formatCode="h:mm:ss">
                  <c:v>0.27916666666666701</c:v>
                </c:pt>
                <c:pt idx="4826">
                  <c:v>0.27922453703703698</c:v>
                </c:pt>
                <c:pt idx="4827" formatCode="h:mm:ss">
                  <c:v>0.27928240740740701</c:v>
                </c:pt>
                <c:pt idx="4828" formatCode="h:mm:ss">
                  <c:v>0.27934027777777798</c:v>
                </c:pt>
                <c:pt idx="4829">
                  <c:v>0.27939814814814801</c:v>
                </c:pt>
                <c:pt idx="4830" formatCode="h:mm:ss">
                  <c:v>0.27945601851851798</c:v>
                </c:pt>
                <c:pt idx="4831" formatCode="h:mm:ss">
                  <c:v>0.27951388888888901</c:v>
                </c:pt>
                <c:pt idx="4832">
                  <c:v>0.27957175925925898</c:v>
                </c:pt>
                <c:pt idx="4833">
                  <c:v>0.27962962962963001</c:v>
                </c:pt>
                <c:pt idx="4834" formatCode="h:mm:ss">
                  <c:v>0.27968749999999998</c:v>
                </c:pt>
                <c:pt idx="4835" formatCode="h:mm:ss">
                  <c:v>0.27974537037037001</c:v>
                </c:pt>
                <c:pt idx="4836">
                  <c:v>0.27980324074074098</c:v>
                </c:pt>
                <c:pt idx="4837" formatCode="h:mm:ss">
                  <c:v>0.27986111111111101</c:v>
                </c:pt>
                <c:pt idx="4838" formatCode="h:mm:ss">
                  <c:v>0.27991898148148098</c:v>
                </c:pt>
                <c:pt idx="4839">
                  <c:v>0.279976851851852</c:v>
                </c:pt>
                <c:pt idx="4840" formatCode="h:mm:ss">
                  <c:v>0.28003472222222198</c:v>
                </c:pt>
                <c:pt idx="4841" formatCode="h:mm:ss">
                  <c:v>0.280092592592593</c:v>
                </c:pt>
                <c:pt idx="4842">
                  <c:v>0.28015046296296298</c:v>
                </c:pt>
                <c:pt idx="4843" formatCode="h:mm:ss">
                  <c:v>0.280208333333333</c:v>
                </c:pt>
                <c:pt idx="4844" formatCode="h:mm:ss">
                  <c:v>0.28026620370370398</c:v>
                </c:pt>
                <c:pt idx="4845">
                  <c:v>0.280324074074074</c:v>
                </c:pt>
                <c:pt idx="4846" formatCode="h:mm:ss">
                  <c:v>0.28038194444444398</c:v>
                </c:pt>
                <c:pt idx="4847" formatCode="h:mm:ss">
                  <c:v>0.280439814814815</c:v>
                </c:pt>
                <c:pt idx="4848">
                  <c:v>0.28049768518518498</c:v>
                </c:pt>
                <c:pt idx="4849">
                  <c:v>0.280555555555556</c:v>
                </c:pt>
                <c:pt idx="4850" formatCode="h:mm:ss">
                  <c:v>0.28061342592592597</c:v>
                </c:pt>
                <c:pt idx="4851" formatCode="h:mm:ss">
                  <c:v>0.280671296296296</c:v>
                </c:pt>
                <c:pt idx="4852">
                  <c:v>0.28072916666666697</c:v>
                </c:pt>
                <c:pt idx="4853" formatCode="h:mm:ss">
                  <c:v>0.280787037037037</c:v>
                </c:pt>
                <c:pt idx="4854" formatCode="h:mm:ss">
                  <c:v>0.28084490740740697</c:v>
                </c:pt>
                <c:pt idx="4855">
                  <c:v>0.280902777777778</c:v>
                </c:pt>
                <c:pt idx="4856" formatCode="h:mm:ss">
                  <c:v>0.28096064814814797</c:v>
                </c:pt>
                <c:pt idx="4857" formatCode="h:mm:ss">
                  <c:v>0.281018518518519</c:v>
                </c:pt>
                <c:pt idx="4858">
                  <c:v>0.28107638888888897</c:v>
                </c:pt>
                <c:pt idx="4859" formatCode="h:mm:ss">
                  <c:v>0.281134259259259</c:v>
                </c:pt>
                <c:pt idx="4860" formatCode="h:mm:ss">
                  <c:v>0.28119212962963003</c:v>
                </c:pt>
                <c:pt idx="4861">
                  <c:v>0.28125</c:v>
                </c:pt>
                <c:pt idx="4862" formatCode="h:mm:ss">
                  <c:v>0.28130787037036997</c:v>
                </c:pt>
                <c:pt idx="4863" formatCode="h:mm:ss">
                  <c:v>0.281365740740741</c:v>
                </c:pt>
                <c:pt idx="4864">
                  <c:v>0.28142361111111103</c:v>
                </c:pt>
                <c:pt idx="4865">
                  <c:v>0.281481481481481</c:v>
                </c:pt>
                <c:pt idx="4866" formatCode="h:mm:ss">
                  <c:v>0.28153935185185203</c:v>
                </c:pt>
                <c:pt idx="4867" formatCode="h:mm:ss">
                  <c:v>0.281597222222222</c:v>
                </c:pt>
                <c:pt idx="4868">
                  <c:v>0.28165509259259303</c:v>
                </c:pt>
                <c:pt idx="4869" formatCode="h:mm:ss">
                  <c:v>0.281712962962963</c:v>
                </c:pt>
                <c:pt idx="4870" formatCode="h:mm:ss">
                  <c:v>0.28177083333333303</c:v>
                </c:pt>
                <c:pt idx="4871">
                  <c:v>0.281828703703704</c:v>
                </c:pt>
                <c:pt idx="4872" formatCode="h:mm:ss">
                  <c:v>0.28188657407407403</c:v>
                </c:pt>
                <c:pt idx="4873" formatCode="h:mm:ss">
                  <c:v>0.281944444444444</c:v>
                </c:pt>
                <c:pt idx="4874">
                  <c:v>0.28200231481481502</c:v>
                </c:pt>
                <c:pt idx="4875" formatCode="h:mm:ss">
                  <c:v>0.282060185185185</c:v>
                </c:pt>
                <c:pt idx="4876" formatCode="h:mm:ss">
                  <c:v>0.28211805555555602</c:v>
                </c:pt>
                <c:pt idx="4877">
                  <c:v>0.282175925925926</c:v>
                </c:pt>
                <c:pt idx="4878" formatCode="h:mm:ss">
                  <c:v>0.28223379629629602</c:v>
                </c:pt>
                <c:pt idx="4879" formatCode="h:mm:ss">
                  <c:v>0.282291666666667</c:v>
                </c:pt>
                <c:pt idx="4880">
                  <c:v>0.28234953703703702</c:v>
                </c:pt>
                <c:pt idx="4881">
                  <c:v>0.282407407407407</c:v>
                </c:pt>
                <c:pt idx="4882" formatCode="h:mm:ss">
                  <c:v>0.28246527777777802</c:v>
                </c:pt>
                <c:pt idx="4883" formatCode="h:mm:ss">
                  <c:v>0.282523148148148</c:v>
                </c:pt>
                <c:pt idx="4884">
                  <c:v>0.28258101851851902</c:v>
                </c:pt>
                <c:pt idx="4885" formatCode="h:mm:ss">
                  <c:v>0.28263888888888899</c:v>
                </c:pt>
                <c:pt idx="4886" formatCode="h:mm:ss">
                  <c:v>0.28269675925925902</c:v>
                </c:pt>
                <c:pt idx="4887">
                  <c:v>0.28275462962962999</c:v>
                </c:pt>
                <c:pt idx="4888" formatCode="h:mm:ss">
                  <c:v>0.28281250000000002</c:v>
                </c:pt>
                <c:pt idx="4889" formatCode="h:mm:ss">
                  <c:v>0.28287037037036999</c:v>
                </c:pt>
                <c:pt idx="4890">
                  <c:v>0.28292824074074102</c:v>
                </c:pt>
                <c:pt idx="4891" formatCode="h:mm:ss">
                  <c:v>0.28298611111111099</c:v>
                </c:pt>
                <c:pt idx="4892" formatCode="h:mm:ss">
                  <c:v>0.28304398148148102</c:v>
                </c:pt>
                <c:pt idx="4893">
                  <c:v>0.28310185185185199</c:v>
                </c:pt>
                <c:pt idx="4894" formatCode="h:mm:ss">
                  <c:v>0.28315972222222202</c:v>
                </c:pt>
                <c:pt idx="4895" formatCode="h:mm:ss">
                  <c:v>0.28321759259259299</c:v>
                </c:pt>
                <c:pt idx="4896">
                  <c:v>0.28327546296296302</c:v>
                </c:pt>
                <c:pt idx="4897">
                  <c:v>0.28333333333333299</c:v>
                </c:pt>
                <c:pt idx="4898" formatCode="h:mm:ss">
                  <c:v>0.28339120370370402</c:v>
                </c:pt>
                <c:pt idx="4899" formatCode="h:mm:ss">
                  <c:v>0.28344907407407399</c:v>
                </c:pt>
                <c:pt idx="4900">
                  <c:v>0.28350694444444402</c:v>
                </c:pt>
                <c:pt idx="4901" formatCode="h:mm:ss">
                  <c:v>0.28356481481481499</c:v>
                </c:pt>
                <c:pt idx="4902" formatCode="h:mm:ss">
                  <c:v>0.28362268518518502</c:v>
                </c:pt>
                <c:pt idx="4903">
                  <c:v>0.28368055555555599</c:v>
                </c:pt>
                <c:pt idx="4904" formatCode="h:mm:ss">
                  <c:v>0.28373842592592602</c:v>
                </c:pt>
                <c:pt idx="4905" formatCode="h:mm:ss">
                  <c:v>0.28379629629629599</c:v>
                </c:pt>
                <c:pt idx="4906">
                  <c:v>0.28385416666666702</c:v>
                </c:pt>
                <c:pt idx="4907" formatCode="h:mm:ss">
                  <c:v>0.28391203703703699</c:v>
                </c:pt>
                <c:pt idx="4908" formatCode="h:mm:ss">
                  <c:v>0.28396990740740702</c:v>
                </c:pt>
                <c:pt idx="4909">
                  <c:v>0.28402777777777799</c:v>
                </c:pt>
                <c:pt idx="4910" formatCode="h:mm:ss">
                  <c:v>0.28408564814814802</c:v>
                </c:pt>
                <c:pt idx="4911" formatCode="h:mm:ss">
                  <c:v>0.28414351851851799</c:v>
                </c:pt>
                <c:pt idx="4912">
                  <c:v>0.28420138888888902</c:v>
                </c:pt>
                <c:pt idx="4913">
                  <c:v>0.28425925925925899</c:v>
                </c:pt>
                <c:pt idx="4914" formatCode="h:mm:ss">
                  <c:v>0.28431712962963002</c:v>
                </c:pt>
                <c:pt idx="4915" formatCode="h:mm:ss">
                  <c:v>0.28437499999999999</c:v>
                </c:pt>
                <c:pt idx="4916">
                  <c:v>0.28443287037037002</c:v>
                </c:pt>
                <c:pt idx="4917" formatCode="h:mm:ss">
                  <c:v>0.28449074074074099</c:v>
                </c:pt>
                <c:pt idx="4918" formatCode="h:mm:ss">
                  <c:v>0.28454861111111102</c:v>
                </c:pt>
                <c:pt idx="4919">
                  <c:v>0.28460648148148099</c:v>
                </c:pt>
                <c:pt idx="4920" formatCode="h:mm:ss">
                  <c:v>0.28466435185185202</c:v>
                </c:pt>
                <c:pt idx="4921" formatCode="h:mm:ss">
                  <c:v>0.28472222222222199</c:v>
                </c:pt>
                <c:pt idx="4922">
                  <c:v>0.28478009259259301</c:v>
                </c:pt>
                <c:pt idx="4923" formatCode="h:mm:ss">
                  <c:v>0.28483796296296299</c:v>
                </c:pt>
                <c:pt idx="4924" formatCode="h:mm:ss">
                  <c:v>0.28489583333333302</c:v>
                </c:pt>
                <c:pt idx="4925">
                  <c:v>0.28495370370370399</c:v>
                </c:pt>
                <c:pt idx="4926" formatCode="h:mm:ss">
                  <c:v>0.28501157407407401</c:v>
                </c:pt>
                <c:pt idx="4927" formatCode="h:mm:ss">
                  <c:v>0.28506944444444399</c:v>
                </c:pt>
                <c:pt idx="4928">
                  <c:v>0.28512731481481501</c:v>
                </c:pt>
                <c:pt idx="4929">
                  <c:v>0.28518518518518499</c:v>
                </c:pt>
                <c:pt idx="4930" formatCode="h:mm:ss">
                  <c:v>0.28524305555555601</c:v>
                </c:pt>
                <c:pt idx="4931" formatCode="h:mm:ss">
                  <c:v>0.28530092592592599</c:v>
                </c:pt>
                <c:pt idx="4932">
                  <c:v>0.28535879629629601</c:v>
                </c:pt>
                <c:pt idx="4933" formatCode="h:mm:ss">
                  <c:v>0.28541666666666698</c:v>
                </c:pt>
                <c:pt idx="4934" formatCode="h:mm:ss">
                  <c:v>0.28547453703703701</c:v>
                </c:pt>
                <c:pt idx="4935">
                  <c:v>0.28553240740740699</c:v>
                </c:pt>
                <c:pt idx="4936" formatCode="h:mm:ss">
                  <c:v>0.28559027777777801</c:v>
                </c:pt>
                <c:pt idx="4937" formatCode="h:mm:ss">
                  <c:v>0.28564814814814798</c:v>
                </c:pt>
                <c:pt idx="4938">
                  <c:v>0.28570601851851901</c:v>
                </c:pt>
                <c:pt idx="4939" formatCode="h:mm:ss">
                  <c:v>0.28576388888888898</c:v>
                </c:pt>
                <c:pt idx="4940" formatCode="h:mm:ss">
                  <c:v>0.28582175925925901</c:v>
                </c:pt>
                <c:pt idx="4941">
                  <c:v>0.28587962962962998</c:v>
                </c:pt>
                <c:pt idx="4942" formatCode="h:mm:ss">
                  <c:v>0.28593750000000001</c:v>
                </c:pt>
                <c:pt idx="4943" formatCode="h:mm:ss">
                  <c:v>0.28599537037036998</c:v>
                </c:pt>
                <c:pt idx="4944">
                  <c:v>0.28605324074074101</c:v>
                </c:pt>
                <c:pt idx="4945">
                  <c:v>0.28611111111111098</c:v>
                </c:pt>
                <c:pt idx="4946" formatCode="h:mm:ss">
                  <c:v>0.28616898148148101</c:v>
                </c:pt>
                <c:pt idx="4947" formatCode="h:mm:ss">
                  <c:v>0.28622685185185198</c:v>
                </c:pt>
                <c:pt idx="4948">
                  <c:v>0.28628472222222201</c:v>
                </c:pt>
                <c:pt idx="4949" formatCode="h:mm:ss">
                  <c:v>0.28634259259259298</c:v>
                </c:pt>
                <c:pt idx="4950" formatCode="h:mm:ss">
                  <c:v>0.28640046296296301</c:v>
                </c:pt>
                <c:pt idx="4951">
                  <c:v>0.28645833333333298</c:v>
                </c:pt>
                <c:pt idx="4952" formatCode="h:mm:ss">
                  <c:v>0.28651620370370401</c:v>
                </c:pt>
                <c:pt idx="4953" formatCode="h:mm:ss">
                  <c:v>0.28657407407407398</c:v>
                </c:pt>
                <c:pt idx="4954">
                  <c:v>0.28663194444444401</c:v>
                </c:pt>
                <c:pt idx="4955" formatCode="h:mm:ss">
                  <c:v>0.28668981481481498</c:v>
                </c:pt>
                <c:pt idx="4956" formatCode="h:mm:ss">
                  <c:v>0.28674768518518501</c:v>
                </c:pt>
                <c:pt idx="4957">
                  <c:v>0.28680555555555598</c:v>
                </c:pt>
                <c:pt idx="4958" formatCode="h:mm:ss">
                  <c:v>0.28686342592592601</c:v>
                </c:pt>
                <c:pt idx="4959" formatCode="h:mm:ss">
                  <c:v>0.28692129629629598</c:v>
                </c:pt>
                <c:pt idx="4960">
                  <c:v>0.28697916666666701</c:v>
                </c:pt>
                <c:pt idx="4961">
                  <c:v>0.28703703703703698</c:v>
                </c:pt>
                <c:pt idx="4962" formatCode="h:mm:ss">
                  <c:v>0.28709490740740701</c:v>
                </c:pt>
                <c:pt idx="4963" formatCode="h:mm:ss">
                  <c:v>0.28715277777777798</c:v>
                </c:pt>
                <c:pt idx="4964">
                  <c:v>0.28721064814814801</c:v>
                </c:pt>
                <c:pt idx="4965" formatCode="h:mm:ss">
                  <c:v>0.28726851851851798</c:v>
                </c:pt>
                <c:pt idx="4966" formatCode="h:mm:ss">
                  <c:v>0.28732638888888901</c:v>
                </c:pt>
                <c:pt idx="4967">
                  <c:v>0.28738425925925898</c:v>
                </c:pt>
                <c:pt idx="4968" formatCode="h:mm:ss">
                  <c:v>0.28744212962963001</c:v>
                </c:pt>
                <c:pt idx="4969" formatCode="h:mm:ss">
                  <c:v>0.28749999999999998</c:v>
                </c:pt>
                <c:pt idx="4970">
                  <c:v>0.28755787037037001</c:v>
                </c:pt>
                <c:pt idx="4971" formatCode="h:mm:ss">
                  <c:v>0.28761574074074098</c:v>
                </c:pt>
                <c:pt idx="4972" formatCode="h:mm:ss">
                  <c:v>0.28767361111111101</c:v>
                </c:pt>
                <c:pt idx="4973">
                  <c:v>0.28773148148148098</c:v>
                </c:pt>
                <c:pt idx="4974" formatCode="h:mm:ss">
                  <c:v>0.287789351851852</c:v>
                </c:pt>
                <c:pt idx="4975" formatCode="h:mm:ss">
                  <c:v>0.28784722222222198</c:v>
                </c:pt>
                <c:pt idx="4976">
                  <c:v>0.287905092592593</c:v>
                </c:pt>
                <c:pt idx="4977">
                  <c:v>0.28796296296296298</c:v>
                </c:pt>
                <c:pt idx="4978" formatCode="h:mm:ss">
                  <c:v>0.288020833333333</c:v>
                </c:pt>
                <c:pt idx="4979" formatCode="h:mm:ss">
                  <c:v>0.28807870370370398</c:v>
                </c:pt>
                <c:pt idx="4980">
                  <c:v>0.288136574074074</c:v>
                </c:pt>
                <c:pt idx="4981" formatCode="h:mm:ss">
                  <c:v>0.28819444444444398</c:v>
                </c:pt>
                <c:pt idx="4982" formatCode="h:mm:ss">
                  <c:v>0.288252314814815</c:v>
                </c:pt>
                <c:pt idx="4983">
                  <c:v>0.28831018518518498</c:v>
                </c:pt>
                <c:pt idx="4984" formatCode="h:mm:ss">
                  <c:v>0.288368055555556</c:v>
                </c:pt>
                <c:pt idx="4985" formatCode="h:mm:ss">
                  <c:v>0.28842592592592597</c:v>
                </c:pt>
                <c:pt idx="4986">
                  <c:v>0.288483796296296</c:v>
                </c:pt>
                <c:pt idx="4987" formatCode="h:mm:ss">
                  <c:v>0.28854166666666697</c:v>
                </c:pt>
                <c:pt idx="4988" formatCode="h:mm:ss">
                  <c:v>0.288599537037037</c:v>
                </c:pt>
                <c:pt idx="4989">
                  <c:v>0.28865740740740697</c:v>
                </c:pt>
                <c:pt idx="4990" formatCode="h:mm:ss">
                  <c:v>0.288715277777778</c:v>
                </c:pt>
                <c:pt idx="4991" formatCode="h:mm:ss">
                  <c:v>0.28877314814814797</c:v>
                </c:pt>
                <c:pt idx="4992">
                  <c:v>0.288831018518519</c:v>
                </c:pt>
                <c:pt idx="4993">
                  <c:v>0.28888888888888897</c:v>
                </c:pt>
                <c:pt idx="4994" formatCode="h:mm:ss">
                  <c:v>0.288946759259259</c:v>
                </c:pt>
                <c:pt idx="4995" formatCode="h:mm:ss">
                  <c:v>0.28900462962963003</c:v>
                </c:pt>
                <c:pt idx="4996">
                  <c:v>0.2890625</c:v>
                </c:pt>
                <c:pt idx="4997" formatCode="h:mm:ss">
                  <c:v>0.28912037037036997</c:v>
                </c:pt>
                <c:pt idx="4998" formatCode="h:mm:ss">
                  <c:v>0.289178240740741</c:v>
                </c:pt>
                <c:pt idx="4999">
                  <c:v>0.28923611111111103</c:v>
                </c:pt>
                <c:pt idx="5000" formatCode="h:mm:ss">
                  <c:v>0.289293981481481</c:v>
                </c:pt>
                <c:pt idx="5001" formatCode="h:mm:ss">
                  <c:v>0.28935185185185203</c:v>
                </c:pt>
                <c:pt idx="5002">
                  <c:v>0.289409722222222</c:v>
                </c:pt>
                <c:pt idx="5003" formatCode="h:mm:ss">
                  <c:v>0.28946759259259303</c:v>
                </c:pt>
                <c:pt idx="5004" formatCode="h:mm:ss">
                  <c:v>0.289525462962963</c:v>
                </c:pt>
                <c:pt idx="5005">
                  <c:v>0.28958333333333303</c:v>
                </c:pt>
                <c:pt idx="5006" formatCode="h:mm:ss">
                  <c:v>0.289641203703704</c:v>
                </c:pt>
                <c:pt idx="5007" formatCode="h:mm:ss">
                  <c:v>0.28969907407407403</c:v>
                </c:pt>
                <c:pt idx="5008">
                  <c:v>0.289756944444444</c:v>
                </c:pt>
                <c:pt idx="5009">
                  <c:v>0.28981481481481502</c:v>
                </c:pt>
                <c:pt idx="5010" formatCode="h:mm:ss">
                  <c:v>0.289872685185185</c:v>
                </c:pt>
                <c:pt idx="5011" formatCode="h:mm:ss">
                  <c:v>0.28993055555555602</c:v>
                </c:pt>
                <c:pt idx="5012">
                  <c:v>0.289988425925926</c:v>
                </c:pt>
                <c:pt idx="5013" formatCode="h:mm:ss">
                  <c:v>0.29004629629629602</c:v>
                </c:pt>
                <c:pt idx="5014" formatCode="h:mm:ss">
                  <c:v>0.290104166666667</c:v>
                </c:pt>
                <c:pt idx="5015">
                  <c:v>0.29016203703703702</c:v>
                </c:pt>
                <c:pt idx="5016" formatCode="h:mm:ss">
                  <c:v>0.290219907407407</c:v>
                </c:pt>
                <c:pt idx="5017" formatCode="h:mm:ss">
                  <c:v>0.29027777777777802</c:v>
                </c:pt>
                <c:pt idx="5018">
                  <c:v>0.290335648148148</c:v>
                </c:pt>
                <c:pt idx="5019" formatCode="h:mm:ss">
                  <c:v>0.29039351851851902</c:v>
                </c:pt>
                <c:pt idx="5020" formatCode="h:mm:ss">
                  <c:v>0.29045138888888899</c:v>
                </c:pt>
                <c:pt idx="5021">
                  <c:v>0.29050925925925902</c:v>
                </c:pt>
                <c:pt idx="5022" formatCode="h:mm:ss">
                  <c:v>0.29056712962962999</c:v>
                </c:pt>
                <c:pt idx="5023" formatCode="h:mm:ss">
                  <c:v>0.29062500000000002</c:v>
                </c:pt>
                <c:pt idx="5024">
                  <c:v>0.29068287037036999</c:v>
                </c:pt>
                <c:pt idx="5025">
                  <c:v>0.29074074074074102</c:v>
                </c:pt>
                <c:pt idx="5026" formatCode="h:mm:ss">
                  <c:v>0.29079861111111099</c:v>
                </c:pt>
                <c:pt idx="5027" formatCode="h:mm:ss">
                  <c:v>0.29085648148148102</c:v>
                </c:pt>
                <c:pt idx="5028">
                  <c:v>0.29091435185185199</c:v>
                </c:pt>
                <c:pt idx="5029" formatCode="h:mm:ss">
                  <c:v>0.29097222222222202</c:v>
                </c:pt>
                <c:pt idx="5030" formatCode="h:mm:ss">
                  <c:v>0.29103009259259299</c:v>
                </c:pt>
                <c:pt idx="5031">
                  <c:v>0.29108796296296302</c:v>
                </c:pt>
                <c:pt idx="5032" formatCode="h:mm:ss">
                  <c:v>0.29114583333333299</c:v>
                </c:pt>
                <c:pt idx="5033" formatCode="h:mm:ss">
                  <c:v>0.29120370370370402</c:v>
                </c:pt>
                <c:pt idx="5034">
                  <c:v>0.29126157407407399</c:v>
                </c:pt>
                <c:pt idx="5035" formatCode="h:mm:ss">
                  <c:v>0.29131944444444402</c:v>
                </c:pt>
                <c:pt idx="5036" formatCode="h:mm:ss">
                  <c:v>0.29137731481481499</c:v>
                </c:pt>
                <c:pt idx="5037">
                  <c:v>0.29143518518518502</c:v>
                </c:pt>
                <c:pt idx="5038" formatCode="h:mm:ss">
                  <c:v>0.29149305555555599</c:v>
                </c:pt>
                <c:pt idx="5039" formatCode="h:mm:ss">
                  <c:v>0.29155092592592602</c:v>
                </c:pt>
                <c:pt idx="5040">
                  <c:v>0.29160879629629599</c:v>
                </c:pt>
                <c:pt idx="5041">
                  <c:v>0.29166666666666702</c:v>
                </c:pt>
                <c:pt idx="5042" formatCode="h:mm:ss">
                  <c:v>0.29172453703703699</c:v>
                </c:pt>
                <c:pt idx="5043" formatCode="h:mm:ss">
                  <c:v>0.29178240740740702</c:v>
                </c:pt>
                <c:pt idx="5044">
                  <c:v>0.29184027777777799</c:v>
                </c:pt>
                <c:pt idx="5045" formatCode="h:mm:ss">
                  <c:v>0.29189814814814802</c:v>
                </c:pt>
                <c:pt idx="5046" formatCode="h:mm:ss">
                  <c:v>0.29195601851851799</c:v>
                </c:pt>
                <c:pt idx="5047">
                  <c:v>0.29201388888888902</c:v>
                </c:pt>
                <c:pt idx="5048" formatCode="h:mm:ss">
                  <c:v>0.29207175925925899</c:v>
                </c:pt>
                <c:pt idx="5049" formatCode="h:mm:ss">
                  <c:v>0.29212962962963002</c:v>
                </c:pt>
                <c:pt idx="5050">
                  <c:v>0.29218749999999999</c:v>
                </c:pt>
                <c:pt idx="5051" formatCode="h:mm:ss">
                  <c:v>0.29224537037037002</c:v>
                </c:pt>
                <c:pt idx="5052" formatCode="h:mm:ss">
                  <c:v>0.29230324074074099</c:v>
                </c:pt>
                <c:pt idx="5053">
                  <c:v>0.29236111111111102</c:v>
                </c:pt>
                <c:pt idx="5054" formatCode="h:mm:ss">
                  <c:v>0.29241898148148099</c:v>
                </c:pt>
                <c:pt idx="5055" formatCode="h:mm:ss">
                  <c:v>0.29247685185185202</c:v>
                </c:pt>
                <c:pt idx="5056">
                  <c:v>0.29253472222222199</c:v>
                </c:pt>
                <c:pt idx="5057">
                  <c:v>0.29259259259259301</c:v>
                </c:pt>
                <c:pt idx="5058" formatCode="h:mm:ss">
                  <c:v>0.29265046296296299</c:v>
                </c:pt>
                <c:pt idx="5059" formatCode="h:mm:ss">
                  <c:v>0.29270833333333302</c:v>
                </c:pt>
                <c:pt idx="5060">
                  <c:v>0.29276620370370399</c:v>
                </c:pt>
                <c:pt idx="5061" formatCode="h:mm:ss">
                  <c:v>0.29282407407407401</c:v>
                </c:pt>
                <c:pt idx="5062" formatCode="h:mm:ss">
                  <c:v>0.29288194444444399</c:v>
                </c:pt>
                <c:pt idx="5063">
                  <c:v>0.29293981481481501</c:v>
                </c:pt>
                <c:pt idx="5064" formatCode="h:mm:ss">
                  <c:v>0.29299768518518499</c:v>
                </c:pt>
                <c:pt idx="5065" formatCode="h:mm:ss">
                  <c:v>0.29305555555555601</c:v>
                </c:pt>
                <c:pt idx="5066">
                  <c:v>0.29311342592592599</c:v>
                </c:pt>
                <c:pt idx="5067" formatCode="h:mm:ss">
                  <c:v>0.29317129629629601</c:v>
                </c:pt>
                <c:pt idx="5068" formatCode="h:mm:ss">
                  <c:v>0.29322916666666698</c:v>
                </c:pt>
                <c:pt idx="5069">
                  <c:v>0.29328703703703701</c:v>
                </c:pt>
                <c:pt idx="5070" formatCode="h:mm:ss">
                  <c:v>0.29334490740740699</c:v>
                </c:pt>
                <c:pt idx="5071" formatCode="h:mm:ss">
                  <c:v>0.29340277777777801</c:v>
                </c:pt>
                <c:pt idx="5072">
                  <c:v>0.29346064814814798</c:v>
                </c:pt>
                <c:pt idx="5073">
                  <c:v>0.29351851851851901</c:v>
                </c:pt>
                <c:pt idx="5074" formatCode="h:mm:ss">
                  <c:v>0.29357638888888898</c:v>
                </c:pt>
                <c:pt idx="5075" formatCode="h:mm:ss">
                  <c:v>0.29363425925925901</c:v>
                </c:pt>
                <c:pt idx="5076">
                  <c:v>0.29369212962962998</c:v>
                </c:pt>
                <c:pt idx="5077" formatCode="h:mm:ss">
                  <c:v>0.29375000000000001</c:v>
                </c:pt>
                <c:pt idx="5078" formatCode="h:mm:ss">
                  <c:v>0.29380787037036998</c:v>
                </c:pt>
                <c:pt idx="5079">
                  <c:v>0.29386574074074101</c:v>
                </c:pt>
                <c:pt idx="5080" formatCode="h:mm:ss">
                  <c:v>0.29392361111111098</c:v>
                </c:pt>
                <c:pt idx="5081" formatCode="h:mm:ss">
                  <c:v>0.29398148148148101</c:v>
                </c:pt>
                <c:pt idx="5082">
                  <c:v>0.29403935185185198</c:v>
                </c:pt>
                <c:pt idx="5083" formatCode="h:mm:ss">
                  <c:v>0.29409722222222201</c:v>
                </c:pt>
                <c:pt idx="5084" formatCode="h:mm:ss">
                  <c:v>0.29415509259259298</c:v>
                </c:pt>
                <c:pt idx="5085">
                  <c:v>0.29421296296296301</c:v>
                </c:pt>
                <c:pt idx="5086" formatCode="h:mm:ss">
                  <c:v>0.29427083333333298</c:v>
                </c:pt>
                <c:pt idx="5087" formatCode="h:mm:ss">
                  <c:v>0.29432870370370401</c:v>
                </c:pt>
                <c:pt idx="5088">
                  <c:v>0.29438657407407398</c:v>
                </c:pt>
                <c:pt idx="5089">
                  <c:v>0.29444444444444401</c:v>
                </c:pt>
                <c:pt idx="5090" formatCode="h:mm:ss">
                  <c:v>0.29450231481481498</c:v>
                </c:pt>
                <c:pt idx="5091" formatCode="h:mm:ss">
                  <c:v>0.29456018518518501</c:v>
                </c:pt>
                <c:pt idx="5092">
                  <c:v>0.29461805555555598</c:v>
                </c:pt>
                <c:pt idx="5093" formatCode="h:mm:ss">
                  <c:v>0.29467592592592601</c:v>
                </c:pt>
                <c:pt idx="5094" formatCode="h:mm:ss">
                  <c:v>0.29473379629629598</c:v>
                </c:pt>
                <c:pt idx="5095">
                  <c:v>0.29479166666666701</c:v>
                </c:pt>
                <c:pt idx="5096" formatCode="h:mm:ss">
                  <c:v>0.29484953703703698</c:v>
                </c:pt>
                <c:pt idx="5097" formatCode="h:mm:ss">
                  <c:v>0.29490740740740701</c:v>
                </c:pt>
                <c:pt idx="5098">
                  <c:v>0.29496527777777798</c:v>
                </c:pt>
                <c:pt idx="5099" formatCode="h:mm:ss">
                  <c:v>0.29502314814814801</c:v>
                </c:pt>
                <c:pt idx="5100" formatCode="h:mm:ss">
                  <c:v>0.29508101851851798</c:v>
                </c:pt>
                <c:pt idx="5101">
                  <c:v>0.29513888888888901</c:v>
                </c:pt>
                <c:pt idx="5102" formatCode="h:mm:ss">
                  <c:v>0.29519675925925898</c:v>
                </c:pt>
                <c:pt idx="5103" formatCode="h:mm:ss">
                  <c:v>0.29525462962963001</c:v>
                </c:pt>
                <c:pt idx="5104">
                  <c:v>0.29531249999999998</c:v>
                </c:pt>
                <c:pt idx="5105">
                  <c:v>0.29537037037037001</c:v>
                </c:pt>
                <c:pt idx="5106" formatCode="h:mm:ss">
                  <c:v>0.29542824074074098</c:v>
                </c:pt>
                <c:pt idx="5107" formatCode="h:mm:ss">
                  <c:v>0.29548611111111101</c:v>
                </c:pt>
                <c:pt idx="5108">
                  <c:v>0.29554398148148098</c:v>
                </c:pt>
                <c:pt idx="5109" formatCode="h:mm:ss">
                  <c:v>0.295601851851852</c:v>
                </c:pt>
                <c:pt idx="5110" formatCode="h:mm:ss">
                  <c:v>0.29565972222222198</c:v>
                </c:pt>
                <c:pt idx="5111">
                  <c:v>0.295717592592593</c:v>
                </c:pt>
                <c:pt idx="5112" formatCode="h:mm:ss">
                  <c:v>0.29577546296296298</c:v>
                </c:pt>
                <c:pt idx="5113" formatCode="h:mm:ss">
                  <c:v>0.295833333333333</c:v>
                </c:pt>
                <c:pt idx="5114">
                  <c:v>0.29589120370370398</c:v>
                </c:pt>
                <c:pt idx="5115" formatCode="h:mm:ss">
                  <c:v>0.295949074074074</c:v>
                </c:pt>
                <c:pt idx="5116" formatCode="h:mm:ss">
                  <c:v>0.29600694444444398</c:v>
                </c:pt>
                <c:pt idx="5117">
                  <c:v>0.296064814814815</c:v>
                </c:pt>
                <c:pt idx="5118" formatCode="h:mm:ss">
                  <c:v>0.29612268518518498</c:v>
                </c:pt>
                <c:pt idx="5119" formatCode="h:mm:ss">
                  <c:v>0.296180555555556</c:v>
                </c:pt>
                <c:pt idx="5120">
                  <c:v>0.29623842592592597</c:v>
                </c:pt>
                <c:pt idx="5121">
                  <c:v>0.296296296296296</c:v>
                </c:pt>
                <c:pt idx="5122" formatCode="h:mm:ss">
                  <c:v>0.29635416666666697</c:v>
                </c:pt>
                <c:pt idx="5123" formatCode="h:mm:ss">
                  <c:v>0.296412037037037</c:v>
                </c:pt>
                <c:pt idx="5124">
                  <c:v>0.29646990740740697</c:v>
                </c:pt>
                <c:pt idx="5125" formatCode="h:mm:ss">
                  <c:v>0.296527777777778</c:v>
                </c:pt>
                <c:pt idx="5126" formatCode="h:mm:ss">
                  <c:v>0.29658564814814797</c:v>
                </c:pt>
                <c:pt idx="5127">
                  <c:v>0.296643518518519</c:v>
                </c:pt>
                <c:pt idx="5128" formatCode="h:mm:ss">
                  <c:v>0.29670138888888897</c:v>
                </c:pt>
                <c:pt idx="5129" formatCode="h:mm:ss">
                  <c:v>0.296759259259259</c:v>
                </c:pt>
                <c:pt idx="5130">
                  <c:v>0.29681712962963003</c:v>
                </c:pt>
                <c:pt idx="5131" formatCode="h:mm:ss">
                  <c:v>0.296875</c:v>
                </c:pt>
                <c:pt idx="5132" formatCode="h:mm:ss">
                  <c:v>0.29693287037036997</c:v>
                </c:pt>
                <c:pt idx="5133">
                  <c:v>0.296990740740741</c:v>
                </c:pt>
                <c:pt idx="5134" formatCode="h:mm:ss">
                  <c:v>0.29704861111111103</c:v>
                </c:pt>
                <c:pt idx="5135" formatCode="h:mm:ss">
                  <c:v>0.297106481481481</c:v>
                </c:pt>
                <c:pt idx="5136">
                  <c:v>0.29716435185185203</c:v>
                </c:pt>
                <c:pt idx="5137">
                  <c:v>0.297222222222222</c:v>
                </c:pt>
                <c:pt idx="5138" formatCode="h:mm:ss">
                  <c:v>0.29728009259259303</c:v>
                </c:pt>
                <c:pt idx="5139" formatCode="h:mm:ss">
                  <c:v>0.297337962962963</c:v>
                </c:pt>
                <c:pt idx="5140">
                  <c:v>0.29739583333333303</c:v>
                </c:pt>
                <c:pt idx="5141" formatCode="h:mm:ss">
                  <c:v>0.297453703703704</c:v>
                </c:pt>
                <c:pt idx="5142" formatCode="h:mm:ss">
                  <c:v>0.29751157407407403</c:v>
                </c:pt>
                <c:pt idx="5143">
                  <c:v>0.297569444444444</c:v>
                </c:pt>
                <c:pt idx="5144" formatCode="h:mm:ss">
                  <c:v>0.29762731481481502</c:v>
                </c:pt>
                <c:pt idx="5145" formatCode="h:mm:ss">
                  <c:v>0.297685185185185</c:v>
                </c:pt>
                <c:pt idx="5146">
                  <c:v>0.29774305555555602</c:v>
                </c:pt>
                <c:pt idx="5147" formatCode="h:mm:ss">
                  <c:v>0.297800925925926</c:v>
                </c:pt>
                <c:pt idx="5148" formatCode="h:mm:ss">
                  <c:v>0.29785879629629602</c:v>
                </c:pt>
                <c:pt idx="5149">
                  <c:v>0.297916666666667</c:v>
                </c:pt>
                <c:pt idx="5150" formatCode="h:mm:ss">
                  <c:v>0.29797453703703702</c:v>
                </c:pt>
                <c:pt idx="5151" formatCode="h:mm:ss">
                  <c:v>0.298032407407407</c:v>
                </c:pt>
                <c:pt idx="5152">
                  <c:v>0.29809027777777802</c:v>
                </c:pt>
                <c:pt idx="5153">
                  <c:v>0.298148148148148</c:v>
                </c:pt>
                <c:pt idx="5154" formatCode="h:mm:ss">
                  <c:v>0.29820601851851802</c:v>
                </c:pt>
                <c:pt idx="5155" formatCode="h:mm:ss">
                  <c:v>0.29826388888888899</c:v>
                </c:pt>
                <c:pt idx="5156">
                  <c:v>0.29832175925925902</c:v>
                </c:pt>
                <c:pt idx="5157" formatCode="h:mm:ss">
                  <c:v>0.29837962962962999</c:v>
                </c:pt>
                <c:pt idx="5158" formatCode="h:mm:ss">
                  <c:v>0.29843750000000002</c:v>
                </c:pt>
                <c:pt idx="5159">
                  <c:v>0.29849537037036999</c:v>
                </c:pt>
                <c:pt idx="5160" formatCode="h:mm:ss">
                  <c:v>0.29855324074074102</c:v>
                </c:pt>
                <c:pt idx="5161" formatCode="h:mm:ss">
                  <c:v>0.29861111111111099</c:v>
                </c:pt>
                <c:pt idx="5162">
                  <c:v>0.29866898148148102</c:v>
                </c:pt>
                <c:pt idx="5163" formatCode="h:mm:ss">
                  <c:v>0.29872685185185199</c:v>
                </c:pt>
                <c:pt idx="5164" formatCode="h:mm:ss">
                  <c:v>0.29878472222222202</c:v>
                </c:pt>
                <c:pt idx="5165">
                  <c:v>0.29884259259259299</c:v>
                </c:pt>
                <c:pt idx="5166" formatCode="h:mm:ss">
                  <c:v>0.29890046296296302</c:v>
                </c:pt>
                <c:pt idx="5167" formatCode="h:mm:ss">
                  <c:v>0.29895833333333299</c:v>
                </c:pt>
                <c:pt idx="5168">
                  <c:v>0.29901620370370402</c:v>
                </c:pt>
                <c:pt idx="5169">
                  <c:v>0.29907407407407399</c:v>
                </c:pt>
                <c:pt idx="5170" formatCode="h:mm:ss">
                  <c:v>0.29913194444444402</c:v>
                </c:pt>
                <c:pt idx="5171" formatCode="h:mm:ss">
                  <c:v>0.29918981481481499</c:v>
                </c:pt>
                <c:pt idx="5172">
                  <c:v>0.29924768518518502</c:v>
                </c:pt>
                <c:pt idx="5173" formatCode="h:mm:ss">
                  <c:v>0.29930555555555599</c:v>
                </c:pt>
                <c:pt idx="5174" formatCode="h:mm:ss">
                  <c:v>0.29936342592592602</c:v>
                </c:pt>
                <c:pt idx="5175">
                  <c:v>0.29942129629629599</c:v>
                </c:pt>
                <c:pt idx="5176" formatCode="h:mm:ss">
                  <c:v>0.29947916666666702</c:v>
                </c:pt>
                <c:pt idx="5177" formatCode="h:mm:ss">
                  <c:v>0.29953703703703699</c:v>
                </c:pt>
                <c:pt idx="5178">
                  <c:v>0.29959490740740702</c:v>
                </c:pt>
                <c:pt idx="5179" formatCode="h:mm:ss">
                  <c:v>0.29965277777777799</c:v>
                </c:pt>
                <c:pt idx="5180" formatCode="h:mm:ss">
                  <c:v>0.29971064814814802</c:v>
                </c:pt>
                <c:pt idx="5181">
                  <c:v>0.29976851851851799</c:v>
                </c:pt>
                <c:pt idx="5182" formatCode="h:mm:ss">
                  <c:v>0.29982638888888902</c:v>
                </c:pt>
                <c:pt idx="5183" formatCode="h:mm:ss">
                  <c:v>0.29988425925925899</c:v>
                </c:pt>
                <c:pt idx="5184">
                  <c:v>0.29994212962963002</c:v>
                </c:pt>
                <c:pt idx="5185">
                  <c:v>0.3</c:v>
                </c:pt>
                <c:pt idx="5186" formatCode="h:mm:ss">
                  <c:v>0.30005787037037002</c:v>
                </c:pt>
                <c:pt idx="5187" formatCode="h:mm:ss">
                  <c:v>0.30011574074074099</c:v>
                </c:pt>
                <c:pt idx="5188">
                  <c:v>0.30017361111111102</c:v>
                </c:pt>
                <c:pt idx="5189" formatCode="h:mm:ss">
                  <c:v>0.30023148148148099</c:v>
                </c:pt>
                <c:pt idx="5190" formatCode="h:mm:ss">
                  <c:v>0.30028935185185202</c:v>
                </c:pt>
                <c:pt idx="5191">
                  <c:v>0.30034722222222199</c:v>
                </c:pt>
                <c:pt idx="5192" formatCode="h:mm:ss">
                  <c:v>0.30040509259259301</c:v>
                </c:pt>
                <c:pt idx="5193" formatCode="h:mm:ss">
                  <c:v>0.30046296296296299</c:v>
                </c:pt>
                <c:pt idx="5194">
                  <c:v>0.30052083333333302</c:v>
                </c:pt>
                <c:pt idx="5195" formatCode="h:mm:ss">
                  <c:v>0.30057870370370399</c:v>
                </c:pt>
                <c:pt idx="5196" formatCode="h:mm:ss">
                  <c:v>0.30063657407407401</c:v>
                </c:pt>
                <c:pt idx="5197">
                  <c:v>0.30069444444444399</c:v>
                </c:pt>
                <c:pt idx="5198" formatCode="h:mm:ss">
                  <c:v>0.30075231481481501</c:v>
                </c:pt>
                <c:pt idx="5199" formatCode="h:mm:ss">
                  <c:v>0.30081018518518499</c:v>
                </c:pt>
                <c:pt idx="5200">
                  <c:v>0.30086805555555601</c:v>
                </c:pt>
                <c:pt idx="5201">
                  <c:v>0.30092592592592599</c:v>
                </c:pt>
                <c:pt idx="5202" formatCode="h:mm:ss">
                  <c:v>0.30098379629629601</c:v>
                </c:pt>
                <c:pt idx="5203" formatCode="h:mm:ss">
                  <c:v>0.30104166666666698</c:v>
                </c:pt>
                <c:pt idx="5204">
                  <c:v>0.30109953703703701</c:v>
                </c:pt>
                <c:pt idx="5205" formatCode="h:mm:ss">
                  <c:v>0.30115740740740699</c:v>
                </c:pt>
                <c:pt idx="5206" formatCode="h:mm:ss">
                  <c:v>0.30121527777777801</c:v>
                </c:pt>
                <c:pt idx="5207">
                  <c:v>0.30127314814814798</c:v>
                </c:pt>
                <c:pt idx="5208" formatCode="h:mm:ss">
                  <c:v>0.30133101851851901</c:v>
                </c:pt>
                <c:pt idx="5209" formatCode="h:mm:ss">
                  <c:v>0.30138888888888898</c:v>
                </c:pt>
                <c:pt idx="5210">
                  <c:v>0.30144675925925901</c:v>
                </c:pt>
                <c:pt idx="5211" formatCode="h:mm:ss">
                  <c:v>0.30150462962962998</c:v>
                </c:pt>
                <c:pt idx="5212" formatCode="h:mm:ss">
                  <c:v>0.30156250000000001</c:v>
                </c:pt>
                <c:pt idx="5213">
                  <c:v>0.30162037037036998</c:v>
                </c:pt>
                <c:pt idx="5214" formatCode="h:mm:ss">
                  <c:v>0.30167824074074101</c:v>
                </c:pt>
                <c:pt idx="5215" formatCode="h:mm:ss">
                  <c:v>0.30173611111111098</c:v>
                </c:pt>
                <c:pt idx="5216">
                  <c:v>0.30179398148148101</c:v>
                </c:pt>
                <c:pt idx="5217">
                  <c:v>0.30185185185185198</c:v>
                </c:pt>
                <c:pt idx="5218" formatCode="h:mm:ss">
                  <c:v>0.30190972222222201</c:v>
                </c:pt>
                <c:pt idx="5219" formatCode="h:mm:ss">
                  <c:v>0.30196759259259298</c:v>
                </c:pt>
                <c:pt idx="5220">
                  <c:v>0.30202546296296301</c:v>
                </c:pt>
                <c:pt idx="5221" formatCode="h:mm:ss">
                  <c:v>0.30208333333333298</c:v>
                </c:pt>
                <c:pt idx="5222" formatCode="h:mm:ss">
                  <c:v>0.30214120370370401</c:v>
                </c:pt>
                <c:pt idx="5223">
                  <c:v>0.30219907407407398</c:v>
                </c:pt>
                <c:pt idx="5224" formatCode="h:mm:ss">
                  <c:v>0.30225694444444401</c:v>
                </c:pt>
                <c:pt idx="5225" formatCode="h:mm:ss">
                  <c:v>0.30231481481481498</c:v>
                </c:pt>
                <c:pt idx="5226">
                  <c:v>0.30237268518518501</c:v>
                </c:pt>
                <c:pt idx="5227" formatCode="h:mm:ss">
                  <c:v>0.30243055555555598</c:v>
                </c:pt>
                <c:pt idx="5228" formatCode="h:mm:ss">
                  <c:v>0.30248842592592601</c:v>
                </c:pt>
                <c:pt idx="5229">
                  <c:v>0.30254629629629598</c:v>
                </c:pt>
                <c:pt idx="5230" formatCode="h:mm:ss">
                  <c:v>0.30260416666666701</c:v>
                </c:pt>
                <c:pt idx="5231" formatCode="h:mm:ss">
                  <c:v>0.30266203703703698</c:v>
                </c:pt>
                <c:pt idx="5232">
                  <c:v>0.30271990740740701</c:v>
                </c:pt>
                <c:pt idx="5233">
                  <c:v>0.30277777777777798</c:v>
                </c:pt>
                <c:pt idx="5234" formatCode="h:mm:ss">
                  <c:v>0.30283564814814801</c:v>
                </c:pt>
                <c:pt idx="5235" formatCode="h:mm:ss">
                  <c:v>0.30289351851851798</c:v>
                </c:pt>
                <c:pt idx="5236">
                  <c:v>0.30295138888888901</c:v>
                </c:pt>
                <c:pt idx="5237" formatCode="h:mm:ss">
                  <c:v>0.30300925925925898</c:v>
                </c:pt>
                <c:pt idx="5238" formatCode="h:mm:ss">
                  <c:v>0.30306712962963001</c:v>
                </c:pt>
                <c:pt idx="5239">
                  <c:v>0.30312499999999998</c:v>
                </c:pt>
                <c:pt idx="5240" formatCode="h:mm:ss">
                  <c:v>0.30318287037037001</c:v>
                </c:pt>
                <c:pt idx="5241" formatCode="h:mm:ss">
                  <c:v>0.30324074074074098</c:v>
                </c:pt>
                <c:pt idx="5242">
                  <c:v>0.30329861111111101</c:v>
                </c:pt>
                <c:pt idx="5243" formatCode="h:mm:ss">
                  <c:v>0.30335648148148098</c:v>
                </c:pt>
                <c:pt idx="5244" formatCode="h:mm:ss">
                  <c:v>0.303414351851852</c:v>
                </c:pt>
                <c:pt idx="5245">
                  <c:v>0.30347222222222198</c:v>
                </c:pt>
                <c:pt idx="5246" formatCode="h:mm:ss">
                  <c:v>0.303530092592593</c:v>
                </c:pt>
                <c:pt idx="5247" formatCode="h:mm:ss">
                  <c:v>0.30358796296296298</c:v>
                </c:pt>
                <c:pt idx="5248">
                  <c:v>0.303645833333333</c:v>
                </c:pt>
                <c:pt idx="5249">
                  <c:v>0.30370370370370398</c:v>
                </c:pt>
                <c:pt idx="5250" formatCode="h:mm:ss">
                  <c:v>0.303761574074074</c:v>
                </c:pt>
                <c:pt idx="5251" formatCode="h:mm:ss">
                  <c:v>0.30381944444444398</c:v>
                </c:pt>
                <c:pt idx="5252">
                  <c:v>0.303877314814815</c:v>
                </c:pt>
                <c:pt idx="5253" formatCode="h:mm:ss">
                  <c:v>0.30393518518518498</c:v>
                </c:pt>
                <c:pt idx="5254" formatCode="h:mm:ss">
                  <c:v>0.303993055555556</c:v>
                </c:pt>
                <c:pt idx="5255">
                  <c:v>0.30405092592592597</c:v>
                </c:pt>
                <c:pt idx="5256" formatCode="h:mm:ss">
                  <c:v>0.304108796296296</c:v>
                </c:pt>
                <c:pt idx="5257" formatCode="h:mm:ss">
                  <c:v>0.30416666666666697</c:v>
                </c:pt>
                <c:pt idx="5258">
                  <c:v>0.304224537037037</c:v>
                </c:pt>
                <c:pt idx="5259" formatCode="h:mm:ss">
                  <c:v>0.30428240740740697</c:v>
                </c:pt>
                <c:pt idx="5260" formatCode="h:mm:ss">
                  <c:v>0.304340277777778</c:v>
                </c:pt>
                <c:pt idx="5261">
                  <c:v>0.30439814814814797</c:v>
                </c:pt>
                <c:pt idx="5262" formatCode="h:mm:ss">
                  <c:v>0.304456018518519</c:v>
                </c:pt>
                <c:pt idx="5263" formatCode="h:mm:ss">
                  <c:v>0.30451388888888897</c:v>
                </c:pt>
                <c:pt idx="5264">
                  <c:v>0.304571759259259</c:v>
                </c:pt>
                <c:pt idx="5265">
                  <c:v>0.30462962962963003</c:v>
                </c:pt>
                <c:pt idx="5266" formatCode="h:mm:ss">
                  <c:v>0.3046875</c:v>
                </c:pt>
                <c:pt idx="5267" formatCode="h:mm:ss">
                  <c:v>0.30474537037036997</c:v>
                </c:pt>
                <c:pt idx="5268">
                  <c:v>0.304803240740741</c:v>
                </c:pt>
                <c:pt idx="5269" formatCode="h:mm:ss">
                  <c:v>0.30486111111111103</c:v>
                </c:pt>
                <c:pt idx="5270" formatCode="h:mm:ss">
                  <c:v>0.304918981481481</c:v>
                </c:pt>
                <c:pt idx="5271">
                  <c:v>0.30497685185185203</c:v>
                </c:pt>
                <c:pt idx="5272" formatCode="h:mm:ss">
                  <c:v>0.305034722222222</c:v>
                </c:pt>
                <c:pt idx="5273" formatCode="h:mm:ss">
                  <c:v>0.30509259259259303</c:v>
                </c:pt>
                <c:pt idx="5274">
                  <c:v>0.305150462962963</c:v>
                </c:pt>
                <c:pt idx="5275" formatCode="h:mm:ss">
                  <c:v>0.30520833333333303</c:v>
                </c:pt>
                <c:pt idx="5276" formatCode="h:mm:ss">
                  <c:v>0.305266203703704</c:v>
                </c:pt>
                <c:pt idx="5277">
                  <c:v>0.30532407407407403</c:v>
                </c:pt>
                <c:pt idx="5278" formatCode="h:mm:ss">
                  <c:v>0.305381944444444</c:v>
                </c:pt>
                <c:pt idx="5279" formatCode="h:mm:ss">
                  <c:v>0.30543981481481502</c:v>
                </c:pt>
                <c:pt idx="5280">
                  <c:v>0.305497685185185</c:v>
                </c:pt>
                <c:pt idx="5281">
                  <c:v>0.30555555555555602</c:v>
                </c:pt>
                <c:pt idx="5282" formatCode="h:mm:ss">
                  <c:v>0.305613425925926</c:v>
                </c:pt>
                <c:pt idx="5283" formatCode="h:mm:ss">
                  <c:v>0.30567129629629602</c:v>
                </c:pt>
                <c:pt idx="5284">
                  <c:v>0.305729166666667</c:v>
                </c:pt>
                <c:pt idx="5285" formatCode="h:mm:ss">
                  <c:v>0.30578703703703702</c:v>
                </c:pt>
                <c:pt idx="5286" formatCode="h:mm:ss">
                  <c:v>0.305844907407407</c:v>
                </c:pt>
                <c:pt idx="5287">
                  <c:v>0.30590277777777802</c:v>
                </c:pt>
                <c:pt idx="5288" formatCode="h:mm:ss">
                  <c:v>0.305960648148148</c:v>
                </c:pt>
                <c:pt idx="5289" formatCode="h:mm:ss">
                  <c:v>0.30601851851851802</c:v>
                </c:pt>
                <c:pt idx="5290">
                  <c:v>0.30607638888888899</c:v>
                </c:pt>
                <c:pt idx="5291" formatCode="h:mm:ss">
                  <c:v>0.30613425925925902</c:v>
                </c:pt>
                <c:pt idx="5292" formatCode="h:mm:ss">
                  <c:v>0.30619212962962999</c:v>
                </c:pt>
                <c:pt idx="5293">
                  <c:v>0.30625000000000002</c:v>
                </c:pt>
                <c:pt idx="5294" formatCode="h:mm:ss">
                  <c:v>0.30630787037036999</c:v>
                </c:pt>
                <c:pt idx="5295" formatCode="h:mm:ss">
                  <c:v>0.30636574074074102</c:v>
                </c:pt>
                <c:pt idx="5296">
                  <c:v>0.30642361111111099</c:v>
                </c:pt>
                <c:pt idx="5297">
                  <c:v>0.30648148148148102</c:v>
                </c:pt>
                <c:pt idx="5298" formatCode="h:mm:ss">
                  <c:v>0.30653935185185199</c:v>
                </c:pt>
                <c:pt idx="5299" formatCode="h:mm:ss">
                  <c:v>0.30659722222222202</c:v>
                </c:pt>
                <c:pt idx="5300">
                  <c:v>0.30665509259259299</c:v>
                </c:pt>
                <c:pt idx="5301" formatCode="h:mm:ss">
                  <c:v>0.30671296296296302</c:v>
                </c:pt>
                <c:pt idx="5302" formatCode="h:mm:ss">
                  <c:v>0.30677083333333299</c:v>
                </c:pt>
                <c:pt idx="5303">
                  <c:v>0.30682870370370402</c:v>
                </c:pt>
                <c:pt idx="5304" formatCode="h:mm:ss">
                  <c:v>0.30688657407407399</c:v>
                </c:pt>
                <c:pt idx="5305" formatCode="h:mm:ss">
                  <c:v>0.30694444444444402</c:v>
                </c:pt>
                <c:pt idx="5306">
                  <c:v>0.30700231481481499</c:v>
                </c:pt>
                <c:pt idx="5307" formatCode="h:mm:ss">
                  <c:v>0.30706018518518502</c:v>
                </c:pt>
                <c:pt idx="5308" formatCode="h:mm:ss">
                  <c:v>0.30711805555555599</c:v>
                </c:pt>
                <c:pt idx="5309">
                  <c:v>0.30717592592592602</c:v>
                </c:pt>
                <c:pt idx="5310" formatCode="h:mm:ss">
                  <c:v>0.30723379629629599</c:v>
                </c:pt>
                <c:pt idx="5311" formatCode="h:mm:ss">
                  <c:v>0.30729166666666702</c:v>
                </c:pt>
                <c:pt idx="5312">
                  <c:v>0.30734953703703699</c:v>
                </c:pt>
                <c:pt idx="5313">
                  <c:v>0.30740740740740702</c:v>
                </c:pt>
                <c:pt idx="5314" formatCode="h:mm:ss">
                  <c:v>0.30746527777777799</c:v>
                </c:pt>
                <c:pt idx="5315" formatCode="h:mm:ss">
                  <c:v>0.30752314814814802</c:v>
                </c:pt>
                <c:pt idx="5316">
                  <c:v>0.30758101851851799</c:v>
                </c:pt>
                <c:pt idx="5317" formatCode="h:mm:ss">
                  <c:v>0.30763888888888902</c:v>
                </c:pt>
                <c:pt idx="5318" formatCode="h:mm:ss">
                  <c:v>0.30769675925925899</c:v>
                </c:pt>
                <c:pt idx="5319">
                  <c:v>0.30775462962963002</c:v>
                </c:pt>
                <c:pt idx="5320" formatCode="h:mm:ss">
                  <c:v>0.30781249999999999</c:v>
                </c:pt>
                <c:pt idx="5321" formatCode="h:mm:ss">
                  <c:v>0.30787037037037002</c:v>
                </c:pt>
                <c:pt idx="5322">
                  <c:v>0.30792824074074099</c:v>
                </c:pt>
                <c:pt idx="5323" formatCode="h:mm:ss">
                  <c:v>0.30798611111111102</c:v>
                </c:pt>
                <c:pt idx="5324" formatCode="h:mm:ss">
                  <c:v>0.30804398148148099</c:v>
                </c:pt>
                <c:pt idx="5325">
                  <c:v>0.30810185185185202</c:v>
                </c:pt>
                <c:pt idx="5326" formatCode="h:mm:ss">
                  <c:v>0.30815972222222199</c:v>
                </c:pt>
                <c:pt idx="5327" formatCode="h:mm:ss">
                  <c:v>0.30821759259259301</c:v>
                </c:pt>
                <c:pt idx="5328">
                  <c:v>0.30827546296296299</c:v>
                </c:pt>
                <c:pt idx="5329">
                  <c:v>0.30833333333333302</c:v>
                </c:pt>
                <c:pt idx="5330" formatCode="h:mm:ss">
                  <c:v>0.30839120370370399</c:v>
                </c:pt>
                <c:pt idx="5331" formatCode="h:mm:ss">
                  <c:v>0.30844907407407401</c:v>
                </c:pt>
                <c:pt idx="5332">
                  <c:v>0.30850694444444399</c:v>
                </c:pt>
                <c:pt idx="5333" formatCode="h:mm:ss">
                  <c:v>0.30856481481481501</c:v>
                </c:pt>
                <c:pt idx="5334" formatCode="h:mm:ss">
                  <c:v>0.30862268518518499</c:v>
                </c:pt>
                <c:pt idx="5335">
                  <c:v>0.30868055555555601</c:v>
                </c:pt>
                <c:pt idx="5336" formatCode="h:mm:ss">
                  <c:v>0.30873842592592599</c:v>
                </c:pt>
                <c:pt idx="5337" formatCode="h:mm:ss">
                  <c:v>0.30879629629629601</c:v>
                </c:pt>
                <c:pt idx="5338">
                  <c:v>0.30885416666666698</c:v>
                </c:pt>
                <c:pt idx="5339" formatCode="h:mm:ss">
                  <c:v>0.30891203703703701</c:v>
                </c:pt>
                <c:pt idx="5340" formatCode="h:mm:ss">
                  <c:v>0.30896990740740699</c:v>
                </c:pt>
                <c:pt idx="5341">
                  <c:v>0.30902777777777801</c:v>
                </c:pt>
                <c:pt idx="5342" formatCode="h:mm:ss">
                  <c:v>0.30908564814814798</c:v>
                </c:pt>
                <c:pt idx="5343" formatCode="h:mm:ss">
                  <c:v>0.30914351851851901</c:v>
                </c:pt>
                <c:pt idx="5344">
                  <c:v>0.30920138888888898</c:v>
                </c:pt>
                <c:pt idx="5345">
                  <c:v>0.30925925925925901</c:v>
                </c:pt>
                <c:pt idx="5346" formatCode="h:mm:ss">
                  <c:v>0.30931712962962998</c:v>
                </c:pt>
                <c:pt idx="5347" formatCode="h:mm:ss">
                  <c:v>0.30937500000000001</c:v>
                </c:pt>
                <c:pt idx="5348">
                  <c:v>0.30943287037036998</c:v>
                </c:pt>
                <c:pt idx="5349" formatCode="h:mm:ss">
                  <c:v>0.30949074074074101</c:v>
                </c:pt>
                <c:pt idx="5350" formatCode="h:mm:ss">
                  <c:v>0.30954861111111098</c:v>
                </c:pt>
                <c:pt idx="5351">
                  <c:v>0.30960648148148101</c:v>
                </c:pt>
                <c:pt idx="5352" formatCode="h:mm:ss">
                  <c:v>0.30966435185185198</c:v>
                </c:pt>
                <c:pt idx="5353" formatCode="h:mm:ss">
                  <c:v>0.30972222222222201</c:v>
                </c:pt>
                <c:pt idx="5354">
                  <c:v>0.30978009259259298</c:v>
                </c:pt>
                <c:pt idx="5355" formatCode="h:mm:ss">
                  <c:v>0.30983796296296301</c:v>
                </c:pt>
                <c:pt idx="5356" formatCode="h:mm:ss">
                  <c:v>0.30989583333333298</c:v>
                </c:pt>
                <c:pt idx="5357">
                  <c:v>0.30995370370370401</c:v>
                </c:pt>
                <c:pt idx="5358" formatCode="h:mm:ss">
                  <c:v>0.31001157407407398</c:v>
                </c:pt>
                <c:pt idx="5359" formatCode="h:mm:ss">
                  <c:v>0.31006944444444401</c:v>
                </c:pt>
                <c:pt idx="5360">
                  <c:v>0.31012731481481498</c:v>
                </c:pt>
                <c:pt idx="5361">
                  <c:v>0.31018518518518501</c:v>
                </c:pt>
                <c:pt idx="5362" formatCode="h:mm:ss">
                  <c:v>0.31024305555555598</c:v>
                </c:pt>
                <c:pt idx="5363" formatCode="h:mm:ss">
                  <c:v>0.31030092592592601</c:v>
                </c:pt>
                <c:pt idx="5364">
                  <c:v>0.31035879629629598</c:v>
                </c:pt>
                <c:pt idx="5365" formatCode="h:mm:ss">
                  <c:v>0.31041666666666701</c:v>
                </c:pt>
                <c:pt idx="5366" formatCode="h:mm:ss">
                  <c:v>0.31047453703703698</c:v>
                </c:pt>
                <c:pt idx="5367">
                  <c:v>0.31053240740740701</c:v>
                </c:pt>
                <c:pt idx="5368" formatCode="h:mm:ss">
                  <c:v>0.31059027777777798</c:v>
                </c:pt>
                <c:pt idx="5369" formatCode="h:mm:ss">
                  <c:v>0.31064814814814801</c:v>
                </c:pt>
                <c:pt idx="5370">
                  <c:v>0.31070601851851798</c:v>
                </c:pt>
                <c:pt idx="5371" formatCode="h:mm:ss">
                  <c:v>0.31076388888888901</c:v>
                </c:pt>
                <c:pt idx="5372" formatCode="h:mm:ss">
                  <c:v>0.31082175925925898</c:v>
                </c:pt>
                <c:pt idx="5373">
                  <c:v>0.31087962962963001</c:v>
                </c:pt>
                <c:pt idx="5374" formatCode="h:mm:ss">
                  <c:v>0.31093749999999998</c:v>
                </c:pt>
                <c:pt idx="5375" formatCode="h:mm:ss">
                  <c:v>0.31099537037037001</c:v>
                </c:pt>
                <c:pt idx="5376">
                  <c:v>0.31105324074074098</c:v>
                </c:pt>
                <c:pt idx="5377">
                  <c:v>0.31111111111111101</c:v>
                </c:pt>
                <c:pt idx="5378" formatCode="h:mm:ss">
                  <c:v>0.31116898148148098</c:v>
                </c:pt>
                <c:pt idx="5379" formatCode="h:mm:ss">
                  <c:v>0.311226851851852</c:v>
                </c:pt>
                <c:pt idx="5380">
                  <c:v>0.31128472222222198</c:v>
                </c:pt>
                <c:pt idx="5381" formatCode="h:mm:ss">
                  <c:v>0.311342592592593</c:v>
                </c:pt>
                <c:pt idx="5382" formatCode="h:mm:ss">
                  <c:v>0.31140046296296298</c:v>
                </c:pt>
                <c:pt idx="5383">
                  <c:v>0.311458333333333</c:v>
                </c:pt>
                <c:pt idx="5384" formatCode="h:mm:ss">
                  <c:v>0.31151620370370398</c:v>
                </c:pt>
                <c:pt idx="5385" formatCode="h:mm:ss">
                  <c:v>0.311574074074074</c:v>
                </c:pt>
                <c:pt idx="5386">
                  <c:v>0.31163194444444398</c:v>
                </c:pt>
                <c:pt idx="5387" formatCode="h:mm:ss">
                  <c:v>0.311689814814815</c:v>
                </c:pt>
                <c:pt idx="5388" formatCode="h:mm:ss">
                  <c:v>0.31174768518518498</c:v>
                </c:pt>
                <c:pt idx="5389">
                  <c:v>0.311805555555556</c:v>
                </c:pt>
                <c:pt idx="5390" formatCode="h:mm:ss">
                  <c:v>0.31186342592592597</c:v>
                </c:pt>
                <c:pt idx="5391" formatCode="h:mm:ss">
                  <c:v>0.311921296296296</c:v>
                </c:pt>
                <c:pt idx="5392">
                  <c:v>0.31197916666666697</c:v>
                </c:pt>
                <c:pt idx="5393">
                  <c:v>0.312037037037037</c:v>
                </c:pt>
                <c:pt idx="5394" formatCode="h:mm:ss">
                  <c:v>0.31209490740740697</c:v>
                </c:pt>
                <c:pt idx="5395" formatCode="h:mm:ss">
                  <c:v>0.312152777777778</c:v>
                </c:pt>
                <c:pt idx="5396">
                  <c:v>0.31221064814814797</c:v>
                </c:pt>
                <c:pt idx="5397" formatCode="h:mm:ss">
                  <c:v>0.312268518518519</c:v>
                </c:pt>
                <c:pt idx="5398" formatCode="h:mm:ss">
                  <c:v>0.31232638888888897</c:v>
                </c:pt>
                <c:pt idx="5399">
                  <c:v>0.312384259259259</c:v>
                </c:pt>
                <c:pt idx="5400" formatCode="h:mm:ss">
                  <c:v>0.31244212962963003</c:v>
                </c:pt>
                <c:pt idx="5401" formatCode="h:mm:ss">
                  <c:v>0.3125</c:v>
                </c:pt>
                <c:pt idx="5402">
                  <c:v>0.31255787037036997</c:v>
                </c:pt>
                <c:pt idx="5403" formatCode="h:mm:ss">
                  <c:v>0.312615740740741</c:v>
                </c:pt>
                <c:pt idx="5404" formatCode="h:mm:ss">
                  <c:v>0.31267361111111103</c:v>
                </c:pt>
                <c:pt idx="5405">
                  <c:v>0.312731481481481</c:v>
                </c:pt>
                <c:pt idx="5406" formatCode="h:mm:ss">
                  <c:v>0.31278935185185203</c:v>
                </c:pt>
                <c:pt idx="5407" formatCode="h:mm:ss">
                  <c:v>0.312847222222222</c:v>
                </c:pt>
                <c:pt idx="5408">
                  <c:v>0.31290509259259303</c:v>
                </c:pt>
                <c:pt idx="5409">
                  <c:v>0.312962962962963</c:v>
                </c:pt>
                <c:pt idx="5410" formatCode="h:mm:ss">
                  <c:v>0.31302083333333303</c:v>
                </c:pt>
                <c:pt idx="5411" formatCode="h:mm:ss">
                  <c:v>0.313078703703704</c:v>
                </c:pt>
                <c:pt idx="5412">
                  <c:v>0.31313657407407403</c:v>
                </c:pt>
                <c:pt idx="5413" formatCode="h:mm:ss">
                  <c:v>0.313194444444444</c:v>
                </c:pt>
                <c:pt idx="5414" formatCode="h:mm:ss">
                  <c:v>0.31325231481481502</c:v>
                </c:pt>
                <c:pt idx="5415">
                  <c:v>0.313310185185185</c:v>
                </c:pt>
                <c:pt idx="5416" formatCode="h:mm:ss">
                  <c:v>0.31336805555555602</c:v>
                </c:pt>
                <c:pt idx="5417" formatCode="h:mm:ss">
                  <c:v>0.313425925925926</c:v>
                </c:pt>
                <c:pt idx="5418">
                  <c:v>0.31348379629629602</c:v>
                </c:pt>
                <c:pt idx="5419" formatCode="h:mm:ss">
                  <c:v>0.313541666666667</c:v>
                </c:pt>
                <c:pt idx="5420" formatCode="h:mm:ss">
                  <c:v>0.31359953703703702</c:v>
                </c:pt>
                <c:pt idx="5421">
                  <c:v>0.313657407407407</c:v>
                </c:pt>
                <c:pt idx="5422" formatCode="h:mm:ss">
                  <c:v>0.31371527777777802</c:v>
                </c:pt>
                <c:pt idx="5423" formatCode="h:mm:ss">
                  <c:v>0.313773148148148</c:v>
                </c:pt>
                <c:pt idx="5424">
                  <c:v>0.31383101851851802</c:v>
                </c:pt>
                <c:pt idx="5425">
                  <c:v>0.31388888888888899</c:v>
                </c:pt>
                <c:pt idx="5426" formatCode="h:mm:ss">
                  <c:v>0.31394675925925902</c:v>
                </c:pt>
                <c:pt idx="5427" formatCode="h:mm:ss">
                  <c:v>0.31400462962962999</c:v>
                </c:pt>
                <c:pt idx="5428">
                  <c:v>0.31406250000000002</c:v>
                </c:pt>
                <c:pt idx="5429" formatCode="h:mm:ss">
                  <c:v>0.31412037037036999</c:v>
                </c:pt>
                <c:pt idx="5430" formatCode="h:mm:ss">
                  <c:v>0.31417824074074102</c:v>
                </c:pt>
                <c:pt idx="5431">
                  <c:v>0.31423611111111099</c:v>
                </c:pt>
                <c:pt idx="5432" formatCode="h:mm:ss">
                  <c:v>0.31429398148148102</c:v>
                </c:pt>
                <c:pt idx="5433" formatCode="h:mm:ss">
                  <c:v>0.31435185185185199</c:v>
                </c:pt>
                <c:pt idx="5434">
                  <c:v>0.31440972222222202</c:v>
                </c:pt>
                <c:pt idx="5435" formatCode="h:mm:ss">
                  <c:v>0.31446759259259299</c:v>
                </c:pt>
                <c:pt idx="5436" formatCode="h:mm:ss">
                  <c:v>0.31452546296296302</c:v>
                </c:pt>
                <c:pt idx="5437">
                  <c:v>0.31458333333333299</c:v>
                </c:pt>
                <c:pt idx="5438" formatCode="h:mm:ss">
                  <c:v>0.31464120370370402</c:v>
                </c:pt>
                <c:pt idx="5439" formatCode="h:mm:ss">
                  <c:v>0.31469907407407399</c:v>
                </c:pt>
                <c:pt idx="5440">
                  <c:v>0.31475694444444402</c:v>
                </c:pt>
                <c:pt idx="5441">
                  <c:v>0.31481481481481499</c:v>
                </c:pt>
                <c:pt idx="5442" formatCode="h:mm:ss">
                  <c:v>0.31487268518518502</c:v>
                </c:pt>
                <c:pt idx="5443" formatCode="h:mm:ss">
                  <c:v>0.31493055555555599</c:v>
                </c:pt>
                <c:pt idx="5444">
                  <c:v>0.31498842592592602</c:v>
                </c:pt>
                <c:pt idx="5445" formatCode="h:mm:ss">
                  <c:v>0.31504629629629599</c:v>
                </c:pt>
                <c:pt idx="5446" formatCode="h:mm:ss">
                  <c:v>0.31510416666666702</c:v>
                </c:pt>
                <c:pt idx="5447">
                  <c:v>0.31516203703703699</c:v>
                </c:pt>
                <c:pt idx="5448" formatCode="h:mm:ss">
                  <c:v>0.31521990740740702</c:v>
                </c:pt>
                <c:pt idx="5449" formatCode="h:mm:ss">
                  <c:v>0.31527777777777799</c:v>
                </c:pt>
                <c:pt idx="5450">
                  <c:v>0.31533564814814802</c:v>
                </c:pt>
                <c:pt idx="5451" formatCode="h:mm:ss">
                  <c:v>0.31539351851851799</c:v>
                </c:pt>
                <c:pt idx="5452" formatCode="h:mm:ss">
                  <c:v>0.31545138888888902</c:v>
                </c:pt>
                <c:pt idx="5453">
                  <c:v>0.31550925925925899</c:v>
                </c:pt>
                <c:pt idx="5454" formatCode="h:mm:ss">
                  <c:v>0.31556712962963002</c:v>
                </c:pt>
                <c:pt idx="5455" formatCode="h:mm:ss">
                  <c:v>0.31562499999999999</c:v>
                </c:pt>
                <c:pt idx="5456">
                  <c:v>0.31568287037037002</c:v>
                </c:pt>
                <c:pt idx="5457">
                  <c:v>0.31574074074074099</c:v>
                </c:pt>
                <c:pt idx="5458" formatCode="h:mm:ss">
                  <c:v>0.31579861111111102</c:v>
                </c:pt>
                <c:pt idx="5459" formatCode="h:mm:ss">
                  <c:v>0.31585648148148099</c:v>
                </c:pt>
                <c:pt idx="5460">
                  <c:v>0.31591435185185202</c:v>
                </c:pt>
                <c:pt idx="5461" formatCode="h:mm:ss">
                  <c:v>0.31597222222222199</c:v>
                </c:pt>
                <c:pt idx="5462" formatCode="h:mm:ss">
                  <c:v>0.31603009259259301</c:v>
                </c:pt>
                <c:pt idx="5463">
                  <c:v>0.31608796296296299</c:v>
                </c:pt>
                <c:pt idx="5464" formatCode="h:mm:ss">
                  <c:v>0.31614583333333302</c:v>
                </c:pt>
                <c:pt idx="5465" formatCode="h:mm:ss">
                  <c:v>0.31620370370370399</c:v>
                </c:pt>
                <c:pt idx="5466">
                  <c:v>0.31626157407407401</c:v>
                </c:pt>
                <c:pt idx="5467" formatCode="h:mm:ss">
                  <c:v>0.31631944444444399</c:v>
                </c:pt>
                <c:pt idx="5468" formatCode="h:mm:ss">
                  <c:v>0.31637731481481501</c:v>
                </c:pt>
                <c:pt idx="5469">
                  <c:v>0.31643518518518499</c:v>
                </c:pt>
                <c:pt idx="5470" formatCode="h:mm:ss">
                  <c:v>0.31649305555555601</c:v>
                </c:pt>
                <c:pt idx="5471" formatCode="h:mm:ss">
                  <c:v>0.31655092592592599</c:v>
                </c:pt>
                <c:pt idx="5472">
                  <c:v>0.31660879629629601</c:v>
                </c:pt>
                <c:pt idx="5473">
                  <c:v>0.31666666666666698</c:v>
                </c:pt>
                <c:pt idx="5474" formatCode="h:mm:ss">
                  <c:v>0.31672453703703701</c:v>
                </c:pt>
                <c:pt idx="5475" formatCode="h:mm:ss">
                  <c:v>0.31678240740740699</c:v>
                </c:pt>
                <c:pt idx="5476">
                  <c:v>0.31684027777777801</c:v>
                </c:pt>
                <c:pt idx="5477" formatCode="h:mm:ss">
                  <c:v>0.31689814814814798</c:v>
                </c:pt>
                <c:pt idx="5478" formatCode="h:mm:ss">
                  <c:v>0.31695601851851901</c:v>
                </c:pt>
                <c:pt idx="5479">
                  <c:v>0.31701388888888898</c:v>
                </c:pt>
                <c:pt idx="5480" formatCode="h:mm:ss">
                  <c:v>0.31707175925925901</c:v>
                </c:pt>
                <c:pt idx="5481" formatCode="h:mm:ss">
                  <c:v>0.31712962962962998</c:v>
                </c:pt>
                <c:pt idx="5482">
                  <c:v>0.31718750000000001</c:v>
                </c:pt>
                <c:pt idx="5483" formatCode="h:mm:ss">
                  <c:v>0.31724537037036998</c:v>
                </c:pt>
                <c:pt idx="5484" formatCode="h:mm:ss">
                  <c:v>0.31730324074074101</c:v>
                </c:pt>
                <c:pt idx="5485">
                  <c:v>0.31736111111111098</c:v>
                </c:pt>
                <c:pt idx="5486" formatCode="h:mm:ss">
                  <c:v>0.31741898148148101</c:v>
                </c:pt>
                <c:pt idx="5487" formatCode="h:mm:ss">
                  <c:v>0.31747685185185198</c:v>
                </c:pt>
                <c:pt idx="5488">
                  <c:v>0.31753472222222201</c:v>
                </c:pt>
                <c:pt idx="5489">
                  <c:v>0.31759259259259298</c:v>
                </c:pt>
                <c:pt idx="5490" formatCode="h:mm:ss">
                  <c:v>0.31765046296296301</c:v>
                </c:pt>
                <c:pt idx="5491" formatCode="h:mm:ss">
                  <c:v>0.31770833333333298</c:v>
                </c:pt>
                <c:pt idx="5492">
                  <c:v>0.31776620370370401</c:v>
                </c:pt>
                <c:pt idx="5493" formatCode="h:mm:ss">
                  <c:v>0.31782407407407398</c:v>
                </c:pt>
                <c:pt idx="5494" formatCode="h:mm:ss">
                  <c:v>0.31788194444444401</c:v>
                </c:pt>
                <c:pt idx="5495">
                  <c:v>0.31793981481481498</c:v>
                </c:pt>
                <c:pt idx="5496" formatCode="h:mm:ss">
                  <c:v>0.31799768518518501</c:v>
                </c:pt>
                <c:pt idx="5497" formatCode="h:mm:ss">
                  <c:v>0.31805555555555598</c:v>
                </c:pt>
                <c:pt idx="5498">
                  <c:v>0.31811342592592601</c:v>
                </c:pt>
                <c:pt idx="5499" formatCode="h:mm:ss">
                  <c:v>0.31817129629629598</c:v>
                </c:pt>
                <c:pt idx="5500" formatCode="h:mm:ss">
                  <c:v>0.31822916666666701</c:v>
                </c:pt>
                <c:pt idx="5501">
                  <c:v>0.31828703703703698</c:v>
                </c:pt>
                <c:pt idx="5502" formatCode="h:mm:ss">
                  <c:v>0.31834490740740701</c:v>
                </c:pt>
                <c:pt idx="5503" formatCode="h:mm:ss">
                  <c:v>0.31840277777777798</c:v>
                </c:pt>
                <c:pt idx="5504">
                  <c:v>0.31846064814814801</c:v>
                </c:pt>
                <c:pt idx="5505">
                  <c:v>0.31851851851851798</c:v>
                </c:pt>
                <c:pt idx="5506" formatCode="h:mm:ss">
                  <c:v>0.31857638888888901</c:v>
                </c:pt>
                <c:pt idx="5507" formatCode="h:mm:ss">
                  <c:v>0.31863425925925898</c:v>
                </c:pt>
                <c:pt idx="5508">
                  <c:v>0.31869212962963001</c:v>
                </c:pt>
                <c:pt idx="5509" formatCode="h:mm:ss">
                  <c:v>0.31874999999999998</c:v>
                </c:pt>
                <c:pt idx="5510" formatCode="h:mm:ss">
                  <c:v>0.31880787037037001</c:v>
                </c:pt>
                <c:pt idx="5511">
                  <c:v>0.31886574074074098</c:v>
                </c:pt>
                <c:pt idx="5512" formatCode="h:mm:ss">
                  <c:v>0.31892361111111101</c:v>
                </c:pt>
                <c:pt idx="5513" formatCode="h:mm:ss">
                  <c:v>0.31898148148148098</c:v>
                </c:pt>
                <c:pt idx="5514">
                  <c:v>0.319039351851852</c:v>
                </c:pt>
                <c:pt idx="5515" formatCode="h:mm:ss">
                  <c:v>0.31909722222222198</c:v>
                </c:pt>
                <c:pt idx="5516" formatCode="h:mm:ss">
                  <c:v>0.319155092592593</c:v>
                </c:pt>
                <c:pt idx="5517">
                  <c:v>0.31921296296296298</c:v>
                </c:pt>
                <c:pt idx="5518" formatCode="h:mm:ss">
                  <c:v>0.319270833333333</c:v>
                </c:pt>
                <c:pt idx="5519" formatCode="h:mm:ss">
                  <c:v>0.31932870370370398</c:v>
                </c:pt>
                <c:pt idx="5520">
                  <c:v>0.319386574074074</c:v>
                </c:pt>
                <c:pt idx="5521">
                  <c:v>0.31944444444444398</c:v>
                </c:pt>
                <c:pt idx="5522" formatCode="h:mm:ss">
                  <c:v>0.319502314814815</c:v>
                </c:pt>
                <c:pt idx="5523" formatCode="h:mm:ss">
                  <c:v>0.31956018518518498</c:v>
                </c:pt>
                <c:pt idx="5524">
                  <c:v>0.319618055555556</c:v>
                </c:pt>
                <c:pt idx="5525" formatCode="h:mm:ss">
                  <c:v>0.31967592592592597</c:v>
                </c:pt>
                <c:pt idx="5526" formatCode="h:mm:ss">
                  <c:v>0.319733796296296</c:v>
                </c:pt>
                <c:pt idx="5527">
                  <c:v>0.31979166666666697</c:v>
                </c:pt>
                <c:pt idx="5528" formatCode="h:mm:ss">
                  <c:v>0.319849537037037</c:v>
                </c:pt>
                <c:pt idx="5529" formatCode="h:mm:ss">
                  <c:v>0.31990740740740697</c:v>
                </c:pt>
                <c:pt idx="5530">
                  <c:v>0.319965277777778</c:v>
                </c:pt>
                <c:pt idx="5531" formatCode="h:mm:ss">
                  <c:v>0.32002314814814797</c:v>
                </c:pt>
                <c:pt idx="5532" formatCode="h:mm:ss">
                  <c:v>0.320081018518519</c:v>
                </c:pt>
                <c:pt idx="5533">
                  <c:v>0.32013888888888897</c:v>
                </c:pt>
                <c:pt idx="5534" formatCode="h:mm:ss">
                  <c:v>0.320196759259259</c:v>
                </c:pt>
                <c:pt idx="5535" formatCode="h:mm:ss">
                  <c:v>0.32025462962963003</c:v>
                </c:pt>
                <c:pt idx="5536">
                  <c:v>0.3203125</c:v>
                </c:pt>
                <c:pt idx="5537">
                  <c:v>0.32037037037036997</c:v>
                </c:pt>
                <c:pt idx="5538" formatCode="h:mm:ss">
                  <c:v>0.320428240740741</c:v>
                </c:pt>
                <c:pt idx="5539" formatCode="h:mm:ss">
                  <c:v>0.32048611111111103</c:v>
                </c:pt>
                <c:pt idx="5540">
                  <c:v>0.320543981481481</c:v>
                </c:pt>
                <c:pt idx="5541" formatCode="h:mm:ss">
                  <c:v>0.32060185185185203</c:v>
                </c:pt>
                <c:pt idx="5542" formatCode="h:mm:ss">
                  <c:v>0.320659722222222</c:v>
                </c:pt>
                <c:pt idx="5543">
                  <c:v>0.32071759259259303</c:v>
                </c:pt>
                <c:pt idx="5544" formatCode="h:mm:ss">
                  <c:v>0.320775462962963</c:v>
                </c:pt>
                <c:pt idx="5545" formatCode="h:mm:ss">
                  <c:v>0.32083333333333303</c:v>
                </c:pt>
                <c:pt idx="5546">
                  <c:v>0.320891203703704</c:v>
                </c:pt>
                <c:pt idx="5547" formatCode="h:mm:ss">
                  <c:v>0.32094907407407403</c:v>
                </c:pt>
                <c:pt idx="5548" formatCode="h:mm:ss">
                  <c:v>0.321006944444444</c:v>
                </c:pt>
                <c:pt idx="5549">
                  <c:v>0.32106481481481502</c:v>
                </c:pt>
                <c:pt idx="5550" formatCode="h:mm:ss">
                  <c:v>0.321122685185185</c:v>
                </c:pt>
                <c:pt idx="5551" formatCode="h:mm:ss">
                  <c:v>0.32118055555555602</c:v>
                </c:pt>
                <c:pt idx="5552">
                  <c:v>0.321238425925926</c:v>
                </c:pt>
                <c:pt idx="5553">
                  <c:v>0.32129629629629602</c:v>
                </c:pt>
                <c:pt idx="5554" formatCode="h:mm:ss">
                  <c:v>0.321354166666667</c:v>
                </c:pt>
                <c:pt idx="5555" formatCode="h:mm:ss">
                  <c:v>0.32141203703703702</c:v>
                </c:pt>
                <c:pt idx="5556">
                  <c:v>0.321469907407407</c:v>
                </c:pt>
                <c:pt idx="5557" formatCode="h:mm:ss">
                  <c:v>0.32152777777777802</c:v>
                </c:pt>
                <c:pt idx="5558" formatCode="h:mm:ss">
                  <c:v>0.321585648148148</c:v>
                </c:pt>
                <c:pt idx="5559">
                  <c:v>0.32164351851851802</c:v>
                </c:pt>
                <c:pt idx="5560" formatCode="h:mm:ss">
                  <c:v>0.32170138888888899</c:v>
                </c:pt>
                <c:pt idx="5561" formatCode="h:mm:ss">
                  <c:v>0.32175925925925902</c:v>
                </c:pt>
                <c:pt idx="5562">
                  <c:v>0.32181712962962999</c:v>
                </c:pt>
                <c:pt idx="5563" formatCode="h:mm:ss">
                  <c:v>0.32187500000000002</c:v>
                </c:pt>
                <c:pt idx="5564" formatCode="h:mm:ss">
                  <c:v>0.32193287037036999</c:v>
                </c:pt>
                <c:pt idx="5565">
                  <c:v>0.32199074074074102</c:v>
                </c:pt>
                <c:pt idx="5566" formatCode="h:mm:ss">
                  <c:v>0.32204861111111099</c:v>
                </c:pt>
                <c:pt idx="5567" formatCode="h:mm:ss">
                  <c:v>0.32210648148148102</c:v>
                </c:pt>
                <c:pt idx="5568">
                  <c:v>0.32216435185185199</c:v>
                </c:pt>
                <c:pt idx="5569">
                  <c:v>0.32222222222222202</c:v>
                </c:pt>
                <c:pt idx="5570" formatCode="h:mm:ss">
                  <c:v>0.32228009259259299</c:v>
                </c:pt>
                <c:pt idx="5571" formatCode="h:mm:ss">
                  <c:v>0.32233796296296302</c:v>
                </c:pt>
                <c:pt idx="5572">
                  <c:v>0.32239583333333299</c:v>
                </c:pt>
                <c:pt idx="5573" formatCode="h:mm:ss">
                  <c:v>0.32245370370370402</c:v>
                </c:pt>
                <c:pt idx="5574" formatCode="h:mm:ss">
                  <c:v>0.32251157407407399</c:v>
                </c:pt>
                <c:pt idx="5575">
                  <c:v>0.32256944444444402</c:v>
                </c:pt>
                <c:pt idx="5576" formatCode="h:mm:ss">
                  <c:v>0.32262731481481499</c:v>
                </c:pt>
                <c:pt idx="5577" formatCode="h:mm:ss">
                  <c:v>0.32268518518518502</c:v>
                </c:pt>
                <c:pt idx="5578">
                  <c:v>0.32274305555555599</c:v>
                </c:pt>
                <c:pt idx="5579" formatCode="h:mm:ss">
                  <c:v>0.32280092592592602</c:v>
                </c:pt>
                <c:pt idx="5580" formatCode="h:mm:ss">
                  <c:v>0.32285879629629599</c:v>
                </c:pt>
                <c:pt idx="5581">
                  <c:v>0.32291666666666702</c:v>
                </c:pt>
                <c:pt idx="5582" formatCode="h:mm:ss">
                  <c:v>0.32297453703703699</c:v>
                </c:pt>
                <c:pt idx="5583" formatCode="h:mm:ss">
                  <c:v>0.32303240740740702</c:v>
                </c:pt>
                <c:pt idx="5584">
                  <c:v>0.32309027777777799</c:v>
                </c:pt>
                <c:pt idx="5585">
                  <c:v>0.32314814814814802</c:v>
                </c:pt>
                <c:pt idx="5586" formatCode="h:mm:ss">
                  <c:v>0.32320601851851799</c:v>
                </c:pt>
                <c:pt idx="5587" formatCode="h:mm:ss">
                  <c:v>0.32326388888888902</c:v>
                </c:pt>
                <c:pt idx="5588">
                  <c:v>0.32332175925925899</c:v>
                </c:pt>
                <c:pt idx="5589" formatCode="h:mm:ss">
                  <c:v>0.32337962962963002</c:v>
                </c:pt>
                <c:pt idx="5590" formatCode="h:mm:ss">
                  <c:v>0.32343749999999999</c:v>
                </c:pt>
                <c:pt idx="5591">
                  <c:v>0.32349537037037002</c:v>
                </c:pt>
                <c:pt idx="5592" formatCode="h:mm:ss">
                  <c:v>0.32355324074074099</c:v>
                </c:pt>
                <c:pt idx="5593" formatCode="h:mm:ss">
                  <c:v>0.32361111111111102</c:v>
                </c:pt>
                <c:pt idx="5594">
                  <c:v>0.32366898148148099</c:v>
                </c:pt>
                <c:pt idx="5595" formatCode="h:mm:ss">
                  <c:v>0.32372685185185202</c:v>
                </c:pt>
                <c:pt idx="5596" formatCode="h:mm:ss">
                  <c:v>0.32378472222222199</c:v>
                </c:pt>
                <c:pt idx="5597">
                  <c:v>0.32384259259259301</c:v>
                </c:pt>
                <c:pt idx="5598" formatCode="h:mm:ss">
                  <c:v>0.32390046296296299</c:v>
                </c:pt>
                <c:pt idx="5599" formatCode="h:mm:ss">
                  <c:v>0.32395833333333302</c:v>
                </c:pt>
                <c:pt idx="5600">
                  <c:v>0.32401620370370399</c:v>
                </c:pt>
                <c:pt idx="5601">
                  <c:v>0.32407407407407401</c:v>
                </c:pt>
                <c:pt idx="5602" formatCode="h:mm:ss">
                  <c:v>0.32413194444444399</c:v>
                </c:pt>
                <c:pt idx="5603" formatCode="h:mm:ss">
                  <c:v>0.32418981481481501</c:v>
                </c:pt>
                <c:pt idx="5604">
                  <c:v>0.32424768518518499</c:v>
                </c:pt>
                <c:pt idx="5605" formatCode="h:mm:ss">
                  <c:v>0.32430555555555601</c:v>
                </c:pt>
                <c:pt idx="5606" formatCode="h:mm:ss">
                  <c:v>0.32436342592592599</c:v>
                </c:pt>
                <c:pt idx="5607">
                  <c:v>0.32442129629629601</c:v>
                </c:pt>
                <c:pt idx="5608" formatCode="h:mm:ss">
                  <c:v>0.32447916666666698</c:v>
                </c:pt>
                <c:pt idx="5609" formatCode="h:mm:ss">
                  <c:v>0.32453703703703701</c:v>
                </c:pt>
                <c:pt idx="5610">
                  <c:v>0.32459490740740699</c:v>
                </c:pt>
                <c:pt idx="5611" formatCode="h:mm:ss">
                  <c:v>0.32465277777777801</c:v>
                </c:pt>
                <c:pt idx="5612" formatCode="h:mm:ss">
                  <c:v>0.32471064814814798</c:v>
                </c:pt>
                <c:pt idx="5613">
                  <c:v>0.32476851851851901</c:v>
                </c:pt>
                <c:pt idx="5614" formatCode="h:mm:ss">
                  <c:v>0.32482638888888898</c:v>
                </c:pt>
                <c:pt idx="5615" formatCode="h:mm:ss">
                  <c:v>0.32488425925925901</c:v>
                </c:pt>
                <c:pt idx="5616">
                  <c:v>0.32494212962962998</c:v>
                </c:pt>
                <c:pt idx="5617">
                  <c:v>0.32500000000000001</c:v>
                </c:pt>
                <c:pt idx="5618" formatCode="h:mm:ss">
                  <c:v>0.32505787037036998</c:v>
                </c:pt>
                <c:pt idx="5619" formatCode="h:mm:ss">
                  <c:v>0.32511574074074101</c:v>
                </c:pt>
                <c:pt idx="5620">
                  <c:v>0.32517361111111098</c:v>
                </c:pt>
                <c:pt idx="5621" formatCode="h:mm:ss">
                  <c:v>0.32523148148148101</c:v>
                </c:pt>
                <c:pt idx="5622" formatCode="h:mm:ss">
                  <c:v>0.32528935185185198</c:v>
                </c:pt>
                <c:pt idx="5623">
                  <c:v>0.32534722222222201</c:v>
                </c:pt>
                <c:pt idx="5624" formatCode="h:mm:ss">
                  <c:v>0.32540509259259298</c:v>
                </c:pt>
                <c:pt idx="5625" formatCode="h:mm:ss">
                  <c:v>0.32546296296296301</c:v>
                </c:pt>
                <c:pt idx="5626">
                  <c:v>0.32552083333333298</c:v>
                </c:pt>
                <c:pt idx="5627" formatCode="h:mm:ss">
                  <c:v>0.32557870370370401</c:v>
                </c:pt>
                <c:pt idx="5628" formatCode="h:mm:ss">
                  <c:v>0.32563657407407398</c:v>
                </c:pt>
                <c:pt idx="5629">
                  <c:v>0.32569444444444401</c:v>
                </c:pt>
                <c:pt idx="5630" formatCode="h:mm:ss">
                  <c:v>0.32575231481481498</c:v>
                </c:pt>
                <c:pt idx="5631" formatCode="h:mm:ss">
                  <c:v>0.32581018518518501</c:v>
                </c:pt>
                <c:pt idx="5632">
                  <c:v>0.32586805555555598</c:v>
                </c:pt>
                <c:pt idx="5633">
                  <c:v>0.32592592592592601</c:v>
                </c:pt>
                <c:pt idx="5634" formatCode="h:mm:ss">
                  <c:v>0.32598379629629598</c:v>
                </c:pt>
                <c:pt idx="5635" formatCode="h:mm:ss">
                  <c:v>0.32604166666666701</c:v>
                </c:pt>
                <c:pt idx="5636">
                  <c:v>0.32609953703703698</c:v>
                </c:pt>
                <c:pt idx="5637" formatCode="h:mm:ss">
                  <c:v>0.32615740740740701</c:v>
                </c:pt>
                <c:pt idx="5638" formatCode="h:mm:ss">
                  <c:v>0.32621527777777798</c:v>
                </c:pt>
                <c:pt idx="5639">
                  <c:v>0.32627314814814801</c:v>
                </c:pt>
                <c:pt idx="5640" formatCode="h:mm:ss">
                  <c:v>0.32633101851851798</c:v>
                </c:pt>
                <c:pt idx="5641" formatCode="h:mm:ss">
                  <c:v>0.32638888888888901</c:v>
                </c:pt>
                <c:pt idx="5642">
                  <c:v>0.32644675925925898</c:v>
                </c:pt>
                <c:pt idx="5643" formatCode="h:mm:ss">
                  <c:v>0.32650462962963001</c:v>
                </c:pt>
                <c:pt idx="5644" formatCode="h:mm:ss">
                  <c:v>0.32656249999999998</c:v>
                </c:pt>
                <c:pt idx="5645">
                  <c:v>0.32662037037037001</c:v>
                </c:pt>
                <c:pt idx="5646" formatCode="h:mm:ss">
                  <c:v>0.32667824074074098</c:v>
                </c:pt>
                <c:pt idx="5647" formatCode="h:mm:ss">
                  <c:v>0.32673611111111101</c:v>
                </c:pt>
                <c:pt idx="5648">
                  <c:v>0.32679398148148098</c:v>
                </c:pt>
                <c:pt idx="5649">
                  <c:v>0.326851851851852</c:v>
                </c:pt>
                <c:pt idx="5650" formatCode="h:mm:ss">
                  <c:v>0.32690972222222198</c:v>
                </c:pt>
                <c:pt idx="5651" formatCode="h:mm:ss">
                  <c:v>0.326967592592593</c:v>
                </c:pt>
                <c:pt idx="5652">
                  <c:v>0.32702546296296298</c:v>
                </c:pt>
                <c:pt idx="5653" formatCode="h:mm:ss">
                  <c:v>0.327083333333333</c:v>
                </c:pt>
                <c:pt idx="5654" formatCode="h:mm:ss">
                  <c:v>0.32714120370370398</c:v>
                </c:pt>
                <c:pt idx="5655">
                  <c:v>0.327199074074074</c:v>
                </c:pt>
                <c:pt idx="5656" formatCode="h:mm:ss">
                  <c:v>0.32725694444444398</c:v>
                </c:pt>
                <c:pt idx="5657" formatCode="h:mm:ss">
                  <c:v>0.327314814814815</c:v>
                </c:pt>
                <c:pt idx="5658">
                  <c:v>0.32737268518518498</c:v>
                </c:pt>
                <c:pt idx="5659" formatCode="h:mm:ss">
                  <c:v>0.327430555555556</c:v>
                </c:pt>
                <c:pt idx="5660" formatCode="h:mm:ss">
                  <c:v>0.32748842592592597</c:v>
                </c:pt>
                <c:pt idx="5661">
                  <c:v>0.327546296296296</c:v>
                </c:pt>
                <c:pt idx="5662" formatCode="h:mm:ss">
                  <c:v>0.32760416666666697</c:v>
                </c:pt>
                <c:pt idx="5663" formatCode="h:mm:ss">
                  <c:v>0.327662037037037</c:v>
                </c:pt>
                <c:pt idx="5664">
                  <c:v>0.32771990740740697</c:v>
                </c:pt>
                <c:pt idx="5665">
                  <c:v>0.327777777777778</c:v>
                </c:pt>
                <c:pt idx="5666" formatCode="h:mm:ss">
                  <c:v>0.32783564814814797</c:v>
                </c:pt>
                <c:pt idx="5667" formatCode="h:mm:ss">
                  <c:v>0.327893518518519</c:v>
                </c:pt>
                <c:pt idx="5668">
                  <c:v>0.32795138888888897</c:v>
                </c:pt>
                <c:pt idx="5669" formatCode="h:mm:ss">
                  <c:v>0.328009259259259</c:v>
                </c:pt>
                <c:pt idx="5670" formatCode="h:mm:ss">
                  <c:v>0.32806712962963003</c:v>
                </c:pt>
                <c:pt idx="5671">
                  <c:v>0.328125</c:v>
                </c:pt>
                <c:pt idx="5672" formatCode="h:mm:ss">
                  <c:v>0.32818287037036997</c:v>
                </c:pt>
                <c:pt idx="5673" formatCode="h:mm:ss">
                  <c:v>0.328240740740741</c:v>
                </c:pt>
                <c:pt idx="5674">
                  <c:v>0.32829861111111103</c:v>
                </c:pt>
                <c:pt idx="5675" formatCode="h:mm:ss">
                  <c:v>0.328356481481481</c:v>
                </c:pt>
                <c:pt idx="5676" formatCode="h:mm:ss">
                  <c:v>0.32841435185185203</c:v>
                </c:pt>
                <c:pt idx="5677">
                  <c:v>0.328472222222222</c:v>
                </c:pt>
                <c:pt idx="5678" formatCode="h:mm:ss">
                  <c:v>0.32853009259259303</c:v>
                </c:pt>
                <c:pt idx="5679" formatCode="h:mm:ss">
                  <c:v>0.328587962962963</c:v>
                </c:pt>
                <c:pt idx="5680">
                  <c:v>0.32864583333333303</c:v>
                </c:pt>
                <c:pt idx="5681">
                  <c:v>0.328703703703704</c:v>
                </c:pt>
                <c:pt idx="5682" formatCode="h:mm:ss">
                  <c:v>0.32876157407407403</c:v>
                </c:pt>
                <c:pt idx="5683" formatCode="h:mm:ss">
                  <c:v>0.328819444444444</c:v>
                </c:pt>
                <c:pt idx="5684">
                  <c:v>0.32887731481481502</c:v>
                </c:pt>
                <c:pt idx="5685" formatCode="h:mm:ss">
                  <c:v>0.328935185185185</c:v>
                </c:pt>
                <c:pt idx="5686" formatCode="h:mm:ss">
                  <c:v>0.32899305555555602</c:v>
                </c:pt>
                <c:pt idx="5687">
                  <c:v>0.329050925925926</c:v>
                </c:pt>
                <c:pt idx="5688" formatCode="h:mm:ss">
                  <c:v>0.32910879629629602</c:v>
                </c:pt>
                <c:pt idx="5689" formatCode="h:mm:ss">
                  <c:v>0.329166666666667</c:v>
                </c:pt>
                <c:pt idx="5690">
                  <c:v>0.32922453703703702</c:v>
                </c:pt>
                <c:pt idx="5691" formatCode="h:mm:ss">
                  <c:v>0.329282407407407</c:v>
                </c:pt>
                <c:pt idx="5692" formatCode="h:mm:ss">
                  <c:v>0.32934027777777802</c:v>
                </c:pt>
                <c:pt idx="5693">
                  <c:v>0.329398148148148</c:v>
                </c:pt>
                <c:pt idx="5694" formatCode="h:mm:ss">
                  <c:v>0.32945601851851802</c:v>
                </c:pt>
                <c:pt idx="5695" formatCode="h:mm:ss">
                  <c:v>0.32951388888888899</c:v>
                </c:pt>
                <c:pt idx="5696">
                  <c:v>0.32957175925925902</c:v>
                </c:pt>
                <c:pt idx="5697">
                  <c:v>0.32962962962962999</c:v>
                </c:pt>
                <c:pt idx="5698" formatCode="h:mm:ss">
                  <c:v>0.32968750000000002</c:v>
                </c:pt>
                <c:pt idx="5699" formatCode="h:mm:ss">
                  <c:v>0.32974537037036999</c:v>
                </c:pt>
                <c:pt idx="5700">
                  <c:v>0.32980324074074102</c:v>
                </c:pt>
                <c:pt idx="5701" formatCode="h:mm:ss">
                  <c:v>0.32986111111111099</c:v>
                </c:pt>
                <c:pt idx="5702" formatCode="h:mm:ss">
                  <c:v>0.32991898148148102</c:v>
                </c:pt>
                <c:pt idx="5703">
                  <c:v>0.32997685185185199</c:v>
                </c:pt>
                <c:pt idx="5704" formatCode="h:mm:ss">
                  <c:v>0.33003472222222202</c:v>
                </c:pt>
                <c:pt idx="5705" formatCode="h:mm:ss">
                  <c:v>0.33009259259259299</c:v>
                </c:pt>
                <c:pt idx="5706">
                  <c:v>0.33015046296296302</c:v>
                </c:pt>
                <c:pt idx="5707" formatCode="h:mm:ss">
                  <c:v>0.33020833333333299</c:v>
                </c:pt>
                <c:pt idx="5708" formatCode="h:mm:ss">
                  <c:v>0.33026620370370402</c:v>
                </c:pt>
                <c:pt idx="5709">
                  <c:v>0.33032407407407399</c:v>
                </c:pt>
                <c:pt idx="5710" formatCode="h:mm:ss">
                  <c:v>0.33038194444444402</c:v>
                </c:pt>
                <c:pt idx="5711" formatCode="h:mm:ss">
                  <c:v>0.33043981481481499</c:v>
                </c:pt>
                <c:pt idx="5712">
                  <c:v>0.33049768518518502</c:v>
                </c:pt>
                <c:pt idx="5713">
                  <c:v>0.33055555555555599</c:v>
                </c:pt>
                <c:pt idx="5714" formatCode="h:mm:ss">
                  <c:v>0.33061342592592602</c:v>
                </c:pt>
                <c:pt idx="5715" formatCode="h:mm:ss">
                  <c:v>0.33067129629629599</c:v>
                </c:pt>
                <c:pt idx="5716">
                  <c:v>0.33072916666666702</c:v>
                </c:pt>
                <c:pt idx="5717" formatCode="h:mm:ss">
                  <c:v>0.33078703703703699</c:v>
                </c:pt>
                <c:pt idx="5718" formatCode="h:mm:ss">
                  <c:v>0.33084490740740702</c:v>
                </c:pt>
                <c:pt idx="5719">
                  <c:v>0.33090277777777799</c:v>
                </c:pt>
                <c:pt idx="5720" formatCode="h:mm:ss">
                  <c:v>0.33096064814814802</c:v>
                </c:pt>
                <c:pt idx="5721" formatCode="h:mm:ss">
                  <c:v>0.33101851851851799</c:v>
                </c:pt>
                <c:pt idx="5722">
                  <c:v>0.33107638888888902</c:v>
                </c:pt>
                <c:pt idx="5723" formatCode="h:mm:ss">
                  <c:v>0.33113425925925899</c:v>
                </c:pt>
                <c:pt idx="5724" formatCode="h:mm:ss">
                  <c:v>0.33119212962963002</c:v>
                </c:pt>
                <c:pt idx="5725">
                  <c:v>0.33124999999999999</c:v>
                </c:pt>
                <c:pt idx="5726" formatCode="h:mm:ss">
                  <c:v>0.33130787037037002</c:v>
                </c:pt>
                <c:pt idx="5727" formatCode="h:mm:ss">
                  <c:v>0.33136574074074099</c:v>
                </c:pt>
                <c:pt idx="5728">
                  <c:v>0.33142361111111102</c:v>
                </c:pt>
                <c:pt idx="5729">
                  <c:v>0.33148148148148099</c:v>
                </c:pt>
                <c:pt idx="5730" formatCode="h:mm:ss">
                  <c:v>0.33153935185185202</c:v>
                </c:pt>
                <c:pt idx="5731" formatCode="h:mm:ss">
                  <c:v>0.33159722222222199</c:v>
                </c:pt>
                <c:pt idx="5732">
                  <c:v>0.33165509259259301</c:v>
                </c:pt>
                <c:pt idx="5733" formatCode="h:mm:ss">
                  <c:v>0.33171296296296299</c:v>
                </c:pt>
                <c:pt idx="5734" formatCode="h:mm:ss">
                  <c:v>0.33177083333333302</c:v>
                </c:pt>
                <c:pt idx="5735">
                  <c:v>0.33182870370370399</c:v>
                </c:pt>
                <c:pt idx="5736" formatCode="h:mm:ss">
                  <c:v>0.33188657407407401</c:v>
                </c:pt>
                <c:pt idx="5737" formatCode="h:mm:ss">
                  <c:v>0.33194444444444399</c:v>
                </c:pt>
                <c:pt idx="5738">
                  <c:v>0.33200231481481501</c:v>
                </c:pt>
                <c:pt idx="5739" formatCode="h:mm:ss">
                  <c:v>0.33206018518518499</c:v>
                </c:pt>
                <c:pt idx="5740" formatCode="h:mm:ss">
                  <c:v>0.33211805555555601</c:v>
                </c:pt>
                <c:pt idx="5741">
                  <c:v>0.33217592592592599</c:v>
                </c:pt>
                <c:pt idx="5742" formatCode="h:mm:ss">
                  <c:v>0.33223379629629601</c:v>
                </c:pt>
                <c:pt idx="5743" formatCode="h:mm:ss">
                  <c:v>0.33229166666666698</c:v>
                </c:pt>
                <c:pt idx="5744">
                  <c:v>0.33234953703703701</c:v>
                </c:pt>
                <c:pt idx="5745">
                  <c:v>0.33240740740740699</c:v>
                </c:pt>
                <c:pt idx="5746" formatCode="h:mm:ss">
                  <c:v>0.33246527777777801</c:v>
                </c:pt>
                <c:pt idx="5747" formatCode="h:mm:ss">
                  <c:v>0.33252314814814798</c:v>
                </c:pt>
                <c:pt idx="5748">
                  <c:v>0.33258101851851901</c:v>
                </c:pt>
                <c:pt idx="5749" formatCode="h:mm:ss">
                  <c:v>0.33263888888888898</c:v>
                </c:pt>
                <c:pt idx="5750" formatCode="h:mm:ss">
                  <c:v>0.33269675925925901</c:v>
                </c:pt>
                <c:pt idx="5751">
                  <c:v>0.33275462962962998</c:v>
                </c:pt>
                <c:pt idx="5752" formatCode="h:mm:ss">
                  <c:v>0.33281250000000001</c:v>
                </c:pt>
                <c:pt idx="5753" formatCode="h:mm:ss">
                  <c:v>0.33287037037036998</c:v>
                </c:pt>
                <c:pt idx="5754">
                  <c:v>0.33292824074074101</c:v>
                </c:pt>
                <c:pt idx="5755" formatCode="h:mm:ss">
                  <c:v>0.33298611111111098</c:v>
                </c:pt>
                <c:pt idx="5756" formatCode="h:mm:ss">
                  <c:v>0.33304398148148101</c:v>
                </c:pt>
                <c:pt idx="5757">
                  <c:v>0.33310185185185198</c:v>
                </c:pt>
                <c:pt idx="5758" formatCode="h:mm:ss">
                  <c:v>0.33315972222222201</c:v>
                </c:pt>
                <c:pt idx="5759" formatCode="h:mm:ss">
                  <c:v>0.33321759259259298</c:v>
                </c:pt>
                <c:pt idx="5760">
                  <c:v>0.33327546296296301</c:v>
                </c:pt>
                <c:pt idx="5761">
                  <c:v>0.33333333333333298</c:v>
                </c:pt>
                <c:pt idx="5762" formatCode="h:mm:ss">
                  <c:v>0.33339120370370401</c:v>
                </c:pt>
                <c:pt idx="5763" formatCode="h:mm:ss">
                  <c:v>0.33344907407407398</c:v>
                </c:pt>
                <c:pt idx="5764">
                  <c:v>0.33350694444444401</c:v>
                </c:pt>
                <c:pt idx="5765" formatCode="h:mm:ss">
                  <c:v>0.33356481481481498</c:v>
                </c:pt>
                <c:pt idx="5766" formatCode="h:mm:ss">
                  <c:v>0.33362268518518501</c:v>
                </c:pt>
                <c:pt idx="5767">
                  <c:v>0.33368055555555598</c:v>
                </c:pt>
                <c:pt idx="5768" formatCode="h:mm:ss">
                  <c:v>0.33373842592592601</c:v>
                </c:pt>
                <c:pt idx="5769" formatCode="h:mm:ss">
                  <c:v>0.33379629629629598</c:v>
                </c:pt>
                <c:pt idx="5770">
                  <c:v>0.33385416666666701</c:v>
                </c:pt>
                <c:pt idx="5771" formatCode="h:mm:ss">
                  <c:v>0.33391203703703698</c:v>
                </c:pt>
                <c:pt idx="5772" formatCode="h:mm:ss">
                  <c:v>0.33396990740740701</c:v>
                </c:pt>
                <c:pt idx="5773">
                  <c:v>0.33402777777777798</c:v>
                </c:pt>
                <c:pt idx="5774" formatCode="h:mm:ss">
                  <c:v>0.33408564814814801</c:v>
                </c:pt>
                <c:pt idx="5775" formatCode="h:mm:ss">
                  <c:v>0.33414351851851798</c:v>
                </c:pt>
                <c:pt idx="5776">
                  <c:v>0.33420138888888901</c:v>
                </c:pt>
                <c:pt idx="5777">
                  <c:v>0.33425925925925898</c:v>
                </c:pt>
                <c:pt idx="5778" formatCode="h:mm:ss">
                  <c:v>0.33431712962963001</c:v>
                </c:pt>
                <c:pt idx="5779" formatCode="h:mm:ss">
                  <c:v>0.33437499999999998</c:v>
                </c:pt>
                <c:pt idx="5780">
                  <c:v>0.33443287037037001</c:v>
                </c:pt>
                <c:pt idx="5781" formatCode="h:mm:ss">
                  <c:v>0.33449074074074098</c:v>
                </c:pt>
                <c:pt idx="5782" formatCode="h:mm:ss">
                  <c:v>0.33454861111111101</c:v>
                </c:pt>
                <c:pt idx="5783">
                  <c:v>0.33460648148148098</c:v>
                </c:pt>
                <c:pt idx="5784" formatCode="h:mm:ss">
                  <c:v>0.334664351851852</c:v>
                </c:pt>
                <c:pt idx="5785" formatCode="h:mm:ss">
                  <c:v>0.33472222222222198</c:v>
                </c:pt>
                <c:pt idx="5786">
                  <c:v>0.334780092592593</c:v>
                </c:pt>
                <c:pt idx="5787" formatCode="h:mm:ss">
                  <c:v>0.33483796296296298</c:v>
                </c:pt>
                <c:pt idx="5788" formatCode="h:mm:ss">
                  <c:v>0.334895833333333</c:v>
                </c:pt>
                <c:pt idx="5789">
                  <c:v>0.33495370370370398</c:v>
                </c:pt>
                <c:pt idx="5790" formatCode="h:mm:ss">
                  <c:v>0.335011574074074</c:v>
                </c:pt>
                <c:pt idx="5791" formatCode="h:mm:ss">
                  <c:v>0.33506944444444398</c:v>
                </c:pt>
                <c:pt idx="5792">
                  <c:v>0.335127314814815</c:v>
                </c:pt>
                <c:pt idx="5793">
                  <c:v>0.33518518518518498</c:v>
                </c:pt>
                <c:pt idx="5794" formatCode="h:mm:ss">
                  <c:v>0.335243055555556</c:v>
                </c:pt>
                <c:pt idx="5795" formatCode="h:mm:ss">
                  <c:v>0.33530092592592597</c:v>
                </c:pt>
                <c:pt idx="5796">
                  <c:v>0.335358796296296</c:v>
                </c:pt>
                <c:pt idx="5797" formatCode="h:mm:ss">
                  <c:v>0.33541666666666697</c:v>
                </c:pt>
                <c:pt idx="5798" formatCode="h:mm:ss">
                  <c:v>0.335474537037037</c:v>
                </c:pt>
                <c:pt idx="5799">
                  <c:v>0.33553240740740697</c:v>
                </c:pt>
                <c:pt idx="5800" formatCode="h:mm:ss">
                  <c:v>0.335590277777778</c:v>
                </c:pt>
                <c:pt idx="5801" formatCode="h:mm:ss">
                  <c:v>0.33564814814814797</c:v>
                </c:pt>
                <c:pt idx="5802">
                  <c:v>0.335706018518519</c:v>
                </c:pt>
                <c:pt idx="5803" formatCode="h:mm:ss">
                  <c:v>0.33576388888888897</c:v>
                </c:pt>
                <c:pt idx="5804" formatCode="h:mm:ss">
                  <c:v>0.335821759259259</c:v>
                </c:pt>
                <c:pt idx="5805">
                  <c:v>0.33587962962963003</c:v>
                </c:pt>
                <c:pt idx="5806" formatCode="h:mm:ss">
                  <c:v>0.3359375</c:v>
                </c:pt>
                <c:pt idx="5807" formatCode="h:mm:ss">
                  <c:v>0.33599537037036997</c:v>
                </c:pt>
                <c:pt idx="5808">
                  <c:v>0.336053240740741</c:v>
                </c:pt>
                <c:pt idx="5809">
                  <c:v>0.33611111111111103</c:v>
                </c:pt>
                <c:pt idx="5810" formatCode="h:mm:ss">
                  <c:v>0.336168981481481</c:v>
                </c:pt>
                <c:pt idx="5811" formatCode="h:mm:ss">
                  <c:v>0.33622685185185203</c:v>
                </c:pt>
                <c:pt idx="5812">
                  <c:v>0.336284722222222</c:v>
                </c:pt>
                <c:pt idx="5813" formatCode="h:mm:ss">
                  <c:v>0.33634259259259303</c:v>
                </c:pt>
                <c:pt idx="5814" formatCode="h:mm:ss">
                  <c:v>0.336400462962963</c:v>
                </c:pt>
                <c:pt idx="5815">
                  <c:v>0.33645833333333303</c:v>
                </c:pt>
                <c:pt idx="5816" formatCode="h:mm:ss">
                  <c:v>0.336516203703704</c:v>
                </c:pt>
                <c:pt idx="5817" formatCode="h:mm:ss">
                  <c:v>0.33657407407407403</c:v>
                </c:pt>
                <c:pt idx="5818">
                  <c:v>0.336631944444444</c:v>
                </c:pt>
                <c:pt idx="5819" formatCode="h:mm:ss">
                  <c:v>0.33668981481481502</c:v>
                </c:pt>
                <c:pt idx="5820" formatCode="h:mm:ss">
                  <c:v>0.336747685185185</c:v>
                </c:pt>
                <c:pt idx="5821">
                  <c:v>0.33680555555555602</c:v>
                </c:pt>
                <c:pt idx="5822" formatCode="h:mm:ss">
                  <c:v>0.336863425925926</c:v>
                </c:pt>
                <c:pt idx="5823" formatCode="h:mm:ss">
                  <c:v>0.33692129629629602</c:v>
                </c:pt>
                <c:pt idx="5824">
                  <c:v>0.336979166666667</c:v>
                </c:pt>
                <c:pt idx="5825">
                  <c:v>0.33703703703703702</c:v>
                </c:pt>
                <c:pt idx="5826" formatCode="h:mm:ss">
                  <c:v>0.337094907407407</c:v>
                </c:pt>
                <c:pt idx="5827" formatCode="h:mm:ss">
                  <c:v>0.33715277777777802</c:v>
                </c:pt>
                <c:pt idx="5828">
                  <c:v>0.337210648148148</c:v>
                </c:pt>
                <c:pt idx="5829" formatCode="h:mm:ss">
                  <c:v>0.33726851851851802</c:v>
                </c:pt>
                <c:pt idx="5830" formatCode="h:mm:ss">
                  <c:v>0.33732638888888899</c:v>
                </c:pt>
                <c:pt idx="5831">
                  <c:v>0.33738425925925902</c:v>
                </c:pt>
                <c:pt idx="5832" formatCode="h:mm:ss">
                  <c:v>0.33744212962962999</c:v>
                </c:pt>
                <c:pt idx="5833" formatCode="h:mm:ss">
                  <c:v>0.33750000000000002</c:v>
                </c:pt>
                <c:pt idx="5834">
                  <c:v>0.33755787037036999</c:v>
                </c:pt>
                <c:pt idx="5835" formatCode="h:mm:ss">
                  <c:v>0.33761574074074102</c:v>
                </c:pt>
                <c:pt idx="5836" formatCode="h:mm:ss">
                  <c:v>0.33767361111111099</c:v>
                </c:pt>
                <c:pt idx="5837">
                  <c:v>0.33773148148148102</c:v>
                </c:pt>
                <c:pt idx="5838" formatCode="h:mm:ss">
                  <c:v>0.33778935185185199</c:v>
                </c:pt>
                <c:pt idx="5839" formatCode="h:mm:ss">
                  <c:v>0.33784722222222202</c:v>
                </c:pt>
                <c:pt idx="5840">
                  <c:v>0.33790509259259299</c:v>
                </c:pt>
                <c:pt idx="5841">
                  <c:v>0.33796296296296302</c:v>
                </c:pt>
                <c:pt idx="5842" formatCode="h:mm:ss">
                  <c:v>0.33802083333333299</c:v>
                </c:pt>
                <c:pt idx="5843" formatCode="h:mm:ss">
                  <c:v>0.33807870370370402</c:v>
                </c:pt>
                <c:pt idx="5844">
                  <c:v>0.33813657407407399</c:v>
                </c:pt>
                <c:pt idx="5845" formatCode="h:mm:ss">
                  <c:v>0.33819444444444402</c:v>
                </c:pt>
                <c:pt idx="5846" formatCode="h:mm:ss">
                  <c:v>0.33825231481481499</c:v>
                </c:pt>
                <c:pt idx="5847">
                  <c:v>0.33831018518518502</c:v>
                </c:pt>
                <c:pt idx="5848" formatCode="h:mm:ss">
                  <c:v>0.33836805555555599</c:v>
                </c:pt>
                <c:pt idx="5849" formatCode="h:mm:ss">
                  <c:v>0.33842592592592602</c:v>
                </c:pt>
                <c:pt idx="5850">
                  <c:v>0.33848379629629599</c:v>
                </c:pt>
                <c:pt idx="5851" formatCode="h:mm:ss">
                  <c:v>0.33854166666666702</c:v>
                </c:pt>
                <c:pt idx="5852" formatCode="h:mm:ss">
                  <c:v>0.33859953703703699</c:v>
                </c:pt>
                <c:pt idx="5853">
                  <c:v>0.33865740740740702</c:v>
                </c:pt>
                <c:pt idx="5854" formatCode="h:mm:ss">
                  <c:v>0.33871527777777799</c:v>
                </c:pt>
                <c:pt idx="5855" formatCode="h:mm:ss">
                  <c:v>0.33877314814814802</c:v>
                </c:pt>
                <c:pt idx="5856">
                  <c:v>0.33883101851851799</c:v>
                </c:pt>
                <c:pt idx="5857">
                  <c:v>0.33888888888888902</c:v>
                </c:pt>
                <c:pt idx="5858" formatCode="h:mm:ss">
                  <c:v>0.33894675925925899</c:v>
                </c:pt>
                <c:pt idx="5859" formatCode="h:mm:ss">
                  <c:v>0.33900462962963002</c:v>
                </c:pt>
                <c:pt idx="5860">
                  <c:v>0.33906249999999999</c:v>
                </c:pt>
                <c:pt idx="5861" formatCode="h:mm:ss">
                  <c:v>0.33912037037037002</c:v>
                </c:pt>
                <c:pt idx="5862" formatCode="h:mm:ss">
                  <c:v>0.33917824074074099</c:v>
                </c:pt>
                <c:pt idx="5863">
                  <c:v>0.33923611111111102</c:v>
                </c:pt>
                <c:pt idx="5864" formatCode="h:mm:ss">
                  <c:v>0.33929398148148099</c:v>
                </c:pt>
                <c:pt idx="5865" formatCode="h:mm:ss">
                  <c:v>0.33935185185185202</c:v>
                </c:pt>
                <c:pt idx="5866">
                  <c:v>0.33940972222222199</c:v>
                </c:pt>
                <c:pt idx="5867" formatCode="h:mm:ss">
                  <c:v>0.33946759259259301</c:v>
                </c:pt>
                <c:pt idx="5868" formatCode="h:mm:ss">
                  <c:v>0.33952546296296299</c:v>
                </c:pt>
                <c:pt idx="5869">
                  <c:v>0.33958333333333302</c:v>
                </c:pt>
                <c:pt idx="5870" formatCode="h:mm:ss">
                  <c:v>0.33964120370370399</c:v>
                </c:pt>
                <c:pt idx="5871" formatCode="h:mm:ss">
                  <c:v>0.33969907407407401</c:v>
                </c:pt>
                <c:pt idx="5872">
                  <c:v>0.33975694444444399</c:v>
                </c:pt>
                <c:pt idx="5873">
                  <c:v>0.33981481481481501</c:v>
                </c:pt>
                <c:pt idx="5874" formatCode="h:mm:ss">
                  <c:v>0.33987268518518499</c:v>
                </c:pt>
                <c:pt idx="5875" formatCode="h:mm:ss">
                  <c:v>0.33993055555555601</c:v>
                </c:pt>
                <c:pt idx="5876">
                  <c:v>0.33998842592592599</c:v>
                </c:pt>
                <c:pt idx="5877" formatCode="h:mm:ss">
                  <c:v>0.34004629629629601</c:v>
                </c:pt>
                <c:pt idx="5878" formatCode="h:mm:ss">
                  <c:v>0.34010416666666698</c:v>
                </c:pt>
                <c:pt idx="5879">
                  <c:v>0.34016203703703701</c:v>
                </c:pt>
                <c:pt idx="5880" formatCode="h:mm:ss">
                  <c:v>0.34021990740740699</c:v>
                </c:pt>
                <c:pt idx="5881" formatCode="h:mm:ss">
                  <c:v>0.34027777777777801</c:v>
                </c:pt>
                <c:pt idx="5882">
                  <c:v>0.34033564814814798</c:v>
                </c:pt>
                <c:pt idx="5883" formatCode="h:mm:ss">
                  <c:v>0.34039351851851901</c:v>
                </c:pt>
                <c:pt idx="5884" formatCode="h:mm:ss">
                  <c:v>0.34045138888888898</c:v>
                </c:pt>
                <c:pt idx="5885">
                  <c:v>0.34050925925925901</c:v>
                </c:pt>
                <c:pt idx="5886" formatCode="h:mm:ss">
                  <c:v>0.34056712962962998</c:v>
                </c:pt>
                <c:pt idx="5887" formatCode="h:mm:ss">
                  <c:v>0.34062500000000001</c:v>
                </c:pt>
                <c:pt idx="5888">
                  <c:v>0.34068287037036998</c:v>
                </c:pt>
                <c:pt idx="5889">
                  <c:v>0.34074074074074101</c:v>
                </c:pt>
                <c:pt idx="5890" formatCode="h:mm:ss">
                  <c:v>0.34079861111111098</c:v>
                </c:pt>
                <c:pt idx="5891" formatCode="h:mm:ss">
                  <c:v>0.34085648148148101</c:v>
                </c:pt>
                <c:pt idx="5892">
                  <c:v>0.34091435185185198</c:v>
                </c:pt>
                <c:pt idx="5893" formatCode="h:mm:ss">
                  <c:v>0.34097222222222201</c:v>
                </c:pt>
                <c:pt idx="5894" formatCode="h:mm:ss">
                  <c:v>0.34103009259259298</c:v>
                </c:pt>
                <c:pt idx="5895">
                  <c:v>0.34108796296296301</c:v>
                </c:pt>
                <c:pt idx="5896" formatCode="h:mm:ss">
                  <c:v>0.34114583333333298</c:v>
                </c:pt>
                <c:pt idx="5897" formatCode="h:mm:ss">
                  <c:v>0.34120370370370401</c:v>
                </c:pt>
                <c:pt idx="5898">
                  <c:v>0.34126157407407398</c:v>
                </c:pt>
                <c:pt idx="5899" formatCode="h:mm:ss">
                  <c:v>0.34131944444444401</c:v>
                </c:pt>
                <c:pt idx="5900" formatCode="h:mm:ss">
                  <c:v>0.34137731481481498</c:v>
                </c:pt>
                <c:pt idx="5901">
                  <c:v>0.34143518518518501</c:v>
                </c:pt>
                <c:pt idx="5902" formatCode="h:mm:ss">
                  <c:v>0.34149305555555598</c:v>
                </c:pt>
                <c:pt idx="5903" formatCode="h:mm:ss">
                  <c:v>0.34155092592592601</c:v>
                </c:pt>
                <c:pt idx="5904">
                  <c:v>0.34160879629629598</c:v>
                </c:pt>
                <c:pt idx="5905">
                  <c:v>0.34166666666666701</c:v>
                </c:pt>
                <c:pt idx="5906" formatCode="h:mm:ss">
                  <c:v>0.34172453703703698</c:v>
                </c:pt>
                <c:pt idx="5907" formatCode="h:mm:ss">
                  <c:v>0.34178240740740701</c:v>
                </c:pt>
                <c:pt idx="5908">
                  <c:v>0.34184027777777798</c:v>
                </c:pt>
                <c:pt idx="5909" formatCode="h:mm:ss">
                  <c:v>0.34189814814814801</c:v>
                </c:pt>
                <c:pt idx="5910" formatCode="h:mm:ss">
                  <c:v>0.34195601851851798</c:v>
                </c:pt>
                <c:pt idx="5911">
                  <c:v>0.34201388888888901</c:v>
                </c:pt>
                <c:pt idx="5912" formatCode="h:mm:ss">
                  <c:v>0.34207175925925898</c:v>
                </c:pt>
                <c:pt idx="5913" formatCode="h:mm:ss">
                  <c:v>0.34212962962963001</c:v>
                </c:pt>
                <c:pt idx="5914">
                  <c:v>0.34218749999999998</c:v>
                </c:pt>
                <c:pt idx="5915" formatCode="h:mm:ss">
                  <c:v>0.34224537037037001</c:v>
                </c:pt>
                <c:pt idx="5916" formatCode="h:mm:ss">
                  <c:v>0.34230324074074098</c:v>
                </c:pt>
                <c:pt idx="5917">
                  <c:v>0.34236111111111101</c:v>
                </c:pt>
                <c:pt idx="5918" formatCode="h:mm:ss">
                  <c:v>0.34241898148148098</c:v>
                </c:pt>
                <c:pt idx="5919" formatCode="h:mm:ss">
                  <c:v>0.342476851851852</c:v>
                </c:pt>
                <c:pt idx="5920">
                  <c:v>0.34253472222222198</c:v>
                </c:pt>
                <c:pt idx="5921">
                  <c:v>0.342592592592593</c:v>
                </c:pt>
                <c:pt idx="5922" formatCode="h:mm:ss">
                  <c:v>0.34265046296296298</c:v>
                </c:pt>
                <c:pt idx="5923" formatCode="h:mm:ss">
                  <c:v>0.342708333333333</c:v>
                </c:pt>
                <c:pt idx="5924">
                  <c:v>0.34276620370370398</c:v>
                </c:pt>
                <c:pt idx="5925" formatCode="h:mm:ss">
                  <c:v>0.342824074074074</c:v>
                </c:pt>
                <c:pt idx="5926" formatCode="h:mm:ss">
                  <c:v>0.34288194444444398</c:v>
                </c:pt>
                <c:pt idx="5927">
                  <c:v>0.342939814814815</c:v>
                </c:pt>
                <c:pt idx="5928" formatCode="h:mm:ss">
                  <c:v>0.34299768518518498</c:v>
                </c:pt>
                <c:pt idx="5929" formatCode="h:mm:ss">
                  <c:v>0.343055555555556</c:v>
                </c:pt>
                <c:pt idx="5930">
                  <c:v>0.34311342592592597</c:v>
                </c:pt>
                <c:pt idx="5931" formatCode="h:mm:ss">
                  <c:v>0.343171296296296</c:v>
                </c:pt>
                <c:pt idx="5932" formatCode="h:mm:ss">
                  <c:v>0.34322916666666697</c:v>
                </c:pt>
                <c:pt idx="5933">
                  <c:v>0.343287037037037</c:v>
                </c:pt>
                <c:pt idx="5934" formatCode="h:mm:ss">
                  <c:v>0.34334490740740697</c:v>
                </c:pt>
                <c:pt idx="5935" formatCode="h:mm:ss">
                  <c:v>0.343402777777778</c:v>
                </c:pt>
                <c:pt idx="5936">
                  <c:v>0.34346064814814797</c:v>
                </c:pt>
                <c:pt idx="5937">
                  <c:v>0.343518518518519</c:v>
                </c:pt>
                <c:pt idx="5938" formatCode="h:mm:ss">
                  <c:v>0.34357638888888897</c:v>
                </c:pt>
                <c:pt idx="5939" formatCode="h:mm:ss">
                  <c:v>0.343634259259259</c:v>
                </c:pt>
                <c:pt idx="5940">
                  <c:v>0.34369212962963003</c:v>
                </c:pt>
                <c:pt idx="5941" formatCode="h:mm:ss">
                  <c:v>0.34375</c:v>
                </c:pt>
                <c:pt idx="5942" formatCode="h:mm:ss">
                  <c:v>0.34380787037036997</c:v>
                </c:pt>
                <c:pt idx="5943">
                  <c:v>0.343865740740741</c:v>
                </c:pt>
                <c:pt idx="5944" formatCode="h:mm:ss">
                  <c:v>0.34392361111111103</c:v>
                </c:pt>
                <c:pt idx="5945" formatCode="h:mm:ss">
                  <c:v>0.343981481481481</c:v>
                </c:pt>
                <c:pt idx="5946">
                  <c:v>0.34403935185185203</c:v>
                </c:pt>
                <c:pt idx="5947" formatCode="h:mm:ss">
                  <c:v>0.344097222222222</c:v>
                </c:pt>
                <c:pt idx="5948" formatCode="h:mm:ss">
                  <c:v>0.34415509259259303</c:v>
                </c:pt>
                <c:pt idx="5949">
                  <c:v>0.344212962962963</c:v>
                </c:pt>
                <c:pt idx="5950" formatCode="h:mm:ss">
                  <c:v>0.34427083333333303</c:v>
                </c:pt>
                <c:pt idx="5951" formatCode="h:mm:ss">
                  <c:v>0.344328703703704</c:v>
                </c:pt>
                <c:pt idx="5952">
                  <c:v>0.34438657407407403</c:v>
                </c:pt>
                <c:pt idx="5953">
                  <c:v>0.344444444444444</c:v>
                </c:pt>
                <c:pt idx="5954" formatCode="h:mm:ss">
                  <c:v>0.34450231481481502</c:v>
                </c:pt>
                <c:pt idx="5955" formatCode="h:mm:ss">
                  <c:v>0.344560185185185</c:v>
                </c:pt>
                <c:pt idx="5956">
                  <c:v>0.34461805555555602</c:v>
                </c:pt>
                <c:pt idx="5957" formatCode="h:mm:ss">
                  <c:v>0.344675925925926</c:v>
                </c:pt>
                <c:pt idx="5958" formatCode="h:mm:ss">
                  <c:v>0.34473379629629602</c:v>
                </c:pt>
                <c:pt idx="5959">
                  <c:v>0.344791666666667</c:v>
                </c:pt>
                <c:pt idx="5960" formatCode="h:mm:ss">
                  <c:v>0.34484953703703702</c:v>
                </c:pt>
                <c:pt idx="5961" formatCode="h:mm:ss">
                  <c:v>0.344907407407407</c:v>
                </c:pt>
                <c:pt idx="5962">
                  <c:v>0.34496527777777802</c:v>
                </c:pt>
                <c:pt idx="5963" formatCode="h:mm:ss">
                  <c:v>0.345023148148148</c:v>
                </c:pt>
                <c:pt idx="5964" formatCode="h:mm:ss">
                  <c:v>0.34508101851851802</c:v>
                </c:pt>
                <c:pt idx="5965">
                  <c:v>0.34513888888888899</c:v>
                </c:pt>
                <c:pt idx="5966" formatCode="h:mm:ss">
                  <c:v>0.34519675925925902</c:v>
                </c:pt>
                <c:pt idx="5967" formatCode="h:mm:ss">
                  <c:v>0.34525462962962999</c:v>
                </c:pt>
                <c:pt idx="5968">
                  <c:v>0.34531250000000002</c:v>
                </c:pt>
                <c:pt idx="5969">
                  <c:v>0.34537037037036999</c:v>
                </c:pt>
                <c:pt idx="5970" formatCode="h:mm:ss">
                  <c:v>0.34542824074074102</c:v>
                </c:pt>
                <c:pt idx="5971" formatCode="h:mm:ss">
                  <c:v>0.34548611111111099</c:v>
                </c:pt>
                <c:pt idx="5972">
                  <c:v>0.34554398148148102</c:v>
                </c:pt>
                <c:pt idx="5973" formatCode="h:mm:ss">
                  <c:v>0.34560185185185199</c:v>
                </c:pt>
                <c:pt idx="5974" formatCode="h:mm:ss">
                  <c:v>0.34565972222222202</c:v>
                </c:pt>
                <c:pt idx="5975">
                  <c:v>0.34571759259259299</c:v>
                </c:pt>
                <c:pt idx="5976" formatCode="h:mm:ss">
                  <c:v>0.34577546296296302</c:v>
                </c:pt>
                <c:pt idx="5977" formatCode="h:mm:ss">
                  <c:v>0.34583333333333299</c:v>
                </c:pt>
                <c:pt idx="5978">
                  <c:v>0.34589120370370402</c:v>
                </c:pt>
                <c:pt idx="5979" formatCode="h:mm:ss">
                  <c:v>0.34594907407407399</c:v>
                </c:pt>
                <c:pt idx="5980" formatCode="h:mm:ss">
                  <c:v>0.34600694444444402</c:v>
                </c:pt>
                <c:pt idx="5981">
                  <c:v>0.34606481481481499</c:v>
                </c:pt>
                <c:pt idx="5982" formatCode="h:mm:ss">
                  <c:v>0.34612268518518502</c:v>
                </c:pt>
                <c:pt idx="5983" formatCode="h:mm:ss">
                  <c:v>0.34618055555555599</c:v>
                </c:pt>
                <c:pt idx="5984">
                  <c:v>0.34623842592592602</c:v>
                </c:pt>
                <c:pt idx="5985">
                  <c:v>0.34629629629629599</c:v>
                </c:pt>
                <c:pt idx="5986" formatCode="h:mm:ss">
                  <c:v>0.34635416666666702</c:v>
                </c:pt>
                <c:pt idx="5987" formatCode="h:mm:ss">
                  <c:v>0.34641203703703699</c:v>
                </c:pt>
                <c:pt idx="5988">
                  <c:v>0.34646990740740702</c:v>
                </c:pt>
                <c:pt idx="5989" formatCode="h:mm:ss">
                  <c:v>0.34652777777777799</c:v>
                </c:pt>
                <c:pt idx="5990" formatCode="h:mm:ss">
                  <c:v>0.34658564814814802</c:v>
                </c:pt>
                <c:pt idx="5991">
                  <c:v>0.34664351851851799</c:v>
                </c:pt>
                <c:pt idx="5992" formatCode="h:mm:ss">
                  <c:v>0.34670138888888902</c:v>
                </c:pt>
                <c:pt idx="5993" formatCode="h:mm:ss">
                  <c:v>0.34675925925925899</c:v>
                </c:pt>
                <c:pt idx="5994">
                  <c:v>0.34681712962963002</c:v>
                </c:pt>
                <c:pt idx="5995" formatCode="h:mm:ss">
                  <c:v>0.34687499999999999</c:v>
                </c:pt>
                <c:pt idx="5996" formatCode="h:mm:ss">
                  <c:v>0.34693287037037002</c:v>
                </c:pt>
                <c:pt idx="5997">
                  <c:v>0.34699074074074099</c:v>
                </c:pt>
                <c:pt idx="5998" formatCode="h:mm:ss">
                  <c:v>0.34704861111111102</c:v>
                </c:pt>
                <c:pt idx="5999" formatCode="h:mm:ss">
                  <c:v>0.34710648148148099</c:v>
                </c:pt>
                <c:pt idx="6000">
                  <c:v>0.34716435185185202</c:v>
                </c:pt>
                <c:pt idx="6001">
                  <c:v>0.34722222222222199</c:v>
                </c:pt>
                <c:pt idx="6002" formatCode="h:mm:ss">
                  <c:v>0.34728009259259301</c:v>
                </c:pt>
                <c:pt idx="6003" formatCode="h:mm:ss">
                  <c:v>0.34733796296296299</c:v>
                </c:pt>
                <c:pt idx="6004">
                  <c:v>0.34739583333333302</c:v>
                </c:pt>
                <c:pt idx="6005" formatCode="h:mm:ss">
                  <c:v>0.34745370370370399</c:v>
                </c:pt>
                <c:pt idx="6006" formatCode="h:mm:ss">
                  <c:v>0.34751157407407401</c:v>
                </c:pt>
                <c:pt idx="6007">
                  <c:v>0.34756944444444399</c:v>
                </c:pt>
                <c:pt idx="6008" formatCode="h:mm:ss">
                  <c:v>0.34762731481481501</c:v>
                </c:pt>
                <c:pt idx="6009" formatCode="h:mm:ss">
                  <c:v>0.34768518518518499</c:v>
                </c:pt>
                <c:pt idx="6010">
                  <c:v>0.34774305555555601</c:v>
                </c:pt>
                <c:pt idx="6011" formatCode="h:mm:ss">
                  <c:v>0.34780092592592599</c:v>
                </c:pt>
                <c:pt idx="6012" formatCode="h:mm:ss">
                  <c:v>0.34785879629629601</c:v>
                </c:pt>
                <c:pt idx="6013">
                  <c:v>0.34791666666666698</c:v>
                </c:pt>
                <c:pt idx="6014" formatCode="h:mm:ss">
                  <c:v>0.34797453703703701</c:v>
                </c:pt>
                <c:pt idx="6015" formatCode="h:mm:ss">
                  <c:v>0.34803240740740699</c:v>
                </c:pt>
                <c:pt idx="6016">
                  <c:v>0.34809027777777801</c:v>
                </c:pt>
                <c:pt idx="6017">
                  <c:v>0.34814814814814798</c:v>
                </c:pt>
                <c:pt idx="6018" formatCode="h:mm:ss">
                  <c:v>0.34820601851851901</c:v>
                </c:pt>
                <c:pt idx="6019" formatCode="h:mm:ss">
                  <c:v>0.34826388888888898</c:v>
                </c:pt>
                <c:pt idx="6020">
                  <c:v>0.34832175925925901</c:v>
                </c:pt>
                <c:pt idx="6021" formatCode="h:mm:ss">
                  <c:v>0.34837962962962998</c:v>
                </c:pt>
                <c:pt idx="6022" formatCode="h:mm:ss">
                  <c:v>0.34843750000000001</c:v>
                </c:pt>
                <c:pt idx="6023">
                  <c:v>0.34849537037036998</c:v>
                </c:pt>
                <c:pt idx="6024" formatCode="h:mm:ss">
                  <c:v>0.34855324074074101</c:v>
                </c:pt>
                <c:pt idx="6025" formatCode="h:mm:ss">
                  <c:v>0.34861111111111098</c:v>
                </c:pt>
                <c:pt idx="6026">
                  <c:v>0.34866898148148101</c:v>
                </c:pt>
                <c:pt idx="6027" formatCode="h:mm:ss">
                  <c:v>0.34872685185185198</c:v>
                </c:pt>
                <c:pt idx="6028" formatCode="h:mm:ss">
                  <c:v>0.34878472222222201</c:v>
                </c:pt>
                <c:pt idx="6029">
                  <c:v>0.34884259259259298</c:v>
                </c:pt>
                <c:pt idx="6030" formatCode="h:mm:ss">
                  <c:v>0.34890046296296301</c:v>
                </c:pt>
                <c:pt idx="6031" formatCode="h:mm:ss">
                  <c:v>0.34895833333333298</c:v>
                </c:pt>
                <c:pt idx="6032">
                  <c:v>0.34901620370370401</c:v>
                </c:pt>
                <c:pt idx="6033">
                  <c:v>0.34907407407407398</c:v>
                </c:pt>
                <c:pt idx="6034" formatCode="h:mm:ss">
                  <c:v>0.34913194444444401</c:v>
                </c:pt>
                <c:pt idx="6035" formatCode="h:mm:ss">
                  <c:v>0.34918981481481498</c:v>
                </c:pt>
                <c:pt idx="6036">
                  <c:v>0.34924768518518501</c:v>
                </c:pt>
                <c:pt idx="6037" formatCode="h:mm:ss">
                  <c:v>0.34930555555555598</c:v>
                </c:pt>
                <c:pt idx="6038" formatCode="h:mm:ss">
                  <c:v>0.34936342592592601</c:v>
                </c:pt>
                <c:pt idx="6039">
                  <c:v>0.34942129629629598</c:v>
                </c:pt>
                <c:pt idx="6040" formatCode="h:mm:ss">
                  <c:v>0.34947916666666701</c:v>
                </c:pt>
                <c:pt idx="6041" formatCode="h:mm:ss">
                  <c:v>0.34953703703703698</c:v>
                </c:pt>
                <c:pt idx="6042">
                  <c:v>0.34959490740740701</c:v>
                </c:pt>
                <c:pt idx="6043" formatCode="h:mm:ss">
                  <c:v>0.34965277777777798</c:v>
                </c:pt>
                <c:pt idx="6044" formatCode="h:mm:ss">
                  <c:v>0.34971064814814801</c:v>
                </c:pt>
                <c:pt idx="6045">
                  <c:v>0.34976851851851798</c:v>
                </c:pt>
                <c:pt idx="6046" formatCode="h:mm:ss">
                  <c:v>0.34982638888888901</c:v>
                </c:pt>
                <c:pt idx="6047" formatCode="h:mm:ss">
                  <c:v>0.34988425925925898</c:v>
                </c:pt>
                <c:pt idx="6048">
                  <c:v>0.34994212962963001</c:v>
                </c:pt>
                <c:pt idx="6049">
                  <c:v>0.35</c:v>
                </c:pt>
                <c:pt idx="6050" formatCode="h:mm:ss">
                  <c:v>0.35005787037037001</c:v>
                </c:pt>
                <c:pt idx="6051" formatCode="h:mm:ss">
                  <c:v>0.35011574074074098</c:v>
                </c:pt>
                <c:pt idx="6052">
                  <c:v>0.35017361111111101</c:v>
                </c:pt>
                <c:pt idx="6053" formatCode="h:mm:ss">
                  <c:v>0.35023148148148098</c:v>
                </c:pt>
                <c:pt idx="6054" formatCode="h:mm:ss">
                  <c:v>0.350289351851852</c:v>
                </c:pt>
                <c:pt idx="6055">
                  <c:v>0.35034722222222198</c:v>
                </c:pt>
                <c:pt idx="6056" formatCode="h:mm:ss">
                  <c:v>0.350405092592593</c:v>
                </c:pt>
                <c:pt idx="6057" formatCode="h:mm:ss">
                  <c:v>0.35046296296296298</c:v>
                </c:pt>
                <c:pt idx="6058">
                  <c:v>0.350520833333333</c:v>
                </c:pt>
                <c:pt idx="6059" formatCode="h:mm:ss">
                  <c:v>0.35057870370370398</c:v>
                </c:pt>
                <c:pt idx="6060" formatCode="h:mm:ss">
                  <c:v>0.350636574074074</c:v>
                </c:pt>
                <c:pt idx="6061">
                  <c:v>0.35069444444444398</c:v>
                </c:pt>
                <c:pt idx="6062" formatCode="h:mm:ss">
                  <c:v>0.350752314814815</c:v>
                </c:pt>
                <c:pt idx="6063" formatCode="h:mm:ss">
                  <c:v>0.35081018518518498</c:v>
                </c:pt>
                <c:pt idx="6064">
                  <c:v>0.350868055555556</c:v>
                </c:pt>
                <c:pt idx="6065">
                  <c:v>0.35092592592592597</c:v>
                </c:pt>
                <c:pt idx="6066" formatCode="h:mm:ss">
                  <c:v>0.350983796296296</c:v>
                </c:pt>
                <c:pt idx="6067" formatCode="h:mm:ss">
                  <c:v>0.35104166666666697</c:v>
                </c:pt>
                <c:pt idx="6068">
                  <c:v>0.351099537037037</c:v>
                </c:pt>
                <c:pt idx="6069" formatCode="h:mm:ss">
                  <c:v>0.35115740740740697</c:v>
                </c:pt>
                <c:pt idx="6070" formatCode="h:mm:ss">
                  <c:v>0.351215277777778</c:v>
                </c:pt>
                <c:pt idx="6071">
                  <c:v>0.35127314814814797</c:v>
                </c:pt>
                <c:pt idx="6072" formatCode="h:mm:ss">
                  <c:v>0.351331018518519</c:v>
                </c:pt>
                <c:pt idx="6073" formatCode="h:mm:ss">
                  <c:v>0.35138888888888897</c:v>
                </c:pt>
                <c:pt idx="6074">
                  <c:v>0.351446759259259</c:v>
                </c:pt>
                <c:pt idx="6075" formatCode="h:mm:ss">
                  <c:v>0.35150462962963003</c:v>
                </c:pt>
                <c:pt idx="6076" formatCode="h:mm:ss">
                  <c:v>0.3515625</c:v>
                </c:pt>
                <c:pt idx="6077">
                  <c:v>0.35162037037036997</c:v>
                </c:pt>
                <c:pt idx="6078" formatCode="h:mm:ss">
                  <c:v>0.351678240740741</c:v>
                </c:pt>
                <c:pt idx="6079" formatCode="h:mm:ss">
                  <c:v>0.35173611111111103</c:v>
                </c:pt>
                <c:pt idx="6080">
                  <c:v>0.351793981481481</c:v>
                </c:pt>
                <c:pt idx="6081">
                  <c:v>0.35185185185185203</c:v>
                </c:pt>
                <c:pt idx="6082" formatCode="h:mm:ss">
                  <c:v>0.351909722222222</c:v>
                </c:pt>
                <c:pt idx="6083" formatCode="h:mm:ss">
                  <c:v>0.35196759259259303</c:v>
                </c:pt>
                <c:pt idx="6084">
                  <c:v>0.352025462962963</c:v>
                </c:pt>
                <c:pt idx="6085" formatCode="h:mm:ss">
                  <c:v>0.35208333333333303</c:v>
                </c:pt>
                <c:pt idx="6086" formatCode="h:mm:ss">
                  <c:v>0.352141203703704</c:v>
                </c:pt>
                <c:pt idx="6087">
                  <c:v>0.35219907407407403</c:v>
                </c:pt>
                <c:pt idx="6088" formatCode="h:mm:ss">
                  <c:v>0.352256944444444</c:v>
                </c:pt>
                <c:pt idx="6089" formatCode="h:mm:ss">
                  <c:v>0.35231481481481502</c:v>
                </c:pt>
                <c:pt idx="6090">
                  <c:v>0.352372685185185</c:v>
                </c:pt>
                <c:pt idx="6091" formatCode="h:mm:ss">
                  <c:v>0.35243055555555602</c:v>
                </c:pt>
                <c:pt idx="6092" formatCode="h:mm:ss">
                  <c:v>0.352488425925926</c:v>
                </c:pt>
                <c:pt idx="6093">
                  <c:v>0.35254629629629602</c:v>
                </c:pt>
                <c:pt idx="6094" formatCode="h:mm:ss">
                  <c:v>0.352604166666667</c:v>
                </c:pt>
                <c:pt idx="6095" formatCode="h:mm:ss">
                  <c:v>0.35266203703703702</c:v>
                </c:pt>
                <c:pt idx="6096">
                  <c:v>0.352719907407407</c:v>
                </c:pt>
                <c:pt idx="6097">
                  <c:v>0.35277777777777802</c:v>
                </c:pt>
                <c:pt idx="6098" formatCode="h:mm:ss">
                  <c:v>0.352835648148148</c:v>
                </c:pt>
                <c:pt idx="6099" formatCode="h:mm:ss">
                  <c:v>0.35289351851851802</c:v>
                </c:pt>
                <c:pt idx="6100">
                  <c:v>0.35295138888888899</c:v>
                </c:pt>
                <c:pt idx="6101" formatCode="h:mm:ss">
                  <c:v>0.35300925925925902</c:v>
                </c:pt>
                <c:pt idx="6102" formatCode="h:mm:ss">
                  <c:v>0.35306712962962999</c:v>
                </c:pt>
                <c:pt idx="6103">
                  <c:v>0.35312500000000002</c:v>
                </c:pt>
                <c:pt idx="6104" formatCode="h:mm:ss">
                  <c:v>0.35318287037036999</c:v>
                </c:pt>
                <c:pt idx="6105" formatCode="h:mm:ss">
                  <c:v>0.35324074074074102</c:v>
                </c:pt>
                <c:pt idx="6106">
                  <c:v>0.35329861111111099</c:v>
                </c:pt>
                <c:pt idx="6107" formatCode="h:mm:ss">
                  <c:v>0.35335648148148102</c:v>
                </c:pt>
                <c:pt idx="6108" formatCode="h:mm:ss">
                  <c:v>0.35341435185185199</c:v>
                </c:pt>
                <c:pt idx="6109">
                  <c:v>0.35347222222222202</c:v>
                </c:pt>
                <c:pt idx="6110" formatCode="h:mm:ss">
                  <c:v>0.35353009259259299</c:v>
                </c:pt>
                <c:pt idx="6111" formatCode="h:mm:ss">
                  <c:v>0.35358796296296302</c:v>
                </c:pt>
                <c:pt idx="6112">
                  <c:v>0.35364583333333299</c:v>
                </c:pt>
                <c:pt idx="6113">
                  <c:v>0.35370370370370402</c:v>
                </c:pt>
                <c:pt idx="6114" formatCode="h:mm:ss">
                  <c:v>0.35376157407407399</c:v>
                </c:pt>
                <c:pt idx="6115" formatCode="h:mm:ss">
                  <c:v>0.35381944444444402</c:v>
                </c:pt>
                <c:pt idx="6116">
                  <c:v>0.35387731481481499</c:v>
                </c:pt>
                <c:pt idx="6117" formatCode="h:mm:ss">
                  <c:v>0.35393518518518502</c:v>
                </c:pt>
                <c:pt idx="6118" formatCode="h:mm:ss">
                  <c:v>0.35399305555555599</c:v>
                </c:pt>
                <c:pt idx="6119">
                  <c:v>0.35405092592592602</c:v>
                </c:pt>
                <c:pt idx="6120" formatCode="h:mm:ss">
                  <c:v>0.35410879629629599</c:v>
                </c:pt>
                <c:pt idx="6121" formatCode="h:mm:ss">
                  <c:v>0.35416666666666702</c:v>
                </c:pt>
                <c:pt idx="6122">
                  <c:v>0.35422453703703699</c:v>
                </c:pt>
                <c:pt idx="6123" formatCode="h:mm:ss">
                  <c:v>0.35428240740740702</c:v>
                </c:pt>
                <c:pt idx="6124" formatCode="h:mm:ss">
                  <c:v>0.35434027777777799</c:v>
                </c:pt>
                <c:pt idx="6125">
                  <c:v>0.35439814814814802</c:v>
                </c:pt>
                <c:pt idx="6126" formatCode="h:mm:ss">
                  <c:v>0.35445601851851799</c:v>
                </c:pt>
                <c:pt idx="6127" formatCode="h:mm:ss">
                  <c:v>0.35451388888888902</c:v>
                </c:pt>
                <c:pt idx="6128">
                  <c:v>0.35457175925925899</c:v>
                </c:pt>
                <c:pt idx="6129">
                  <c:v>0.35462962962963002</c:v>
                </c:pt>
                <c:pt idx="6130" formatCode="h:mm:ss">
                  <c:v>0.35468749999999999</c:v>
                </c:pt>
                <c:pt idx="6131" formatCode="h:mm:ss">
                  <c:v>0.35474537037037002</c:v>
                </c:pt>
                <c:pt idx="6132">
                  <c:v>0.35480324074074099</c:v>
                </c:pt>
                <c:pt idx="6133" formatCode="h:mm:ss">
                  <c:v>0.35486111111111102</c:v>
                </c:pt>
                <c:pt idx="6134" formatCode="h:mm:ss">
                  <c:v>0.35491898148148099</c:v>
                </c:pt>
                <c:pt idx="6135">
                  <c:v>0.35497685185185202</c:v>
                </c:pt>
                <c:pt idx="6136" formatCode="h:mm:ss">
                  <c:v>0.35503472222222199</c:v>
                </c:pt>
                <c:pt idx="6137" formatCode="h:mm:ss">
                  <c:v>0.35509259259259301</c:v>
                </c:pt>
                <c:pt idx="6138">
                  <c:v>0.35515046296296299</c:v>
                </c:pt>
                <c:pt idx="6139" formatCode="h:mm:ss">
                  <c:v>0.35520833333333302</c:v>
                </c:pt>
                <c:pt idx="6140" formatCode="h:mm:ss">
                  <c:v>0.35526620370370399</c:v>
                </c:pt>
                <c:pt idx="6141">
                  <c:v>0.35532407407407401</c:v>
                </c:pt>
                <c:pt idx="6142" formatCode="h:mm:ss">
                  <c:v>0.35538194444444399</c:v>
                </c:pt>
                <c:pt idx="6143" formatCode="h:mm:ss">
                  <c:v>0.35543981481481501</c:v>
                </c:pt>
                <c:pt idx="6144">
                  <c:v>0.35549768518518499</c:v>
                </c:pt>
                <c:pt idx="6145">
                  <c:v>0.35555555555555601</c:v>
                </c:pt>
                <c:pt idx="6146" formatCode="h:mm:ss">
                  <c:v>0.35561342592592599</c:v>
                </c:pt>
                <c:pt idx="6147" formatCode="h:mm:ss">
                  <c:v>0.35567129629629601</c:v>
                </c:pt>
                <c:pt idx="6148">
                  <c:v>0.35572916666666698</c:v>
                </c:pt>
                <c:pt idx="6149" formatCode="h:mm:ss">
                  <c:v>0.35578703703703701</c:v>
                </c:pt>
                <c:pt idx="6150" formatCode="h:mm:ss">
                  <c:v>0.35584490740740699</c:v>
                </c:pt>
                <c:pt idx="6151">
                  <c:v>0.35590277777777801</c:v>
                </c:pt>
                <c:pt idx="6152" formatCode="h:mm:ss">
                  <c:v>0.35596064814814798</c:v>
                </c:pt>
                <c:pt idx="6153" formatCode="h:mm:ss">
                  <c:v>0.35601851851851901</c:v>
                </c:pt>
                <c:pt idx="6154">
                  <c:v>0.35607638888888898</c:v>
                </c:pt>
                <c:pt idx="6155" formatCode="h:mm:ss">
                  <c:v>0.35613425925925901</c:v>
                </c:pt>
                <c:pt idx="6156" formatCode="h:mm:ss">
                  <c:v>0.35619212962962998</c:v>
                </c:pt>
                <c:pt idx="6157">
                  <c:v>0.35625000000000001</c:v>
                </c:pt>
                <c:pt idx="6158" formatCode="h:mm:ss">
                  <c:v>0.35630787037036998</c:v>
                </c:pt>
                <c:pt idx="6159" formatCode="h:mm:ss">
                  <c:v>0.35636574074074101</c:v>
                </c:pt>
                <c:pt idx="6160">
                  <c:v>0.35642361111111098</c:v>
                </c:pt>
                <c:pt idx="6161">
                  <c:v>0.35648148148148101</c:v>
                </c:pt>
                <c:pt idx="6162" formatCode="h:mm:ss">
                  <c:v>0.35653935185185198</c:v>
                </c:pt>
                <c:pt idx="6163" formatCode="h:mm:ss">
                  <c:v>0.35659722222222201</c:v>
                </c:pt>
                <c:pt idx="6164">
                  <c:v>0.35665509259259298</c:v>
                </c:pt>
                <c:pt idx="6165" formatCode="h:mm:ss">
                  <c:v>0.35671296296296301</c:v>
                </c:pt>
                <c:pt idx="6166" formatCode="h:mm:ss">
                  <c:v>0.35677083333333298</c:v>
                </c:pt>
                <c:pt idx="6167">
                  <c:v>0.35682870370370401</c:v>
                </c:pt>
                <c:pt idx="6168" formatCode="h:mm:ss">
                  <c:v>0.35688657407407398</c:v>
                </c:pt>
                <c:pt idx="6169" formatCode="h:mm:ss">
                  <c:v>0.35694444444444401</c:v>
                </c:pt>
                <c:pt idx="6170">
                  <c:v>0.35700231481481498</c:v>
                </c:pt>
                <c:pt idx="6171" formatCode="h:mm:ss">
                  <c:v>0.35706018518518501</c:v>
                </c:pt>
                <c:pt idx="6172" formatCode="h:mm:ss">
                  <c:v>0.35711805555555598</c:v>
                </c:pt>
                <c:pt idx="6173">
                  <c:v>0.35717592592592601</c:v>
                </c:pt>
                <c:pt idx="6174" formatCode="h:mm:ss">
                  <c:v>0.35723379629629598</c:v>
                </c:pt>
                <c:pt idx="6175" formatCode="h:mm:ss">
                  <c:v>0.35729166666666701</c:v>
                </c:pt>
                <c:pt idx="6176">
                  <c:v>0.35734953703703698</c:v>
                </c:pt>
                <c:pt idx="6177">
                  <c:v>0.35740740740740701</c:v>
                </c:pt>
                <c:pt idx="6178" formatCode="h:mm:ss">
                  <c:v>0.35746527777777798</c:v>
                </c:pt>
                <c:pt idx="6179" formatCode="h:mm:ss">
                  <c:v>0.35752314814814801</c:v>
                </c:pt>
                <c:pt idx="6180">
                  <c:v>0.35758101851851798</c:v>
                </c:pt>
                <c:pt idx="6181" formatCode="h:mm:ss">
                  <c:v>0.35763888888888901</c:v>
                </c:pt>
                <c:pt idx="6182" formatCode="h:mm:ss">
                  <c:v>0.35769675925925898</c:v>
                </c:pt>
                <c:pt idx="6183">
                  <c:v>0.35775462962963001</c:v>
                </c:pt>
                <c:pt idx="6184" formatCode="h:mm:ss">
                  <c:v>0.35781249999999998</c:v>
                </c:pt>
                <c:pt idx="6185" formatCode="h:mm:ss">
                  <c:v>0.35787037037037001</c:v>
                </c:pt>
                <c:pt idx="6186">
                  <c:v>0.35792824074074098</c:v>
                </c:pt>
                <c:pt idx="6187" formatCode="h:mm:ss">
                  <c:v>0.35798611111111101</c:v>
                </c:pt>
                <c:pt idx="6188" formatCode="h:mm:ss">
                  <c:v>0.35804398148148098</c:v>
                </c:pt>
                <c:pt idx="6189">
                  <c:v>0.358101851851852</c:v>
                </c:pt>
                <c:pt idx="6190" formatCode="h:mm:ss">
                  <c:v>0.35815972222222198</c:v>
                </c:pt>
                <c:pt idx="6191" formatCode="h:mm:ss">
                  <c:v>0.358217592592593</c:v>
                </c:pt>
                <c:pt idx="6192">
                  <c:v>0.35827546296296298</c:v>
                </c:pt>
                <c:pt idx="6193">
                  <c:v>0.358333333333333</c:v>
                </c:pt>
                <c:pt idx="6194" formatCode="h:mm:ss">
                  <c:v>0.35839120370370398</c:v>
                </c:pt>
                <c:pt idx="6195" formatCode="h:mm:ss">
                  <c:v>0.358449074074074</c:v>
                </c:pt>
                <c:pt idx="6196">
                  <c:v>0.35850694444444398</c:v>
                </c:pt>
                <c:pt idx="6197" formatCode="h:mm:ss">
                  <c:v>0.358564814814815</c:v>
                </c:pt>
                <c:pt idx="6198" formatCode="h:mm:ss">
                  <c:v>0.35862268518518498</c:v>
                </c:pt>
                <c:pt idx="6199">
                  <c:v>0.358680555555556</c:v>
                </c:pt>
                <c:pt idx="6200" formatCode="h:mm:ss">
                  <c:v>0.35873842592592597</c:v>
                </c:pt>
                <c:pt idx="6201" formatCode="h:mm:ss">
                  <c:v>0.358796296296296</c:v>
                </c:pt>
                <c:pt idx="6202">
                  <c:v>0.35885416666666697</c:v>
                </c:pt>
                <c:pt idx="6203" formatCode="h:mm:ss">
                  <c:v>0.358912037037037</c:v>
                </c:pt>
                <c:pt idx="6204" formatCode="h:mm:ss">
                  <c:v>0.35896990740740697</c:v>
                </c:pt>
                <c:pt idx="6205">
                  <c:v>0.359027777777778</c:v>
                </c:pt>
                <c:pt idx="6206" formatCode="h:mm:ss">
                  <c:v>0.35908564814814797</c:v>
                </c:pt>
                <c:pt idx="6207" formatCode="h:mm:ss">
                  <c:v>0.359143518518519</c:v>
                </c:pt>
                <c:pt idx="6208">
                  <c:v>0.35920138888888897</c:v>
                </c:pt>
                <c:pt idx="6209">
                  <c:v>0.359259259259259</c:v>
                </c:pt>
                <c:pt idx="6210" formatCode="h:mm:ss">
                  <c:v>0.35931712962963003</c:v>
                </c:pt>
                <c:pt idx="6211" formatCode="h:mm:ss">
                  <c:v>0.359375</c:v>
                </c:pt>
                <c:pt idx="6212">
                  <c:v>0.35943287037036997</c:v>
                </c:pt>
                <c:pt idx="6213" formatCode="h:mm:ss">
                  <c:v>0.359490740740741</c:v>
                </c:pt>
                <c:pt idx="6214" formatCode="h:mm:ss">
                  <c:v>0.35954861111111103</c:v>
                </c:pt>
                <c:pt idx="6215">
                  <c:v>0.359606481481481</c:v>
                </c:pt>
                <c:pt idx="6216" formatCode="h:mm:ss">
                  <c:v>0.35966435185185203</c:v>
                </c:pt>
                <c:pt idx="6217" formatCode="h:mm:ss">
                  <c:v>0.359722222222222</c:v>
                </c:pt>
                <c:pt idx="6218">
                  <c:v>0.35978009259259303</c:v>
                </c:pt>
                <c:pt idx="6219" formatCode="h:mm:ss">
                  <c:v>0.359837962962963</c:v>
                </c:pt>
                <c:pt idx="6220" formatCode="h:mm:ss">
                  <c:v>0.35989583333333303</c:v>
                </c:pt>
                <c:pt idx="6221">
                  <c:v>0.359953703703704</c:v>
                </c:pt>
                <c:pt idx="6222" formatCode="h:mm:ss">
                  <c:v>0.36001157407407403</c:v>
                </c:pt>
                <c:pt idx="6223" formatCode="h:mm:ss">
                  <c:v>0.360069444444444</c:v>
                </c:pt>
                <c:pt idx="6224">
                  <c:v>0.36012731481481502</c:v>
                </c:pt>
                <c:pt idx="6225">
                  <c:v>0.360185185185185</c:v>
                </c:pt>
                <c:pt idx="6226" formatCode="h:mm:ss">
                  <c:v>0.36024305555555602</c:v>
                </c:pt>
                <c:pt idx="6227" formatCode="h:mm:ss">
                  <c:v>0.360300925925926</c:v>
                </c:pt>
                <c:pt idx="6228">
                  <c:v>0.36035879629629602</c:v>
                </c:pt>
                <c:pt idx="6229" formatCode="h:mm:ss">
                  <c:v>0.360416666666667</c:v>
                </c:pt>
                <c:pt idx="6230" formatCode="h:mm:ss">
                  <c:v>0.36047453703703702</c:v>
                </c:pt>
                <c:pt idx="6231">
                  <c:v>0.360532407407407</c:v>
                </c:pt>
                <c:pt idx="6232" formatCode="h:mm:ss">
                  <c:v>0.36059027777777802</c:v>
                </c:pt>
                <c:pt idx="6233" formatCode="h:mm:ss">
                  <c:v>0.360648148148148</c:v>
                </c:pt>
                <c:pt idx="6234">
                  <c:v>0.36070601851851802</c:v>
                </c:pt>
                <c:pt idx="6235" formatCode="h:mm:ss">
                  <c:v>0.36076388888888899</c:v>
                </c:pt>
                <c:pt idx="6236" formatCode="h:mm:ss">
                  <c:v>0.36082175925925902</c:v>
                </c:pt>
                <c:pt idx="6237">
                  <c:v>0.36087962962962999</c:v>
                </c:pt>
                <c:pt idx="6238" formatCode="h:mm:ss">
                  <c:v>0.36093750000000002</c:v>
                </c:pt>
                <c:pt idx="6239" formatCode="h:mm:ss">
                  <c:v>0.36099537037036999</c:v>
                </c:pt>
                <c:pt idx="6240">
                  <c:v>0.36105324074074102</c:v>
                </c:pt>
                <c:pt idx="6241">
                  <c:v>0.36111111111111099</c:v>
                </c:pt>
                <c:pt idx="6242" formatCode="h:mm:ss">
                  <c:v>0.36116898148148102</c:v>
                </c:pt>
                <c:pt idx="6243" formatCode="h:mm:ss">
                  <c:v>0.36122685185185199</c:v>
                </c:pt>
                <c:pt idx="6244">
                  <c:v>0.36128472222222202</c:v>
                </c:pt>
                <c:pt idx="6245" formatCode="h:mm:ss">
                  <c:v>0.36134259259259299</c:v>
                </c:pt>
                <c:pt idx="6246" formatCode="h:mm:ss">
                  <c:v>0.36140046296296302</c:v>
                </c:pt>
                <c:pt idx="6247">
                  <c:v>0.36145833333333299</c:v>
                </c:pt>
                <c:pt idx="6248" formatCode="h:mm:ss">
                  <c:v>0.36151620370370402</c:v>
                </c:pt>
                <c:pt idx="6249" formatCode="h:mm:ss">
                  <c:v>0.36157407407407399</c:v>
                </c:pt>
                <c:pt idx="6250">
                  <c:v>0.36163194444444402</c:v>
                </c:pt>
                <c:pt idx="6251" formatCode="h:mm:ss">
                  <c:v>0.36168981481481499</c:v>
                </c:pt>
                <c:pt idx="6252" formatCode="h:mm:ss">
                  <c:v>0.36174768518518502</c:v>
                </c:pt>
                <c:pt idx="6253">
                  <c:v>0.36180555555555599</c:v>
                </c:pt>
                <c:pt idx="6254" formatCode="h:mm:ss">
                  <c:v>0.36186342592592602</c:v>
                </c:pt>
                <c:pt idx="6255" formatCode="h:mm:ss">
                  <c:v>0.36192129629629599</c:v>
                </c:pt>
                <c:pt idx="6256">
                  <c:v>0.36197916666666702</c:v>
                </c:pt>
                <c:pt idx="6257">
                  <c:v>0.36203703703703699</c:v>
                </c:pt>
                <c:pt idx="6258" formatCode="h:mm:ss">
                  <c:v>0.36209490740740702</c:v>
                </c:pt>
                <c:pt idx="6259" formatCode="h:mm:ss">
                  <c:v>0.36215277777777799</c:v>
                </c:pt>
                <c:pt idx="6260">
                  <c:v>0.36221064814814802</c:v>
                </c:pt>
                <c:pt idx="6261" formatCode="h:mm:ss">
                  <c:v>0.36226851851851799</c:v>
                </c:pt>
                <c:pt idx="6262" formatCode="h:mm:ss">
                  <c:v>0.36232638888888902</c:v>
                </c:pt>
                <c:pt idx="6263">
                  <c:v>0.36238425925925899</c:v>
                </c:pt>
                <c:pt idx="6264" formatCode="h:mm:ss">
                  <c:v>0.36244212962963002</c:v>
                </c:pt>
                <c:pt idx="6265" formatCode="h:mm:ss">
                  <c:v>0.36249999999999999</c:v>
                </c:pt>
                <c:pt idx="6266">
                  <c:v>0.36255787037037002</c:v>
                </c:pt>
                <c:pt idx="6267" formatCode="h:mm:ss">
                  <c:v>0.36261574074074099</c:v>
                </c:pt>
                <c:pt idx="6268" formatCode="h:mm:ss">
                  <c:v>0.36267361111111102</c:v>
                </c:pt>
                <c:pt idx="6269">
                  <c:v>0.36273148148148099</c:v>
                </c:pt>
                <c:pt idx="6270" formatCode="h:mm:ss">
                  <c:v>0.36278935185185202</c:v>
                </c:pt>
                <c:pt idx="6271" formatCode="h:mm:ss">
                  <c:v>0.36284722222222199</c:v>
                </c:pt>
                <c:pt idx="6272">
                  <c:v>0.36290509259259301</c:v>
                </c:pt>
                <c:pt idx="6273">
                  <c:v>0.36296296296296299</c:v>
                </c:pt>
                <c:pt idx="6274" formatCode="h:mm:ss">
                  <c:v>0.36302083333333302</c:v>
                </c:pt>
                <c:pt idx="6275" formatCode="h:mm:ss">
                  <c:v>0.36307870370370399</c:v>
                </c:pt>
                <c:pt idx="6276">
                  <c:v>0.36313657407407401</c:v>
                </c:pt>
                <c:pt idx="6277" formatCode="h:mm:ss">
                  <c:v>0.36319444444444399</c:v>
                </c:pt>
                <c:pt idx="6278" formatCode="h:mm:ss">
                  <c:v>0.36325231481481501</c:v>
                </c:pt>
                <c:pt idx="6279">
                  <c:v>0.36331018518518499</c:v>
                </c:pt>
                <c:pt idx="6280" formatCode="h:mm:ss">
                  <c:v>0.36336805555555601</c:v>
                </c:pt>
                <c:pt idx="6281" formatCode="h:mm:ss">
                  <c:v>0.36342592592592599</c:v>
                </c:pt>
                <c:pt idx="6282">
                  <c:v>0.36348379629629601</c:v>
                </c:pt>
                <c:pt idx="6283" formatCode="h:mm:ss">
                  <c:v>0.36354166666666698</c:v>
                </c:pt>
                <c:pt idx="6284" formatCode="h:mm:ss">
                  <c:v>0.36359953703703701</c:v>
                </c:pt>
                <c:pt idx="6285">
                  <c:v>0.36365740740740699</c:v>
                </c:pt>
                <c:pt idx="6286" formatCode="h:mm:ss">
                  <c:v>0.36371527777777801</c:v>
                </c:pt>
                <c:pt idx="6287" formatCode="h:mm:ss">
                  <c:v>0.36377314814814798</c:v>
                </c:pt>
                <c:pt idx="6288">
                  <c:v>0.36383101851851901</c:v>
                </c:pt>
                <c:pt idx="6289">
                  <c:v>0.36388888888888898</c:v>
                </c:pt>
                <c:pt idx="6290" formatCode="h:mm:ss">
                  <c:v>0.36394675925925901</c:v>
                </c:pt>
                <c:pt idx="6291" formatCode="h:mm:ss">
                  <c:v>0.36400462962962998</c:v>
                </c:pt>
                <c:pt idx="6292">
                  <c:v>0.36406250000000001</c:v>
                </c:pt>
                <c:pt idx="6293" formatCode="h:mm:ss">
                  <c:v>0.36412037037036998</c:v>
                </c:pt>
                <c:pt idx="6294" formatCode="h:mm:ss">
                  <c:v>0.36417824074074101</c:v>
                </c:pt>
                <c:pt idx="6295">
                  <c:v>0.36423611111111098</c:v>
                </c:pt>
                <c:pt idx="6296" formatCode="h:mm:ss">
                  <c:v>0.36429398148148101</c:v>
                </c:pt>
                <c:pt idx="6297" formatCode="h:mm:ss">
                  <c:v>0.36435185185185198</c:v>
                </c:pt>
                <c:pt idx="6298">
                  <c:v>0.36440972222222201</c:v>
                </c:pt>
                <c:pt idx="6299" formatCode="h:mm:ss">
                  <c:v>0.36446759259259298</c:v>
                </c:pt>
                <c:pt idx="6300" formatCode="h:mm:ss">
                  <c:v>0.36452546296296301</c:v>
                </c:pt>
                <c:pt idx="6301">
                  <c:v>0.36458333333333298</c:v>
                </c:pt>
                <c:pt idx="6302" formatCode="h:mm:ss">
                  <c:v>0.36464120370370401</c:v>
                </c:pt>
                <c:pt idx="6303" formatCode="h:mm:ss">
                  <c:v>0.36469907407407398</c:v>
                </c:pt>
                <c:pt idx="6304">
                  <c:v>0.36475694444444401</c:v>
                </c:pt>
                <c:pt idx="6305">
                  <c:v>0.36481481481481498</c:v>
                </c:pt>
                <c:pt idx="6306" formatCode="h:mm:ss">
                  <c:v>0.36487268518518501</c:v>
                </c:pt>
                <c:pt idx="6307" formatCode="h:mm:ss">
                  <c:v>0.36493055555555598</c:v>
                </c:pt>
                <c:pt idx="6308">
                  <c:v>0.36498842592592601</c:v>
                </c:pt>
                <c:pt idx="6309" formatCode="h:mm:ss">
                  <c:v>0.36504629629629598</c:v>
                </c:pt>
                <c:pt idx="6310" formatCode="h:mm:ss">
                  <c:v>0.36510416666666701</c:v>
                </c:pt>
                <c:pt idx="6311">
                  <c:v>0.36516203703703698</c:v>
                </c:pt>
                <c:pt idx="6312" formatCode="h:mm:ss">
                  <c:v>0.36521990740740701</c:v>
                </c:pt>
                <c:pt idx="6313" formatCode="h:mm:ss">
                  <c:v>0.36527777777777798</c:v>
                </c:pt>
                <c:pt idx="6314">
                  <c:v>0.36533564814814801</c:v>
                </c:pt>
                <c:pt idx="6315" formatCode="h:mm:ss">
                  <c:v>0.36539351851851798</c:v>
                </c:pt>
                <c:pt idx="6316" formatCode="h:mm:ss">
                  <c:v>0.36545138888888901</c:v>
                </c:pt>
                <c:pt idx="6317">
                  <c:v>0.36550925925925898</c:v>
                </c:pt>
                <c:pt idx="6318" formatCode="h:mm:ss">
                  <c:v>0.36556712962963001</c:v>
                </c:pt>
                <c:pt idx="6319" formatCode="h:mm:ss">
                  <c:v>0.36562499999999998</c:v>
                </c:pt>
                <c:pt idx="6320">
                  <c:v>0.36568287037037001</c:v>
                </c:pt>
                <c:pt idx="6321">
                  <c:v>0.36574074074074098</c:v>
                </c:pt>
                <c:pt idx="6322" formatCode="h:mm:ss">
                  <c:v>0.36579861111111101</c:v>
                </c:pt>
                <c:pt idx="6323" formatCode="h:mm:ss">
                  <c:v>0.36585648148148098</c:v>
                </c:pt>
                <c:pt idx="6324">
                  <c:v>0.365914351851852</c:v>
                </c:pt>
                <c:pt idx="6325" formatCode="h:mm:ss">
                  <c:v>0.36597222222222198</c:v>
                </c:pt>
                <c:pt idx="6326" formatCode="h:mm:ss">
                  <c:v>0.366030092592593</c:v>
                </c:pt>
                <c:pt idx="6327">
                  <c:v>0.36608796296296298</c:v>
                </c:pt>
                <c:pt idx="6328" formatCode="h:mm:ss">
                  <c:v>0.366145833333333</c:v>
                </c:pt>
                <c:pt idx="6329" formatCode="h:mm:ss">
                  <c:v>0.36620370370370398</c:v>
                </c:pt>
                <c:pt idx="6330">
                  <c:v>0.366261574074074</c:v>
                </c:pt>
                <c:pt idx="6331" formatCode="h:mm:ss">
                  <c:v>0.36631944444444398</c:v>
                </c:pt>
                <c:pt idx="6332" formatCode="h:mm:ss">
                  <c:v>0.366377314814815</c:v>
                </c:pt>
                <c:pt idx="6333">
                  <c:v>0.36643518518518498</c:v>
                </c:pt>
                <c:pt idx="6334" formatCode="h:mm:ss">
                  <c:v>0.366493055555556</c:v>
                </c:pt>
                <c:pt idx="6335" formatCode="h:mm:ss">
                  <c:v>0.36655092592592597</c:v>
                </c:pt>
                <c:pt idx="6336">
                  <c:v>0.366608796296296</c:v>
                </c:pt>
                <c:pt idx="6337">
                  <c:v>0.36666666666666697</c:v>
                </c:pt>
                <c:pt idx="6338" formatCode="h:mm:ss">
                  <c:v>0.366724537037037</c:v>
                </c:pt>
                <c:pt idx="6339" formatCode="h:mm:ss">
                  <c:v>0.36678240740740697</c:v>
                </c:pt>
                <c:pt idx="6340">
                  <c:v>0.366840277777778</c:v>
                </c:pt>
                <c:pt idx="6341" formatCode="h:mm:ss">
                  <c:v>0.36689814814814797</c:v>
                </c:pt>
                <c:pt idx="6342" formatCode="h:mm:ss">
                  <c:v>0.366956018518519</c:v>
                </c:pt>
                <c:pt idx="6343">
                  <c:v>0.36701388888888897</c:v>
                </c:pt>
                <c:pt idx="6344" formatCode="h:mm:ss">
                  <c:v>0.367071759259259</c:v>
                </c:pt>
                <c:pt idx="6345" formatCode="h:mm:ss">
                  <c:v>0.36712962962963003</c:v>
                </c:pt>
                <c:pt idx="6346">
                  <c:v>0.3671875</c:v>
                </c:pt>
                <c:pt idx="6347" formatCode="h:mm:ss">
                  <c:v>0.36724537037036997</c:v>
                </c:pt>
                <c:pt idx="6348" formatCode="h:mm:ss">
                  <c:v>0.367303240740741</c:v>
                </c:pt>
                <c:pt idx="6349">
                  <c:v>0.36736111111111103</c:v>
                </c:pt>
                <c:pt idx="6350" formatCode="h:mm:ss">
                  <c:v>0.367418981481481</c:v>
                </c:pt>
                <c:pt idx="6351" formatCode="h:mm:ss">
                  <c:v>0.36747685185185203</c:v>
                </c:pt>
                <c:pt idx="6352">
                  <c:v>0.367534722222222</c:v>
                </c:pt>
                <c:pt idx="6353">
                  <c:v>0.36759259259259303</c:v>
                </c:pt>
                <c:pt idx="6354" formatCode="h:mm:ss">
                  <c:v>0.367650462962963</c:v>
                </c:pt>
                <c:pt idx="6355" formatCode="h:mm:ss">
                  <c:v>0.36770833333333303</c:v>
                </c:pt>
                <c:pt idx="6356">
                  <c:v>0.367766203703704</c:v>
                </c:pt>
                <c:pt idx="6357" formatCode="h:mm:ss">
                  <c:v>0.36782407407407403</c:v>
                </c:pt>
                <c:pt idx="6358" formatCode="h:mm:ss">
                  <c:v>0.367881944444444</c:v>
                </c:pt>
                <c:pt idx="6359">
                  <c:v>0.36793981481481502</c:v>
                </c:pt>
                <c:pt idx="6360" formatCode="h:mm:ss">
                  <c:v>0.367997685185185</c:v>
                </c:pt>
                <c:pt idx="6361" formatCode="h:mm:ss">
                  <c:v>0.36805555555555602</c:v>
                </c:pt>
                <c:pt idx="6362">
                  <c:v>0.368113425925926</c:v>
                </c:pt>
                <c:pt idx="6363" formatCode="h:mm:ss">
                  <c:v>0.36817129629629602</c:v>
                </c:pt>
                <c:pt idx="6364" formatCode="h:mm:ss">
                  <c:v>0.368229166666667</c:v>
                </c:pt>
                <c:pt idx="6365">
                  <c:v>0.36828703703703702</c:v>
                </c:pt>
                <c:pt idx="6366" formatCode="h:mm:ss">
                  <c:v>0.368344907407407</c:v>
                </c:pt>
                <c:pt idx="6367" formatCode="h:mm:ss">
                  <c:v>0.36840277777777802</c:v>
                </c:pt>
                <c:pt idx="6368">
                  <c:v>0.368460648148148</c:v>
                </c:pt>
                <c:pt idx="6369">
                  <c:v>0.36851851851851802</c:v>
                </c:pt>
                <c:pt idx="6370" formatCode="h:mm:ss">
                  <c:v>0.36857638888888899</c:v>
                </c:pt>
                <c:pt idx="6371" formatCode="h:mm:ss">
                  <c:v>0.36863425925925902</c:v>
                </c:pt>
                <c:pt idx="6372">
                  <c:v>0.36869212962962999</c:v>
                </c:pt>
                <c:pt idx="6373" formatCode="h:mm:ss">
                  <c:v>0.36875000000000002</c:v>
                </c:pt>
                <c:pt idx="6374" formatCode="h:mm:ss">
                  <c:v>0.36880787037036999</c:v>
                </c:pt>
                <c:pt idx="6375">
                  <c:v>0.36886574074074102</c:v>
                </c:pt>
                <c:pt idx="6376" formatCode="h:mm:ss">
                  <c:v>0.36892361111111099</c:v>
                </c:pt>
                <c:pt idx="6377" formatCode="h:mm:ss">
                  <c:v>0.36898148148148102</c:v>
                </c:pt>
                <c:pt idx="6378">
                  <c:v>0.36903935185185199</c:v>
                </c:pt>
                <c:pt idx="6379" formatCode="h:mm:ss">
                  <c:v>0.36909722222222202</c:v>
                </c:pt>
                <c:pt idx="6380" formatCode="h:mm:ss">
                  <c:v>0.36915509259259299</c:v>
                </c:pt>
                <c:pt idx="6381">
                  <c:v>0.36921296296296302</c:v>
                </c:pt>
                <c:pt idx="6382" formatCode="h:mm:ss">
                  <c:v>0.36927083333333299</c:v>
                </c:pt>
                <c:pt idx="6383" formatCode="h:mm:ss">
                  <c:v>0.36932870370370402</c:v>
                </c:pt>
                <c:pt idx="6384">
                  <c:v>0.36938657407407399</c:v>
                </c:pt>
                <c:pt idx="6385">
                  <c:v>0.36944444444444402</c:v>
                </c:pt>
                <c:pt idx="6386" formatCode="h:mm:ss">
                  <c:v>0.36950231481481499</c:v>
                </c:pt>
                <c:pt idx="6387" formatCode="h:mm:ss">
                  <c:v>0.36956018518518502</c:v>
                </c:pt>
                <c:pt idx="6388">
                  <c:v>0.36961805555555599</c:v>
                </c:pt>
                <c:pt idx="6389" formatCode="h:mm:ss">
                  <c:v>0.36967592592592602</c:v>
                </c:pt>
                <c:pt idx="6390" formatCode="h:mm:ss">
                  <c:v>0.36973379629629599</c:v>
                </c:pt>
                <c:pt idx="6391">
                  <c:v>0.36979166666666702</c:v>
                </c:pt>
                <c:pt idx="6392" formatCode="h:mm:ss">
                  <c:v>0.36984953703703699</c:v>
                </c:pt>
                <c:pt idx="6393" formatCode="h:mm:ss">
                  <c:v>0.36990740740740702</c:v>
                </c:pt>
                <c:pt idx="6394">
                  <c:v>0.36996527777777799</c:v>
                </c:pt>
                <c:pt idx="6395" formatCode="h:mm:ss">
                  <c:v>0.37002314814814802</c:v>
                </c:pt>
                <c:pt idx="6396" formatCode="h:mm:ss">
                  <c:v>0.37008101851851799</c:v>
                </c:pt>
                <c:pt idx="6397">
                  <c:v>0.37013888888888902</c:v>
                </c:pt>
                <c:pt idx="6398" formatCode="h:mm:ss">
                  <c:v>0.37019675925925899</c:v>
                </c:pt>
                <c:pt idx="6399" formatCode="h:mm:ss">
                  <c:v>0.37025462962963002</c:v>
                </c:pt>
                <c:pt idx="6400">
                  <c:v>0.37031249999999999</c:v>
                </c:pt>
                <c:pt idx="6401">
                  <c:v>0.37037037037037002</c:v>
                </c:pt>
                <c:pt idx="6402" formatCode="h:mm:ss">
                  <c:v>0.37042824074074099</c:v>
                </c:pt>
                <c:pt idx="6403" formatCode="h:mm:ss">
                  <c:v>0.37048611111111102</c:v>
                </c:pt>
                <c:pt idx="6404">
                  <c:v>0.37054398148148099</c:v>
                </c:pt>
                <c:pt idx="6405" formatCode="h:mm:ss">
                  <c:v>0.37060185185185202</c:v>
                </c:pt>
                <c:pt idx="6406" formatCode="h:mm:ss">
                  <c:v>0.37065972222222199</c:v>
                </c:pt>
                <c:pt idx="6407">
                  <c:v>0.37071759259259301</c:v>
                </c:pt>
                <c:pt idx="6408" formatCode="h:mm:ss">
                  <c:v>0.37077546296296299</c:v>
                </c:pt>
                <c:pt idx="6409" formatCode="h:mm:ss">
                  <c:v>0.37083333333333302</c:v>
                </c:pt>
                <c:pt idx="6410">
                  <c:v>0.37089120370370399</c:v>
                </c:pt>
                <c:pt idx="6411" formatCode="h:mm:ss">
                  <c:v>0.37094907407407401</c:v>
                </c:pt>
                <c:pt idx="6412" formatCode="h:mm:ss">
                  <c:v>0.37100694444444399</c:v>
                </c:pt>
                <c:pt idx="6413">
                  <c:v>0.37106481481481501</c:v>
                </c:pt>
                <c:pt idx="6414" formatCode="h:mm:ss">
                  <c:v>0.37112268518518499</c:v>
                </c:pt>
                <c:pt idx="6415" formatCode="h:mm:ss">
                  <c:v>0.37118055555555601</c:v>
                </c:pt>
                <c:pt idx="6416">
                  <c:v>0.37123842592592599</c:v>
                </c:pt>
                <c:pt idx="6417">
                  <c:v>0.37129629629629601</c:v>
                </c:pt>
                <c:pt idx="6418" formatCode="h:mm:ss">
                  <c:v>0.37135416666666698</c:v>
                </c:pt>
                <c:pt idx="6419" formatCode="h:mm:ss">
                  <c:v>0.37141203703703701</c:v>
                </c:pt>
                <c:pt idx="6420">
                  <c:v>0.37146990740740699</c:v>
                </c:pt>
                <c:pt idx="6421" formatCode="h:mm:ss">
                  <c:v>0.37152777777777801</c:v>
                </c:pt>
                <c:pt idx="6422" formatCode="h:mm:ss">
                  <c:v>0.37158564814814798</c:v>
                </c:pt>
                <c:pt idx="6423">
                  <c:v>0.37164351851851901</c:v>
                </c:pt>
                <c:pt idx="6424" formatCode="h:mm:ss">
                  <c:v>0.37170138888888898</c:v>
                </c:pt>
                <c:pt idx="6425" formatCode="h:mm:ss">
                  <c:v>0.37175925925925901</c:v>
                </c:pt>
                <c:pt idx="6426">
                  <c:v>0.37181712962962998</c:v>
                </c:pt>
                <c:pt idx="6427" formatCode="h:mm:ss">
                  <c:v>0.37187500000000001</c:v>
                </c:pt>
                <c:pt idx="6428" formatCode="h:mm:ss">
                  <c:v>0.37193287037036998</c:v>
                </c:pt>
                <c:pt idx="6429">
                  <c:v>0.37199074074074101</c:v>
                </c:pt>
                <c:pt idx="6430" formatCode="h:mm:ss">
                  <c:v>0.37204861111111098</c:v>
                </c:pt>
                <c:pt idx="6431" formatCode="h:mm:ss">
                  <c:v>0.37210648148148101</c:v>
                </c:pt>
                <c:pt idx="6432">
                  <c:v>0.37216435185185198</c:v>
                </c:pt>
                <c:pt idx="6433">
                  <c:v>0.37222222222222201</c:v>
                </c:pt>
                <c:pt idx="6434" formatCode="h:mm:ss">
                  <c:v>0.37228009259259298</c:v>
                </c:pt>
                <c:pt idx="6435" formatCode="h:mm:ss">
                  <c:v>0.37233796296296301</c:v>
                </c:pt>
                <c:pt idx="6436">
                  <c:v>0.37239583333333298</c:v>
                </c:pt>
                <c:pt idx="6437" formatCode="h:mm:ss">
                  <c:v>0.37245370370370401</c:v>
                </c:pt>
                <c:pt idx="6438" formatCode="h:mm:ss">
                  <c:v>0.37251157407407398</c:v>
                </c:pt>
                <c:pt idx="6439">
                  <c:v>0.37256944444444401</c:v>
                </c:pt>
                <c:pt idx="6440" formatCode="h:mm:ss">
                  <c:v>0.37262731481481498</c:v>
                </c:pt>
                <c:pt idx="6441" formatCode="h:mm:ss">
                  <c:v>0.37268518518518501</c:v>
                </c:pt>
                <c:pt idx="6442">
                  <c:v>0.37274305555555598</c:v>
                </c:pt>
                <c:pt idx="6443" formatCode="h:mm:ss">
                  <c:v>0.37280092592592601</c:v>
                </c:pt>
                <c:pt idx="6444" formatCode="h:mm:ss">
                  <c:v>0.37285879629629598</c:v>
                </c:pt>
                <c:pt idx="6445">
                  <c:v>0.37291666666666701</c:v>
                </c:pt>
                <c:pt idx="6446" formatCode="h:mm:ss">
                  <c:v>0.37297453703703698</c:v>
                </c:pt>
                <c:pt idx="6447" formatCode="h:mm:ss">
                  <c:v>0.37303240740740701</c:v>
                </c:pt>
                <c:pt idx="6448">
                  <c:v>0.37309027777777798</c:v>
                </c:pt>
                <c:pt idx="6449">
                  <c:v>0.37314814814814801</c:v>
                </c:pt>
                <c:pt idx="6450" formatCode="h:mm:ss">
                  <c:v>0.37320601851851798</c:v>
                </c:pt>
                <c:pt idx="6451" formatCode="h:mm:ss">
                  <c:v>0.37326388888888901</c:v>
                </c:pt>
                <c:pt idx="6452">
                  <c:v>0.37332175925925898</c:v>
                </c:pt>
                <c:pt idx="6453" formatCode="h:mm:ss">
                  <c:v>0.37337962962963001</c:v>
                </c:pt>
                <c:pt idx="6454" formatCode="h:mm:ss">
                  <c:v>0.37343749999999998</c:v>
                </c:pt>
                <c:pt idx="6455">
                  <c:v>0.37349537037037001</c:v>
                </c:pt>
                <c:pt idx="6456" formatCode="h:mm:ss">
                  <c:v>0.37355324074074098</c:v>
                </c:pt>
                <c:pt idx="6457" formatCode="h:mm:ss">
                  <c:v>0.37361111111111101</c:v>
                </c:pt>
                <c:pt idx="6458">
                  <c:v>0.37366898148148098</c:v>
                </c:pt>
                <c:pt idx="6459" formatCode="h:mm:ss">
                  <c:v>0.373726851851852</c:v>
                </c:pt>
                <c:pt idx="6460" formatCode="h:mm:ss">
                  <c:v>0.37378472222222198</c:v>
                </c:pt>
                <c:pt idx="6461">
                  <c:v>0.373842592592593</c:v>
                </c:pt>
                <c:pt idx="6462" formatCode="h:mm:ss">
                  <c:v>0.37390046296296298</c:v>
                </c:pt>
                <c:pt idx="6463" formatCode="h:mm:ss">
                  <c:v>0.373958333333333</c:v>
                </c:pt>
                <c:pt idx="6464">
                  <c:v>0.37401620370370398</c:v>
                </c:pt>
                <c:pt idx="6465">
                  <c:v>0.374074074074074</c:v>
                </c:pt>
                <c:pt idx="6466" formatCode="h:mm:ss">
                  <c:v>0.37413194444444398</c:v>
                </c:pt>
                <c:pt idx="6467" formatCode="h:mm:ss">
                  <c:v>0.374189814814815</c:v>
                </c:pt>
                <c:pt idx="6468">
                  <c:v>0.37424768518518498</c:v>
                </c:pt>
                <c:pt idx="6469" formatCode="h:mm:ss">
                  <c:v>0.374305555555556</c:v>
                </c:pt>
                <c:pt idx="6470" formatCode="h:mm:ss">
                  <c:v>0.37436342592592597</c:v>
                </c:pt>
                <c:pt idx="6471">
                  <c:v>0.374421296296296</c:v>
                </c:pt>
                <c:pt idx="6472" formatCode="h:mm:ss">
                  <c:v>0.37447916666666697</c:v>
                </c:pt>
                <c:pt idx="6473" formatCode="h:mm:ss">
                  <c:v>0.374537037037037</c:v>
                </c:pt>
                <c:pt idx="6474">
                  <c:v>0.37459490740740697</c:v>
                </c:pt>
                <c:pt idx="6475" formatCode="h:mm:ss">
                  <c:v>0.374652777777778</c:v>
                </c:pt>
                <c:pt idx="6476" formatCode="h:mm:ss">
                  <c:v>0.37471064814814797</c:v>
                </c:pt>
                <c:pt idx="6477">
                  <c:v>0.374768518518519</c:v>
                </c:pt>
                <c:pt idx="6478" formatCode="h:mm:ss">
                  <c:v>0.37482638888888897</c:v>
                </c:pt>
                <c:pt idx="6479" formatCode="h:mm:ss">
                  <c:v>0.374884259259259</c:v>
                </c:pt>
                <c:pt idx="6480">
                  <c:v>0.37494212962963003</c:v>
                </c:pt>
                <c:pt idx="6481">
                  <c:v>0.375</c:v>
                </c:pt>
                <c:pt idx="6482" formatCode="h:mm:ss">
                  <c:v>0.37505787037036997</c:v>
                </c:pt>
                <c:pt idx="6483" formatCode="h:mm:ss">
                  <c:v>0.375115740740741</c:v>
                </c:pt>
                <c:pt idx="6484">
                  <c:v>0.37517361111111103</c:v>
                </c:pt>
                <c:pt idx="6485" formatCode="h:mm:ss">
                  <c:v>0.375231481481481</c:v>
                </c:pt>
                <c:pt idx="6486" formatCode="h:mm:ss">
                  <c:v>0.37528935185185203</c:v>
                </c:pt>
                <c:pt idx="6487">
                  <c:v>0.375347222222222</c:v>
                </c:pt>
                <c:pt idx="6488" formatCode="h:mm:ss">
                  <c:v>0.37540509259259303</c:v>
                </c:pt>
                <c:pt idx="6489" formatCode="h:mm:ss">
                  <c:v>0.375462962962963</c:v>
                </c:pt>
                <c:pt idx="6490">
                  <c:v>0.37552083333333303</c:v>
                </c:pt>
                <c:pt idx="6491" formatCode="h:mm:ss">
                  <c:v>0.375578703703704</c:v>
                </c:pt>
                <c:pt idx="6492" formatCode="h:mm:ss">
                  <c:v>0.37563657407407403</c:v>
                </c:pt>
                <c:pt idx="6493">
                  <c:v>0.375694444444444</c:v>
                </c:pt>
                <c:pt idx="6494" formatCode="h:mm:ss">
                  <c:v>0.37575231481481502</c:v>
                </c:pt>
                <c:pt idx="6495" formatCode="h:mm:ss">
                  <c:v>0.375810185185185</c:v>
                </c:pt>
                <c:pt idx="6496">
                  <c:v>0.37586805555555602</c:v>
                </c:pt>
                <c:pt idx="6497">
                  <c:v>0.375925925925926</c:v>
                </c:pt>
                <c:pt idx="6498" formatCode="h:mm:ss">
                  <c:v>0.37598379629629602</c:v>
                </c:pt>
                <c:pt idx="6499" formatCode="h:mm:ss">
                  <c:v>0.376041666666667</c:v>
                </c:pt>
                <c:pt idx="6500">
                  <c:v>0.37609953703703702</c:v>
                </c:pt>
                <c:pt idx="6501" formatCode="h:mm:ss">
                  <c:v>0.376157407407407</c:v>
                </c:pt>
                <c:pt idx="6502" formatCode="h:mm:ss">
                  <c:v>0.37621527777777802</c:v>
                </c:pt>
                <c:pt idx="6503">
                  <c:v>0.376273148148148</c:v>
                </c:pt>
                <c:pt idx="6504" formatCode="h:mm:ss">
                  <c:v>0.37633101851851802</c:v>
                </c:pt>
                <c:pt idx="6505" formatCode="h:mm:ss">
                  <c:v>0.37638888888888899</c:v>
                </c:pt>
                <c:pt idx="6506">
                  <c:v>0.37644675925925902</c:v>
                </c:pt>
                <c:pt idx="6507" formatCode="h:mm:ss">
                  <c:v>0.37650462962962999</c:v>
                </c:pt>
                <c:pt idx="6508" formatCode="h:mm:ss">
                  <c:v>0.37656250000000002</c:v>
                </c:pt>
                <c:pt idx="6509">
                  <c:v>0.37662037037036999</c:v>
                </c:pt>
                <c:pt idx="6510" formatCode="h:mm:ss">
                  <c:v>0.37667824074074102</c:v>
                </c:pt>
                <c:pt idx="6511" formatCode="h:mm:ss">
                  <c:v>0.37673611111111099</c:v>
                </c:pt>
                <c:pt idx="6512">
                  <c:v>0.37679398148148102</c:v>
                </c:pt>
                <c:pt idx="6513">
                  <c:v>0.37685185185185199</c:v>
                </c:pt>
                <c:pt idx="6514" formatCode="h:mm:ss">
                  <c:v>0.37690972222222202</c:v>
                </c:pt>
                <c:pt idx="6515" formatCode="h:mm:ss">
                  <c:v>0.37696759259259299</c:v>
                </c:pt>
                <c:pt idx="6516">
                  <c:v>0.37702546296296302</c:v>
                </c:pt>
                <c:pt idx="6517" formatCode="h:mm:ss">
                  <c:v>0.37708333333333299</c:v>
                </c:pt>
                <c:pt idx="6518" formatCode="h:mm:ss">
                  <c:v>0.37714120370370402</c:v>
                </c:pt>
                <c:pt idx="6519">
                  <c:v>0.37719907407407399</c:v>
                </c:pt>
                <c:pt idx="6520" formatCode="h:mm:ss">
                  <c:v>0.37725694444444402</c:v>
                </c:pt>
                <c:pt idx="6521" formatCode="h:mm:ss">
                  <c:v>0.37731481481481499</c:v>
                </c:pt>
                <c:pt idx="6522">
                  <c:v>0.37737268518518502</c:v>
                </c:pt>
                <c:pt idx="6523" formatCode="h:mm:ss">
                  <c:v>0.37743055555555599</c:v>
                </c:pt>
                <c:pt idx="6524" formatCode="h:mm:ss">
                  <c:v>0.37748842592592602</c:v>
                </c:pt>
                <c:pt idx="6525">
                  <c:v>0.37754629629629599</c:v>
                </c:pt>
                <c:pt idx="6526" formatCode="h:mm:ss">
                  <c:v>0.37760416666666702</c:v>
                </c:pt>
                <c:pt idx="6527" formatCode="h:mm:ss">
                  <c:v>0.37766203703703699</c:v>
                </c:pt>
                <c:pt idx="6528">
                  <c:v>0.37771990740740702</c:v>
                </c:pt>
                <c:pt idx="6529">
                  <c:v>0.37777777777777799</c:v>
                </c:pt>
                <c:pt idx="6530" formatCode="h:mm:ss">
                  <c:v>0.37783564814814802</c:v>
                </c:pt>
                <c:pt idx="6531" formatCode="h:mm:ss">
                  <c:v>0.37789351851851799</c:v>
                </c:pt>
                <c:pt idx="6532">
                  <c:v>0.37795138888888902</c:v>
                </c:pt>
                <c:pt idx="6533" formatCode="h:mm:ss">
                  <c:v>0.37800925925925899</c:v>
                </c:pt>
                <c:pt idx="6534" formatCode="h:mm:ss">
                  <c:v>0.37806712962963002</c:v>
                </c:pt>
                <c:pt idx="6535">
                  <c:v>0.37812499999999999</c:v>
                </c:pt>
                <c:pt idx="6536" formatCode="h:mm:ss">
                  <c:v>0.37818287037037002</c:v>
                </c:pt>
                <c:pt idx="6537" formatCode="h:mm:ss">
                  <c:v>0.37824074074074099</c:v>
                </c:pt>
                <c:pt idx="6538">
                  <c:v>0.37829861111111102</c:v>
                </c:pt>
                <c:pt idx="6539" formatCode="h:mm:ss">
                  <c:v>0.37835648148148099</c:v>
                </c:pt>
                <c:pt idx="6540" formatCode="h:mm:ss">
                  <c:v>0.37841435185185202</c:v>
                </c:pt>
                <c:pt idx="6541">
                  <c:v>0.37847222222222199</c:v>
                </c:pt>
                <c:pt idx="6542" formatCode="h:mm:ss">
                  <c:v>0.37853009259259301</c:v>
                </c:pt>
                <c:pt idx="6543" formatCode="h:mm:ss">
                  <c:v>0.37858796296296299</c:v>
                </c:pt>
                <c:pt idx="6544">
                  <c:v>0.37864583333333302</c:v>
                </c:pt>
                <c:pt idx="6545">
                  <c:v>0.37870370370370399</c:v>
                </c:pt>
                <c:pt idx="6546" formatCode="h:mm:ss">
                  <c:v>0.37876157407407401</c:v>
                </c:pt>
                <c:pt idx="6547" formatCode="h:mm:ss">
                  <c:v>0.37881944444444399</c:v>
                </c:pt>
                <c:pt idx="6548">
                  <c:v>0.37887731481481501</c:v>
                </c:pt>
                <c:pt idx="6549" formatCode="h:mm:ss">
                  <c:v>0.37893518518518499</c:v>
                </c:pt>
                <c:pt idx="6550" formatCode="h:mm:ss">
                  <c:v>0.37899305555555601</c:v>
                </c:pt>
                <c:pt idx="6551">
                  <c:v>0.37905092592592599</c:v>
                </c:pt>
                <c:pt idx="6552" formatCode="h:mm:ss">
                  <c:v>0.37910879629629601</c:v>
                </c:pt>
                <c:pt idx="6553" formatCode="h:mm:ss">
                  <c:v>0.37916666666666698</c:v>
                </c:pt>
                <c:pt idx="6554">
                  <c:v>0.37922453703703701</c:v>
                </c:pt>
                <c:pt idx="6555" formatCode="h:mm:ss">
                  <c:v>0.37928240740740699</c:v>
                </c:pt>
                <c:pt idx="6556" formatCode="h:mm:ss">
                  <c:v>0.37934027777777801</c:v>
                </c:pt>
                <c:pt idx="6557">
                  <c:v>0.37939814814814798</c:v>
                </c:pt>
                <c:pt idx="6558" formatCode="h:mm:ss">
                  <c:v>0.37945601851851901</c:v>
                </c:pt>
                <c:pt idx="6559" formatCode="h:mm:ss">
                  <c:v>0.37951388888888898</c:v>
                </c:pt>
                <c:pt idx="6560">
                  <c:v>0.37957175925925901</c:v>
                </c:pt>
                <c:pt idx="6561">
                  <c:v>0.37962962962962998</c:v>
                </c:pt>
                <c:pt idx="6562" formatCode="h:mm:ss">
                  <c:v>0.37968750000000001</c:v>
                </c:pt>
                <c:pt idx="6563" formatCode="h:mm:ss">
                  <c:v>0.37974537037036998</c:v>
                </c:pt>
                <c:pt idx="6564">
                  <c:v>0.37980324074074101</c:v>
                </c:pt>
                <c:pt idx="6565" formatCode="h:mm:ss">
                  <c:v>0.37986111111111098</c:v>
                </c:pt>
                <c:pt idx="6566" formatCode="h:mm:ss">
                  <c:v>0.37991898148148101</c:v>
                </c:pt>
                <c:pt idx="6567">
                  <c:v>0.37997685185185198</c:v>
                </c:pt>
                <c:pt idx="6568" formatCode="h:mm:ss">
                  <c:v>0.38003472222222201</c:v>
                </c:pt>
                <c:pt idx="6569" formatCode="h:mm:ss">
                  <c:v>0.38009259259259298</c:v>
                </c:pt>
                <c:pt idx="6570">
                  <c:v>0.38015046296296301</c:v>
                </c:pt>
                <c:pt idx="6571" formatCode="h:mm:ss">
                  <c:v>0.38020833333333298</c:v>
                </c:pt>
                <c:pt idx="6572" formatCode="h:mm:ss">
                  <c:v>0.38026620370370401</c:v>
                </c:pt>
                <c:pt idx="6573">
                  <c:v>0.38032407407407398</c:v>
                </c:pt>
                <c:pt idx="6574" formatCode="h:mm:ss">
                  <c:v>0.38038194444444401</c:v>
                </c:pt>
                <c:pt idx="6575" formatCode="h:mm:ss">
                  <c:v>0.38043981481481498</c:v>
                </c:pt>
                <c:pt idx="6576">
                  <c:v>0.38049768518518501</c:v>
                </c:pt>
                <c:pt idx="6577">
                  <c:v>0.38055555555555598</c:v>
                </c:pt>
                <c:pt idx="6578" formatCode="h:mm:ss">
                  <c:v>0.38061342592592601</c:v>
                </c:pt>
                <c:pt idx="6579" formatCode="h:mm:ss">
                  <c:v>0.38067129629629598</c:v>
                </c:pt>
                <c:pt idx="6580">
                  <c:v>0.38072916666666701</c:v>
                </c:pt>
                <c:pt idx="6581" formatCode="h:mm:ss">
                  <c:v>0.38078703703703698</c:v>
                </c:pt>
                <c:pt idx="6582" formatCode="h:mm:ss">
                  <c:v>0.38084490740740701</c:v>
                </c:pt>
                <c:pt idx="6583">
                  <c:v>0.38090277777777798</c:v>
                </c:pt>
                <c:pt idx="6584" formatCode="h:mm:ss">
                  <c:v>0.38096064814814801</c:v>
                </c:pt>
                <c:pt idx="6585" formatCode="h:mm:ss">
                  <c:v>0.38101851851851798</c:v>
                </c:pt>
                <c:pt idx="6586">
                  <c:v>0.38107638888888901</c:v>
                </c:pt>
                <c:pt idx="6587" formatCode="h:mm:ss">
                  <c:v>0.38113425925925898</c:v>
                </c:pt>
                <c:pt idx="6588" formatCode="h:mm:ss">
                  <c:v>0.38119212962963001</c:v>
                </c:pt>
                <c:pt idx="6589">
                  <c:v>0.38124999999999998</c:v>
                </c:pt>
                <c:pt idx="6590" formatCode="h:mm:ss">
                  <c:v>0.38130787037037001</c:v>
                </c:pt>
                <c:pt idx="6591" formatCode="h:mm:ss">
                  <c:v>0.38136574074074098</c:v>
                </c:pt>
                <c:pt idx="6592">
                  <c:v>0.38142361111111101</c:v>
                </c:pt>
                <c:pt idx="6593">
                  <c:v>0.38148148148148098</c:v>
                </c:pt>
                <c:pt idx="6594" formatCode="h:mm:ss">
                  <c:v>0.381539351851852</c:v>
                </c:pt>
                <c:pt idx="6595" formatCode="h:mm:ss">
                  <c:v>0.38159722222222198</c:v>
                </c:pt>
                <c:pt idx="6596">
                  <c:v>0.381655092592593</c:v>
                </c:pt>
                <c:pt idx="6597" formatCode="h:mm:ss">
                  <c:v>0.38171296296296298</c:v>
                </c:pt>
                <c:pt idx="6598" formatCode="h:mm:ss">
                  <c:v>0.381770833333333</c:v>
                </c:pt>
                <c:pt idx="6599">
                  <c:v>0.38182870370370398</c:v>
                </c:pt>
                <c:pt idx="6600" formatCode="h:mm:ss">
                  <c:v>0.381886574074074</c:v>
                </c:pt>
                <c:pt idx="6601" formatCode="h:mm:ss">
                  <c:v>0.38194444444444398</c:v>
                </c:pt>
                <c:pt idx="6602">
                  <c:v>0.382002314814815</c:v>
                </c:pt>
                <c:pt idx="6603" formatCode="h:mm:ss">
                  <c:v>0.38206018518518498</c:v>
                </c:pt>
                <c:pt idx="6604" formatCode="h:mm:ss">
                  <c:v>0.382118055555556</c:v>
                </c:pt>
                <c:pt idx="6605">
                  <c:v>0.38217592592592597</c:v>
                </c:pt>
                <c:pt idx="6606" formatCode="h:mm:ss">
                  <c:v>0.382233796296296</c:v>
                </c:pt>
                <c:pt idx="6607" formatCode="h:mm:ss">
                  <c:v>0.38229166666666697</c:v>
                </c:pt>
                <c:pt idx="6608">
                  <c:v>0.382349537037037</c:v>
                </c:pt>
                <c:pt idx="6609">
                  <c:v>0.38240740740740697</c:v>
                </c:pt>
                <c:pt idx="6610" formatCode="h:mm:ss">
                  <c:v>0.382465277777778</c:v>
                </c:pt>
                <c:pt idx="6611" formatCode="h:mm:ss">
                  <c:v>0.38252314814814797</c:v>
                </c:pt>
                <c:pt idx="6612">
                  <c:v>0.382581018518519</c:v>
                </c:pt>
                <c:pt idx="6613" formatCode="h:mm:ss">
                  <c:v>0.38263888888888897</c:v>
                </c:pt>
                <c:pt idx="6614" formatCode="h:mm:ss">
                  <c:v>0.382696759259259</c:v>
                </c:pt>
                <c:pt idx="6615">
                  <c:v>0.38275462962963003</c:v>
                </c:pt>
                <c:pt idx="6616" formatCode="h:mm:ss">
                  <c:v>0.3828125</c:v>
                </c:pt>
                <c:pt idx="6617" formatCode="h:mm:ss">
                  <c:v>0.38287037037036997</c:v>
                </c:pt>
                <c:pt idx="6618">
                  <c:v>0.382928240740741</c:v>
                </c:pt>
                <c:pt idx="6619" formatCode="h:mm:ss">
                  <c:v>0.38298611111111103</c:v>
                </c:pt>
                <c:pt idx="6620" formatCode="h:mm:ss">
                  <c:v>0.383043981481481</c:v>
                </c:pt>
                <c:pt idx="6621">
                  <c:v>0.38310185185185203</c:v>
                </c:pt>
                <c:pt idx="6622" formatCode="h:mm:ss">
                  <c:v>0.383159722222222</c:v>
                </c:pt>
                <c:pt idx="6623" formatCode="h:mm:ss">
                  <c:v>0.38321759259259303</c:v>
                </c:pt>
                <c:pt idx="6624">
                  <c:v>0.383275462962963</c:v>
                </c:pt>
                <c:pt idx="6625">
                  <c:v>0.38333333333333303</c:v>
                </c:pt>
                <c:pt idx="6626" formatCode="h:mm:ss">
                  <c:v>0.383391203703704</c:v>
                </c:pt>
                <c:pt idx="6627" formatCode="h:mm:ss">
                  <c:v>0.38344907407407403</c:v>
                </c:pt>
                <c:pt idx="6628">
                  <c:v>0.383506944444444</c:v>
                </c:pt>
                <c:pt idx="6629" formatCode="h:mm:ss">
                  <c:v>0.38356481481481502</c:v>
                </c:pt>
                <c:pt idx="6630" formatCode="h:mm:ss">
                  <c:v>0.383622685185185</c:v>
                </c:pt>
                <c:pt idx="6631">
                  <c:v>0.38368055555555602</c:v>
                </c:pt>
                <c:pt idx="6632" formatCode="h:mm:ss">
                  <c:v>0.383738425925926</c:v>
                </c:pt>
                <c:pt idx="6633" formatCode="h:mm:ss">
                  <c:v>0.38379629629629602</c:v>
                </c:pt>
                <c:pt idx="6634">
                  <c:v>0.383854166666667</c:v>
                </c:pt>
                <c:pt idx="6635" formatCode="h:mm:ss">
                  <c:v>0.38391203703703702</c:v>
                </c:pt>
                <c:pt idx="6636" formatCode="h:mm:ss">
                  <c:v>0.383969907407407</c:v>
                </c:pt>
                <c:pt idx="6637">
                  <c:v>0.38402777777777802</c:v>
                </c:pt>
                <c:pt idx="6638" formatCode="h:mm:ss">
                  <c:v>0.384085648148148</c:v>
                </c:pt>
                <c:pt idx="6639" formatCode="h:mm:ss">
                  <c:v>0.38414351851851802</c:v>
                </c:pt>
                <c:pt idx="6640">
                  <c:v>0.38420138888888899</c:v>
                </c:pt>
                <c:pt idx="6641">
                  <c:v>0.38425925925925902</c:v>
                </c:pt>
                <c:pt idx="6642" formatCode="h:mm:ss">
                  <c:v>0.38431712962962999</c:v>
                </c:pt>
                <c:pt idx="6643" formatCode="h:mm:ss">
                  <c:v>0.38437500000000002</c:v>
                </c:pt>
                <c:pt idx="6644">
                  <c:v>0.38443287037036999</c:v>
                </c:pt>
                <c:pt idx="6645" formatCode="h:mm:ss">
                  <c:v>0.38449074074074102</c:v>
                </c:pt>
                <c:pt idx="6646" formatCode="h:mm:ss">
                  <c:v>0.38454861111111099</c:v>
                </c:pt>
                <c:pt idx="6647">
                  <c:v>0.38460648148148102</c:v>
                </c:pt>
                <c:pt idx="6648" formatCode="h:mm:ss">
                  <c:v>0.38466435185185199</c:v>
                </c:pt>
                <c:pt idx="6649" formatCode="h:mm:ss">
                  <c:v>0.38472222222222202</c:v>
                </c:pt>
                <c:pt idx="6650">
                  <c:v>0.38478009259259299</c:v>
                </c:pt>
                <c:pt idx="6651" formatCode="h:mm:ss">
                  <c:v>0.38483796296296302</c:v>
                </c:pt>
                <c:pt idx="6652" formatCode="h:mm:ss">
                  <c:v>0.38489583333333299</c:v>
                </c:pt>
                <c:pt idx="6653">
                  <c:v>0.38495370370370402</c:v>
                </c:pt>
                <c:pt idx="6654" formatCode="h:mm:ss">
                  <c:v>0.38501157407407399</c:v>
                </c:pt>
                <c:pt idx="6655" formatCode="h:mm:ss">
                  <c:v>0.38506944444444402</c:v>
                </c:pt>
                <c:pt idx="6656">
                  <c:v>0.38512731481481499</c:v>
                </c:pt>
                <c:pt idx="6657">
                  <c:v>0.38518518518518502</c:v>
                </c:pt>
                <c:pt idx="6658" formatCode="h:mm:ss">
                  <c:v>0.38524305555555599</c:v>
                </c:pt>
                <c:pt idx="6659" formatCode="h:mm:ss">
                  <c:v>0.38530092592592602</c:v>
                </c:pt>
                <c:pt idx="6660">
                  <c:v>0.38535879629629599</c:v>
                </c:pt>
                <c:pt idx="6661" formatCode="h:mm:ss">
                  <c:v>0.38541666666666702</c:v>
                </c:pt>
                <c:pt idx="6662" formatCode="h:mm:ss">
                  <c:v>0.38547453703703699</c:v>
                </c:pt>
                <c:pt idx="6663">
                  <c:v>0.38553240740740702</c:v>
                </c:pt>
                <c:pt idx="6664" formatCode="h:mm:ss">
                  <c:v>0.38559027777777799</c:v>
                </c:pt>
                <c:pt idx="6665" formatCode="h:mm:ss">
                  <c:v>0.38564814814814802</c:v>
                </c:pt>
                <c:pt idx="6666">
                  <c:v>0.38570601851851799</c:v>
                </c:pt>
                <c:pt idx="6667" formatCode="h:mm:ss">
                  <c:v>0.38576388888888902</c:v>
                </c:pt>
                <c:pt idx="6668" formatCode="h:mm:ss">
                  <c:v>0.38582175925925899</c:v>
                </c:pt>
                <c:pt idx="6669">
                  <c:v>0.38587962962963002</c:v>
                </c:pt>
                <c:pt idx="6670" formatCode="h:mm:ss">
                  <c:v>0.38593749999999999</c:v>
                </c:pt>
                <c:pt idx="6671" formatCode="h:mm:ss">
                  <c:v>0.38599537037037002</c:v>
                </c:pt>
                <c:pt idx="6672">
                  <c:v>0.38605324074074099</c:v>
                </c:pt>
                <c:pt idx="6673">
                  <c:v>0.38611111111111102</c:v>
                </c:pt>
                <c:pt idx="6674" formatCode="h:mm:ss">
                  <c:v>0.38616898148148099</c:v>
                </c:pt>
                <c:pt idx="6675" formatCode="h:mm:ss">
                  <c:v>0.38622685185185202</c:v>
                </c:pt>
                <c:pt idx="6676">
                  <c:v>0.38628472222222199</c:v>
                </c:pt>
                <c:pt idx="6677" formatCode="h:mm:ss">
                  <c:v>0.38634259259259301</c:v>
                </c:pt>
                <c:pt idx="6678" formatCode="h:mm:ss">
                  <c:v>0.38640046296296299</c:v>
                </c:pt>
                <c:pt idx="6679">
                  <c:v>0.38645833333333302</c:v>
                </c:pt>
                <c:pt idx="6680" formatCode="h:mm:ss">
                  <c:v>0.38651620370370399</c:v>
                </c:pt>
                <c:pt idx="6681" formatCode="h:mm:ss">
                  <c:v>0.38657407407407401</c:v>
                </c:pt>
                <c:pt idx="6682">
                  <c:v>0.38663194444444399</c:v>
                </c:pt>
                <c:pt idx="6683" formatCode="h:mm:ss">
                  <c:v>0.38668981481481501</c:v>
                </c:pt>
                <c:pt idx="6684" formatCode="h:mm:ss">
                  <c:v>0.38674768518518499</c:v>
                </c:pt>
                <c:pt idx="6685">
                  <c:v>0.38680555555555601</c:v>
                </c:pt>
                <c:pt idx="6686" formatCode="h:mm:ss">
                  <c:v>0.38686342592592599</c:v>
                </c:pt>
                <c:pt idx="6687" formatCode="h:mm:ss">
                  <c:v>0.38692129629629601</c:v>
                </c:pt>
                <c:pt idx="6688">
                  <c:v>0.38697916666666698</c:v>
                </c:pt>
                <c:pt idx="6689">
                  <c:v>0.38703703703703701</c:v>
                </c:pt>
                <c:pt idx="6690" formatCode="h:mm:ss">
                  <c:v>0.38709490740740699</c:v>
                </c:pt>
                <c:pt idx="6691" formatCode="h:mm:ss">
                  <c:v>0.38715277777777801</c:v>
                </c:pt>
                <c:pt idx="6692">
                  <c:v>0.38721064814814798</c:v>
                </c:pt>
                <c:pt idx="6693" formatCode="h:mm:ss">
                  <c:v>0.38726851851851901</c:v>
                </c:pt>
                <c:pt idx="6694" formatCode="h:mm:ss">
                  <c:v>0.38732638888888898</c:v>
                </c:pt>
                <c:pt idx="6695">
                  <c:v>0.38738425925925901</c:v>
                </c:pt>
                <c:pt idx="6696" formatCode="h:mm:ss">
                  <c:v>0.38744212962962998</c:v>
                </c:pt>
                <c:pt idx="6697" formatCode="h:mm:ss">
                  <c:v>0.38750000000000001</c:v>
                </c:pt>
                <c:pt idx="6698">
                  <c:v>0.38755787037036998</c:v>
                </c:pt>
                <c:pt idx="6699" formatCode="h:mm:ss">
                  <c:v>0.38761574074074101</c:v>
                </c:pt>
                <c:pt idx="6700" formatCode="h:mm:ss">
                  <c:v>0.38767361111111098</c:v>
                </c:pt>
                <c:pt idx="6701">
                  <c:v>0.38773148148148101</c:v>
                </c:pt>
                <c:pt idx="6702" formatCode="h:mm:ss">
                  <c:v>0.38778935185185198</c:v>
                </c:pt>
                <c:pt idx="6703" formatCode="h:mm:ss">
                  <c:v>0.38784722222222201</c:v>
                </c:pt>
                <c:pt idx="6704">
                  <c:v>0.38790509259259298</c:v>
                </c:pt>
                <c:pt idx="6705">
                  <c:v>0.38796296296296301</c:v>
                </c:pt>
                <c:pt idx="6706" formatCode="h:mm:ss">
                  <c:v>0.38802083333333298</c:v>
                </c:pt>
                <c:pt idx="6707" formatCode="h:mm:ss">
                  <c:v>0.38807870370370401</c:v>
                </c:pt>
                <c:pt idx="6708">
                  <c:v>0.38813657407407398</c:v>
                </c:pt>
                <c:pt idx="6709" formatCode="h:mm:ss">
                  <c:v>0.38819444444444401</c:v>
                </c:pt>
                <c:pt idx="6710" formatCode="h:mm:ss">
                  <c:v>0.38825231481481498</c:v>
                </c:pt>
                <c:pt idx="6711">
                  <c:v>0.38831018518518501</c:v>
                </c:pt>
                <c:pt idx="6712" formatCode="h:mm:ss">
                  <c:v>0.38836805555555598</c:v>
                </c:pt>
                <c:pt idx="6713" formatCode="h:mm:ss">
                  <c:v>0.38842592592592601</c:v>
                </c:pt>
                <c:pt idx="6714">
                  <c:v>0.38848379629629598</c:v>
                </c:pt>
                <c:pt idx="6715" formatCode="h:mm:ss">
                  <c:v>0.38854166666666701</c:v>
                </c:pt>
                <c:pt idx="6716" formatCode="h:mm:ss">
                  <c:v>0.38859953703703698</c:v>
                </c:pt>
                <c:pt idx="6717">
                  <c:v>0.38865740740740701</c:v>
                </c:pt>
                <c:pt idx="6718" formatCode="h:mm:ss">
                  <c:v>0.38871527777777798</c:v>
                </c:pt>
                <c:pt idx="6719" formatCode="h:mm:ss">
                  <c:v>0.38877314814814801</c:v>
                </c:pt>
                <c:pt idx="6720">
                  <c:v>0.38883101851851798</c:v>
                </c:pt>
                <c:pt idx="6721">
                  <c:v>0.38888888888888901</c:v>
                </c:pt>
                <c:pt idx="6722" formatCode="h:mm:ss">
                  <c:v>0.38894675925925898</c:v>
                </c:pt>
                <c:pt idx="6723" formatCode="h:mm:ss">
                  <c:v>0.38900462962963001</c:v>
                </c:pt>
                <c:pt idx="6724">
                  <c:v>0.38906249999999998</c:v>
                </c:pt>
                <c:pt idx="6725" formatCode="h:mm:ss">
                  <c:v>0.38912037037037001</c:v>
                </c:pt>
                <c:pt idx="6726" formatCode="h:mm:ss">
                  <c:v>0.38917824074074098</c:v>
                </c:pt>
                <c:pt idx="6727">
                  <c:v>0.38923611111111101</c:v>
                </c:pt>
                <c:pt idx="6728" formatCode="h:mm:ss">
                  <c:v>0.38929398148148098</c:v>
                </c:pt>
                <c:pt idx="6729" formatCode="h:mm:ss">
                  <c:v>0.389351851851852</c:v>
                </c:pt>
                <c:pt idx="6730">
                  <c:v>0.38940972222222198</c:v>
                </c:pt>
                <c:pt idx="6731" formatCode="h:mm:ss">
                  <c:v>0.389467592592593</c:v>
                </c:pt>
                <c:pt idx="6732" formatCode="h:mm:ss">
                  <c:v>0.38952546296296298</c:v>
                </c:pt>
                <c:pt idx="6733">
                  <c:v>0.389583333333333</c:v>
                </c:pt>
                <c:pt idx="6734" formatCode="h:mm:ss">
                  <c:v>0.38964120370370398</c:v>
                </c:pt>
                <c:pt idx="6735" formatCode="h:mm:ss">
                  <c:v>0.389699074074074</c:v>
                </c:pt>
                <c:pt idx="6736">
                  <c:v>0.38975694444444398</c:v>
                </c:pt>
                <c:pt idx="6737">
                  <c:v>0.389814814814815</c:v>
                </c:pt>
                <c:pt idx="6738" formatCode="h:mm:ss">
                  <c:v>0.38987268518518498</c:v>
                </c:pt>
                <c:pt idx="6739" formatCode="h:mm:ss">
                  <c:v>0.389930555555556</c:v>
                </c:pt>
                <c:pt idx="6740">
                  <c:v>0.38998842592592597</c:v>
                </c:pt>
                <c:pt idx="6741" formatCode="h:mm:ss">
                  <c:v>0.390046296296296</c:v>
                </c:pt>
                <c:pt idx="6742" formatCode="h:mm:ss">
                  <c:v>0.39010416666666697</c:v>
                </c:pt>
                <c:pt idx="6743">
                  <c:v>0.390162037037037</c:v>
                </c:pt>
                <c:pt idx="6744" formatCode="h:mm:ss">
                  <c:v>0.39021990740740697</c:v>
                </c:pt>
                <c:pt idx="6745" formatCode="h:mm:ss">
                  <c:v>0.390277777777778</c:v>
                </c:pt>
                <c:pt idx="6746">
                  <c:v>0.39033564814814797</c:v>
                </c:pt>
                <c:pt idx="6747" formatCode="h:mm:ss">
                  <c:v>0.390393518518519</c:v>
                </c:pt>
                <c:pt idx="6748" formatCode="h:mm:ss">
                  <c:v>0.39045138888888897</c:v>
                </c:pt>
                <c:pt idx="6749">
                  <c:v>0.390509259259259</c:v>
                </c:pt>
                <c:pt idx="6750" formatCode="h:mm:ss">
                  <c:v>0.39056712962963003</c:v>
                </c:pt>
                <c:pt idx="6751" formatCode="h:mm:ss">
                  <c:v>0.390625</c:v>
                </c:pt>
                <c:pt idx="6752">
                  <c:v>0.39068287037036997</c:v>
                </c:pt>
                <c:pt idx="6753">
                  <c:v>0.390740740740741</c:v>
                </c:pt>
                <c:pt idx="6754" formatCode="h:mm:ss">
                  <c:v>0.39079861111111103</c:v>
                </c:pt>
                <c:pt idx="6755" formatCode="h:mm:ss">
                  <c:v>0.390856481481481</c:v>
                </c:pt>
                <c:pt idx="6756">
                  <c:v>0.39091435185185203</c:v>
                </c:pt>
                <c:pt idx="6757" formatCode="h:mm:ss">
                  <c:v>0.390972222222222</c:v>
                </c:pt>
                <c:pt idx="6758" formatCode="h:mm:ss">
                  <c:v>0.39103009259259303</c:v>
                </c:pt>
                <c:pt idx="6759">
                  <c:v>0.391087962962963</c:v>
                </c:pt>
                <c:pt idx="6760" formatCode="h:mm:ss">
                  <c:v>0.39114583333333303</c:v>
                </c:pt>
                <c:pt idx="6761" formatCode="h:mm:ss">
                  <c:v>0.391203703703704</c:v>
                </c:pt>
                <c:pt idx="6762">
                  <c:v>0.39126157407407403</c:v>
                </c:pt>
                <c:pt idx="6763" formatCode="h:mm:ss">
                  <c:v>0.391319444444444</c:v>
                </c:pt>
                <c:pt idx="6764" formatCode="h:mm:ss">
                  <c:v>0.39137731481481502</c:v>
                </c:pt>
                <c:pt idx="6765">
                  <c:v>0.391435185185185</c:v>
                </c:pt>
                <c:pt idx="6766" formatCode="h:mm:ss">
                  <c:v>0.39149305555555602</c:v>
                </c:pt>
                <c:pt idx="6767" formatCode="h:mm:ss">
                  <c:v>0.391550925925926</c:v>
                </c:pt>
                <c:pt idx="6768">
                  <c:v>0.39160879629629602</c:v>
                </c:pt>
                <c:pt idx="6769">
                  <c:v>0.391666666666667</c:v>
                </c:pt>
                <c:pt idx="6770" formatCode="h:mm:ss">
                  <c:v>0.39172453703703702</c:v>
                </c:pt>
                <c:pt idx="6771" formatCode="h:mm:ss">
                  <c:v>0.391782407407407</c:v>
                </c:pt>
                <c:pt idx="6772">
                  <c:v>0.39184027777777802</c:v>
                </c:pt>
                <c:pt idx="6773" formatCode="h:mm:ss">
                  <c:v>0.391898148148148</c:v>
                </c:pt>
                <c:pt idx="6774" formatCode="h:mm:ss">
                  <c:v>0.39195601851851802</c:v>
                </c:pt>
                <c:pt idx="6775">
                  <c:v>0.39201388888888899</c:v>
                </c:pt>
                <c:pt idx="6776" formatCode="h:mm:ss">
                  <c:v>0.39207175925925902</c:v>
                </c:pt>
                <c:pt idx="6777" formatCode="h:mm:ss">
                  <c:v>0.39212962962962999</c:v>
                </c:pt>
                <c:pt idx="6778">
                  <c:v>0.39218750000000002</c:v>
                </c:pt>
                <c:pt idx="6779" formatCode="h:mm:ss">
                  <c:v>0.39224537037036999</c:v>
                </c:pt>
                <c:pt idx="6780" formatCode="h:mm:ss">
                  <c:v>0.39230324074074102</c:v>
                </c:pt>
                <c:pt idx="6781">
                  <c:v>0.39236111111111099</c:v>
                </c:pt>
                <c:pt idx="6782" formatCode="h:mm:ss">
                  <c:v>0.39241898148148102</c:v>
                </c:pt>
                <c:pt idx="6783" formatCode="h:mm:ss">
                  <c:v>0.39247685185185199</c:v>
                </c:pt>
                <c:pt idx="6784">
                  <c:v>0.39253472222222202</c:v>
                </c:pt>
                <c:pt idx="6785">
                  <c:v>0.39259259259259299</c:v>
                </c:pt>
                <c:pt idx="6786" formatCode="h:mm:ss">
                  <c:v>0.39265046296296302</c:v>
                </c:pt>
                <c:pt idx="6787" formatCode="h:mm:ss">
                  <c:v>0.39270833333333299</c:v>
                </c:pt>
                <c:pt idx="6788">
                  <c:v>0.39276620370370402</c:v>
                </c:pt>
                <c:pt idx="6789" formatCode="h:mm:ss">
                  <c:v>0.39282407407407399</c:v>
                </c:pt>
                <c:pt idx="6790" formatCode="h:mm:ss">
                  <c:v>0.39288194444444402</c:v>
                </c:pt>
                <c:pt idx="6791">
                  <c:v>0.39293981481481499</c:v>
                </c:pt>
                <c:pt idx="6792" formatCode="h:mm:ss">
                  <c:v>0.39299768518518502</c:v>
                </c:pt>
                <c:pt idx="6793" formatCode="h:mm:ss">
                  <c:v>0.39305555555555599</c:v>
                </c:pt>
                <c:pt idx="6794">
                  <c:v>0.39311342592592602</c:v>
                </c:pt>
                <c:pt idx="6795" formatCode="h:mm:ss">
                  <c:v>0.39317129629629599</c:v>
                </c:pt>
                <c:pt idx="6796" formatCode="h:mm:ss">
                  <c:v>0.39322916666666702</c:v>
                </c:pt>
                <c:pt idx="6797">
                  <c:v>0.39328703703703699</c:v>
                </c:pt>
                <c:pt idx="6798" formatCode="h:mm:ss">
                  <c:v>0.39334490740740702</c:v>
                </c:pt>
                <c:pt idx="6799" formatCode="h:mm:ss">
                  <c:v>0.39340277777777799</c:v>
                </c:pt>
                <c:pt idx="6800">
                  <c:v>0.39346064814814802</c:v>
                </c:pt>
                <c:pt idx="6801">
                  <c:v>0.39351851851851799</c:v>
                </c:pt>
                <c:pt idx="6802" formatCode="h:mm:ss">
                  <c:v>0.39357638888888902</c:v>
                </c:pt>
                <c:pt idx="6803" formatCode="h:mm:ss">
                  <c:v>0.39363425925925899</c:v>
                </c:pt>
                <c:pt idx="6804">
                  <c:v>0.39369212962963002</c:v>
                </c:pt>
                <c:pt idx="6805" formatCode="h:mm:ss">
                  <c:v>0.39374999999999999</c:v>
                </c:pt>
                <c:pt idx="6806" formatCode="h:mm:ss">
                  <c:v>0.39380787037037002</c:v>
                </c:pt>
                <c:pt idx="6807">
                  <c:v>0.39386574074074099</c:v>
                </c:pt>
                <c:pt idx="6808" formatCode="h:mm:ss">
                  <c:v>0.39392361111111102</c:v>
                </c:pt>
                <c:pt idx="6809" formatCode="h:mm:ss">
                  <c:v>0.39398148148148099</c:v>
                </c:pt>
                <c:pt idx="6810">
                  <c:v>0.39403935185185202</c:v>
                </c:pt>
                <c:pt idx="6811" formatCode="h:mm:ss">
                  <c:v>0.39409722222222199</c:v>
                </c:pt>
                <c:pt idx="6812" formatCode="h:mm:ss">
                  <c:v>0.39415509259259301</c:v>
                </c:pt>
                <c:pt idx="6813">
                  <c:v>0.39421296296296299</c:v>
                </c:pt>
                <c:pt idx="6814" formatCode="h:mm:ss">
                  <c:v>0.39427083333333302</c:v>
                </c:pt>
                <c:pt idx="6815" formatCode="h:mm:ss">
                  <c:v>0.39432870370370399</c:v>
                </c:pt>
                <c:pt idx="6816">
                  <c:v>0.39438657407407401</c:v>
                </c:pt>
                <c:pt idx="6817">
                  <c:v>0.39444444444444399</c:v>
                </c:pt>
                <c:pt idx="6818" formatCode="h:mm:ss">
                  <c:v>0.39450231481481501</c:v>
                </c:pt>
                <c:pt idx="6819" formatCode="h:mm:ss">
                  <c:v>0.39456018518518499</c:v>
                </c:pt>
                <c:pt idx="6820">
                  <c:v>0.39461805555555601</c:v>
                </c:pt>
                <c:pt idx="6821" formatCode="h:mm:ss">
                  <c:v>0.39467592592592599</c:v>
                </c:pt>
                <c:pt idx="6822" formatCode="h:mm:ss">
                  <c:v>0.39473379629629601</c:v>
                </c:pt>
                <c:pt idx="6823">
                  <c:v>0.39479166666666698</c:v>
                </c:pt>
                <c:pt idx="6824" formatCode="h:mm:ss">
                  <c:v>0.39484953703703701</c:v>
                </c:pt>
                <c:pt idx="6825" formatCode="h:mm:ss">
                  <c:v>0.39490740740740699</c:v>
                </c:pt>
                <c:pt idx="6826">
                  <c:v>0.39496527777777801</c:v>
                </c:pt>
                <c:pt idx="6827" formatCode="h:mm:ss">
                  <c:v>0.39502314814814798</c:v>
                </c:pt>
                <c:pt idx="6828" formatCode="h:mm:ss">
                  <c:v>0.39508101851851901</c:v>
                </c:pt>
                <c:pt idx="6829">
                  <c:v>0.39513888888888898</c:v>
                </c:pt>
                <c:pt idx="6830" formatCode="h:mm:ss">
                  <c:v>0.39519675925925901</c:v>
                </c:pt>
                <c:pt idx="6831" formatCode="h:mm:ss">
                  <c:v>0.39525462962962998</c:v>
                </c:pt>
                <c:pt idx="6832">
                  <c:v>0.39531250000000001</c:v>
                </c:pt>
                <c:pt idx="6833">
                  <c:v>0.39537037037036998</c:v>
                </c:pt>
                <c:pt idx="6834" formatCode="h:mm:ss">
                  <c:v>0.39542824074074101</c:v>
                </c:pt>
                <c:pt idx="6835" formatCode="h:mm:ss">
                  <c:v>0.39548611111111098</c:v>
                </c:pt>
                <c:pt idx="6836">
                  <c:v>0.39554398148148101</c:v>
                </c:pt>
                <c:pt idx="6837" formatCode="h:mm:ss">
                  <c:v>0.39560185185185198</c:v>
                </c:pt>
                <c:pt idx="6838" formatCode="h:mm:ss">
                  <c:v>0.39565972222222201</c:v>
                </c:pt>
                <c:pt idx="6839">
                  <c:v>0.39571759259259298</c:v>
                </c:pt>
                <c:pt idx="6840" formatCode="h:mm:ss">
                  <c:v>0.39577546296296301</c:v>
                </c:pt>
                <c:pt idx="6841" formatCode="h:mm:ss">
                  <c:v>0.39583333333333298</c:v>
                </c:pt>
                <c:pt idx="6842">
                  <c:v>0.39589120370370401</c:v>
                </c:pt>
                <c:pt idx="6843" formatCode="h:mm:ss">
                  <c:v>0.39594907407407398</c:v>
                </c:pt>
                <c:pt idx="6844" formatCode="h:mm:ss">
                  <c:v>0.39600694444444401</c:v>
                </c:pt>
                <c:pt idx="6845">
                  <c:v>0.39606481481481498</c:v>
                </c:pt>
                <c:pt idx="6846" formatCode="h:mm:ss">
                  <c:v>0.39612268518518501</c:v>
                </c:pt>
                <c:pt idx="6847" formatCode="h:mm:ss">
                  <c:v>0.39618055555555598</c:v>
                </c:pt>
                <c:pt idx="6848">
                  <c:v>0.39623842592592601</c:v>
                </c:pt>
                <c:pt idx="6849">
                  <c:v>0.39629629629629598</c:v>
                </c:pt>
                <c:pt idx="6850" formatCode="h:mm:ss">
                  <c:v>0.39635416666666701</c:v>
                </c:pt>
                <c:pt idx="6851" formatCode="h:mm:ss">
                  <c:v>0.39641203703703698</c:v>
                </c:pt>
                <c:pt idx="6852">
                  <c:v>0.39646990740740701</c:v>
                </c:pt>
                <c:pt idx="6853" formatCode="h:mm:ss">
                  <c:v>0.39652777777777798</c:v>
                </c:pt>
                <c:pt idx="6854" formatCode="h:mm:ss">
                  <c:v>0.39658564814814801</c:v>
                </c:pt>
                <c:pt idx="6855">
                  <c:v>0.39664351851851798</c:v>
                </c:pt>
                <c:pt idx="6856" formatCode="h:mm:ss">
                  <c:v>0.39670138888888901</c:v>
                </c:pt>
                <c:pt idx="6857" formatCode="h:mm:ss">
                  <c:v>0.39675925925925898</c:v>
                </c:pt>
                <c:pt idx="6858">
                  <c:v>0.39681712962963001</c:v>
                </c:pt>
                <c:pt idx="6859" formatCode="h:mm:ss">
                  <c:v>0.39687499999999998</c:v>
                </c:pt>
                <c:pt idx="6860" formatCode="h:mm:ss">
                  <c:v>0.39693287037037001</c:v>
                </c:pt>
                <c:pt idx="6861">
                  <c:v>0.39699074074074098</c:v>
                </c:pt>
                <c:pt idx="6862" formatCode="h:mm:ss">
                  <c:v>0.39704861111111101</c:v>
                </c:pt>
                <c:pt idx="6863" formatCode="h:mm:ss">
                  <c:v>0.39710648148148098</c:v>
                </c:pt>
                <c:pt idx="6864">
                  <c:v>0.397164351851852</c:v>
                </c:pt>
                <c:pt idx="6865">
                  <c:v>0.39722222222222198</c:v>
                </c:pt>
                <c:pt idx="6866" formatCode="h:mm:ss">
                  <c:v>0.397280092592593</c:v>
                </c:pt>
                <c:pt idx="6867" formatCode="h:mm:ss">
                  <c:v>0.39733796296296298</c:v>
                </c:pt>
                <c:pt idx="6868">
                  <c:v>0.397395833333333</c:v>
                </c:pt>
                <c:pt idx="6869" formatCode="h:mm:ss">
                  <c:v>0.39745370370370398</c:v>
                </c:pt>
                <c:pt idx="6870" formatCode="h:mm:ss">
                  <c:v>0.397511574074074</c:v>
                </c:pt>
                <c:pt idx="6871">
                  <c:v>0.39756944444444398</c:v>
                </c:pt>
                <c:pt idx="6872" formatCode="h:mm:ss">
                  <c:v>0.397627314814815</c:v>
                </c:pt>
                <c:pt idx="6873" formatCode="h:mm:ss">
                  <c:v>0.39768518518518498</c:v>
                </c:pt>
                <c:pt idx="6874">
                  <c:v>0.397743055555556</c:v>
                </c:pt>
                <c:pt idx="6875" formatCode="h:mm:ss">
                  <c:v>0.39780092592592597</c:v>
                </c:pt>
                <c:pt idx="6876" formatCode="h:mm:ss">
                  <c:v>0.397858796296296</c:v>
                </c:pt>
                <c:pt idx="6877">
                  <c:v>0.39791666666666697</c:v>
                </c:pt>
                <c:pt idx="6878" formatCode="h:mm:ss">
                  <c:v>0.397974537037037</c:v>
                </c:pt>
                <c:pt idx="6879" formatCode="h:mm:ss">
                  <c:v>0.39803240740740697</c:v>
                </c:pt>
                <c:pt idx="6880">
                  <c:v>0.398090277777778</c:v>
                </c:pt>
                <c:pt idx="6881">
                  <c:v>0.39814814814814797</c:v>
                </c:pt>
                <c:pt idx="6882" formatCode="h:mm:ss">
                  <c:v>0.398206018518519</c:v>
                </c:pt>
                <c:pt idx="6883" formatCode="h:mm:ss">
                  <c:v>0.39826388888888897</c:v>
                </c:pt>
                <c:pt idx="6884">
                  <c:v>0.398321759259259</c:v>
                </c:pt>
                <c:pt idx="6885" formatCode="h:mm:ss">
                  <c:v>0.39837962962963003</c:v>
                </c:pt>
                <c:pt idx="6886" formatCode="h:mm:ss">
                  <c:v>0.3984375</c:v>
                </c:pt>
                <c:pt idx="6887">
                  <c:v>0.39849537037036997</c:v>
                </c:pt>
                <c:pt idx="6888" formatCode="h:mm:ss">
                  <c:v>0.398553240740741</c:v>
                </c:pt>
                <c:pt idx="6889" formatCode="h:mm:ss">
                  <c:v>0.39861111111111103</c:v>
                </c:pt>
                <c:pt idx="6890">
                  <c:v>0.398668981481481</c:v>
                </c:pt>
                <c:pt idx="6891" formatCode="h:mm:ss">
                  <c:v>0.39872685185185203</c:v>
                </c:pt>
                <c:pt idx="6892" formatCode="h:mm:ss">
                  <c:v>0.398784722222222</c:v>
                </c:pt>
                <c:pt idx="6893">
                  <c:v>0.39884259259259303</c:v>
                </c:pt>
                <c:pt idx="6894" formatCode="h:mm:ss">
                  <c:v>0.398900462962963</c:v>
                </c:pt>
                <c:pt idx="6895" formatCode="h:mm:ss">
                  <c:v>0.39895833333333303</c:v>
                </c:pt>
                <c:pt idx="6896">
                  <c:v>0.399016203703704</c:v>
                </c:pt>
                <c:pt idx="6897">
                  <c:v>0.39907407407407403</c:v>
                </c:pt>
                <c:pt idx="6898" formatCode="h:mm:ss">
                  <c:v>0.399131944444444</c:v>
                </c:pt>
                <c:pt idx="6899" formatCode="h:mm:ss">
                  <c:v>0.39918981481481502</c:v>
                </c:pt>
                <c:pt idx="6900">
                  <c:v>0.399247685185185</c:v>
                </c:pt>
                <c:pt idx="6901" formatCode="h:mm:ss">
                  <c:v>0.39930555555555602</c:v>
                </c:pt>
                <c:pt idx="6902" formatCode="h:mm:ss">
                  <c:v>0.399363425925926</c:v>
                </c:pt>
                <c:pt idx="6903">
                  <c:v>0.39942129629629602</c:v>
                </c:pt>
                <c:pt idx="6904" formatCode="h:mm:ss">
                  <c:v>0.399479166666667</c:v>
                </c:pt>
                <c:pt idx="6905" formatCode="h:mm:ss">
                  <c:v>0.39953703703703702</c:v>
                </c:pt>
                <c:pt idx="6906">
                  <c:v>0.399594907407407</c:v>
                </c:pt>
                <c:pt idx="6907" formatCode="h:mm:ss">
                  <c:v>0.39965277777777802</c:v>
                </c:pt>
                <c:pt idx="6908" formatCode="h:mm:ss">
                  <c:v>0.399710648148148</c:v>
                </c:pt>
                <c:pt idx="6909">
                  <c:v>0.39976851851851802</c:v>
                </c:pt>
                <c:pt idx="6910" formatCode="h:mm:ss">
                  <c:v>0.39982638888888899</c:v>
                </c:pt>
                <c:pt idx="6911" formatCode="h:mm:ss">
                  <c:v>0.39988425925925902</c:v>
                </c:pt>
                <c:pt idx="6912">
                  <c:v>0.39994212962962999</c:v>
                </c:pt>
                <c:pt idx="6913">
                  <c:v>0.4</c:v>
                </c:pt>
                <c:pt idx="6914" formatCode="h:mm:ss">
                  <c:v>0.40005787037036999</c:v>
                </c:pt>
                <c:pt idx="6915" formatCode="h:mm:ss">
                  <c:v>0.40011574074074102</c:v>
                </c:pt>
                <c:pt idx="6916">
                  <c:v>0.40017361111111099</c:v>
                </c:pt>
                <c:pt idx="6917" formatCode="h:mm:ss">
                  <c:v>0.40023148148148102</c:v>
                </c:pt>
                <c:pt idx="6918" formatCode="h:mm:ss">
                  <c:v>0.40028935185185199</c:v>
                </c:pt>
                <c:pt idx="6919">
                  <c:v>0.40034722222222202</c:v>
                </c:pt>
                <c:pt idx="6920" formatCode="h:mm:ss">
                  <c:v>0.40040509259259299</c:v>
                </c:pt>
                <c:pt idx="6921" formatCode="h:mm:ss">
                  <c:v>0.40046296296296302</c:v>
                </c:pt>
                <c:pt idx="6922">
                  <c:v>0.40052083333333299</c:v>
                </c:pt>
                <c:pt idx="6923" formatCode="h:mm:ss">
                  <c:v>0.40057870370370402</c:v>
                </c:pt>
                <c:pt idx="6924" formatCode="h:mm:ss">
                  <c:v>0.40063657407407399</c:v>
                </c:pt>
                <c:pt idx="6925">
                  <c:v>0.40069444444444402</c:v>
                </c:pt>
                <c:pt idx="6926" formatCode="h:mm:ss">
                  <c:v>0.40075231481481499</c:v>
                </c:pt>
                <c:pt idx="6927" formatCode="h:mm:ss">
                  <c:v>0.40081018518518502</c:v>
                </c:pt>
                <c:pt idx="6928">
                  <c:v>0.40086805555555599</c:v>
                </c:pt>
                <c:pt idx="6929">
                  <c:v>0.40092592592592602</c:v>
                </c:pt>
                <c:pt idx="6930" formatCode="h:mm:ss">
                  <c:v>0.40098379629629599</c:v>
                </c:pt>
                <c:pt idx="6931" formatCode="h:mm:ss">
                  <c:v>0.40104166666666702</c:v>
                </c:pt>
                <c:pt idx="6932">
                  <c:v>0.40109953703703699</c:v>
                </c:pt>
                <c:pt idx="6933" formatCode="h:mm:ss">
                  <c:v>0.40115740740740702</c:v>
                </c:pt>
                <c:pt idx="6934" formatCode="h:mm:ss">
                  <c:v>0.40121527777777799</c:v>
                </c:pt>
                <c:pt idx="6935">
                  <c:v>0.40127314814814802</c:v>
                </c:pt>
                <c:pt idx="6936" formatCode="h:mm:ss">
                  <c:v>0.40133101851851799</c:v>
                </c:pt>
                <c:pt idx="6937" formatCode="h:mm:ss">
                  <c:v>0.40138888888888902</c:v>
                </c:pt>
                <c:pt idx="6938">
                  <c:v>0.40144675925925899</c:v>
                </c:pt>
                <c:pt idx="6939" formatCode="h:mm:ss">
                  <c:v>0.40150462962963002</c:v>
                </c:pt>
                <c:pt idx="6940" formatCode="h:mm:ss">
                  <c:v>0.40156249999999999</c:v>
                </c:pt>
                <c:pt idx="6941">
                  <c:v>0.40162037037037002</c:v>
                </c:pt>
                <c:pt idx="6942" formatCode="h:mm:ss">
                  <c:v>0.40167824074074099</c:v>
                </c:pt>
                <c:pt idx="6943" formatCode="h:mm:ss">
                  <c:v>0.40173611111111102</c:v>
                </c:pt>
                <c:pt idx="6944">
                  <c:v>0.40179398148148099</c:v>
                </c:pt>
                <c:pt idx="6945">
                  <c:v>0.40185185185185202</c:v>
                </c:pt>
                <c:pt idx="6946" formatCode="h:mm:ss">
                  <c:v>0.40190972222222199</c:v>
                </c:pt>
                <c:pt idx="6947" formatCode="h:mm:ss">
                  <c:v>0.40196759259259301</c:v>
                </c:pt>
                <c:pt idx="6948">
                  <c:v>0.40202546296296299</c:v>
                </c:pt>
                <c:pt idx="6949" formatCode="h:mm:ss">
                  <c:v>0.40208333333333302</c:v>
                </c:pt>
                <c:pt idx="6950" formatCode="h:mm:ss">
                  <c:v>0.40214120370370399</c:v>
                </c:pt>
                <c:pt idx="6951">
                  <c:v>0.40219907407407401</c:v>
                </c:pt>
                <c:pt idx="6952" formatCode="h:mm:ss">
                  <c:v>0.40225694444444399</c:v>
                </c:pt>
                <c:pt idx="6953" formatCode="h:mm:ss">
                  <c:v>0.40231481481481501</c:v>
                </c:pt>
                <c:pt idx="6954">
                  <c:v>0.40237268518518499</c:v>
                </c:pt>
                <c:pt idx="6955" formatCode="h:mm:ss">
                  <c:v>0.40243055555555601</c:v>
                </c:pt>
                <c:pt idx="6956" formatCode="h:mm:ss">
                  <c:v>0.40248842592592599</c:v>
                </c:pt>
                <c:pt idx="6957">
                  <c:v>0.40254629629629601</c:v>
                </c:pt>
                <c:pt idx="6958" formatCode="h:mm:ss">
                  <c:v>0.40260416666666698</c:v>
                </c:pt>
                <c:pt idx="6959" formatCode="h:mm:ss">
                  <c:v>0.40266203703703701</c:v>
                </c:pt>
                <c:pt idx="6960">
                  <c:v>0.40271990740740699</c:v>
                </c:pt>
                <c:pt idx="6961">
                  <c:v>0.40277777777777801</c:v>
                </c:pt>
                <c:pt idx="6962" formatCode="h:mm:ss">
                  <c:v>0.40283564814814798</c:v>
                </c:pt>
                <c:pt idx="6963" formatCode="h:mm:ss">
                  <c:v>0.40289351851851901</c:v>
                </c:pt>
                <c:pt idx="6964">
                  <c:v>0.40295138888888898</c:v>
                </c:pt>
                <c:pt idx="6965" formatCode="h:mm:ss">
                  <c:v>0.40300925925925901</c:v>
                </c:pt>
                <c:pt idx="6966" formatCode="h:mm:ss">
                  <c:v>0.40306712962962998</c:v>
                </c:pt>
                <c:pt idx="6967">
                  <c:v>0.40312500000000001</c:v>
                </c:pt>
                <c:pt idx="6968" formatCode="h:mm:ss">
                  <c:v>0.40318287037036998</c:v>
                </c:pt>
                <c:pt idx="6969" formatCode="h:mm:ss">
                  <c:v>0.40324074074074101</c:v>
                </c:pt>
                <c:pt idx="6970">
                  <c:v>0.40329861111111098</c:v>
                </c:pt>
                <c:pt idx="6971" formatCode="h:mm:ss">
                  <c:v>0.40335648148148101</c:v>
                </c:pt>
                <c:pt idx="6972" formatCode="h:mm:ss">
                  <c:v>0.40341435185185198</c:v>
                </c:pt>
                <c:pt idx="6973">
                  <c:v>0.40347222222222201</c:v>
                </c:pt>
                <c:pt idx="6974" formatCode="h:mm:ss">
                  <c:v>0.40353009259259298</c:v>
                </c:pt>
                <c:pt idx="6975" formatCode="h:mm:ss">
                  <c:v>0.40358796296296301</c:v>
                </c:pt>
                <c:pt idx="6976">
                  <c:v>0.40364583333333298</c:v>
                </c:pt>
                <c:pt idx="6977">
                  <c:v>0.40370370370370401</c:v>
                </c:pt>
                <c:pt idx="6978" formatCode="h:mm:ss">
                  <c:v>0.40376157407407398</c:v>
                </c:pt>
                <c:pt idx="6979" formatCode="h:mm:ss">
                  <c:v>0.40381944444444401</c:v>
                </c:pt>
                <c:pt idx="6980">
                  <c:v>0.40387731481481498</c:v>
                </c:pt>
                <c:pt idx="6981" formatCode="h:mm:ss">
                  <c:v>0.40393518518518501</c:v>
                </c:pt>
                <c:pt idx="6982" formatCode="h:mm:ss">
                  <c:v>0.40399305555555598</c:v>
                </c:pt>
                <c:pt idx="6983">
                  <c:v>0.40405092592592601</c:v>
                </c:pt>
                <c:pt idx="6984" formatCode="h:mm:ss">
                  <c:v>0.40410879629629598</c:v>
                </c:pt>
                <c:pt idx="6985" formatCode="h:mm:ss">
                  <c:v>0.40416666666666701</c:v>
                </c:pt>
                <c:pt idx="6986">
                  <c:v>0.40422453703703698</c:v>
                </c:pt>
                <c:pt idx="6987" formatCode="h:mm:ss">
                  <c:v>0.40428240740740701</c:v>
                </c:pt>
                <c:pt idx="6988" formatCode="h:mm:ss">
                  <c:v>0.40434027777777798</c:v>
                </c:pt>
                <c:pt idx="6989">
                  <c:v>0.40439814814814801</c:v>
                </c:pt>
                <c:pt idx="6990" formatCode="h:mm:ss">
                  <c:v>0.40445601851851798</c:v>
                </c:pt>
                <c:pt idx="6991" formatCode="h:mm:ss">
                  <c:v>0.40451388888888901</c:v>
                </c:pt>
                <c:pt idx="6992">
                  <c:v>0.40457175925925898</c:v>
                </c:pt>
                <c:pt idx="6993">
                  <c:v>0.40462962962963001</c:v>
                </c:pt>
                <c:pt idx="6994" formatCode="h:mm:ss">
                  <c:v>0.40468749999999998</c:v>
                </c:pt>
                <c:pt idx="6995" formatCode="h:mm:ss">
                  <c:v>0.40474537037037001</c:v>
                </c:pt>
                <c:pt idx="6996">
                  <c:v>0.40480324074074098</c:v>
                </c:pt>
                <c:pt idx="6997" formatCode="h:mm:ss">
                  <c:v>0.40486111111111101</c:v>
                </c:pt>
                <c:pt idx="6998" formatCode="h:mm:ss">
                  <c:v>0.40491898148148098</c:v>
                </c:pt>
                <c:pt idx="6999">
                  <c:v>0.404976851851852</c:v>
                </c:pt>
                <c:pt idx="7000" formatCode="h:mm:ss">
                  <c:v>0.40503472222222198</c:v>
                </c:pt>
                <c:pt idx="7001" formatCode="h:mm:ss">
                  <c:v>0.405092592592593</c:v>
                </c:pt>
                <c:pt idx="7002">
                  <c:v>0.40515046296296298</c:v>
                </c:pt>
                <c:pt idx="7003" formatCode="h:mm:ss">
                  <c:v>0.405208333333333</c:v>
                </c:pt>
                <c:pt idx="7004" formatCode="h:mm:ss">
                  <c:v>0.40526620370370398</c:v>
                </c:pt>
                <c:pt idx="7005">
                  <c:v>0.405324074074074</c:v>
                </c:pt>
                <c:pt idx="7006" formatCode="h:mm:ss">
                  <c:v>0.40538194444444398</c:v>
                </c:pt>
                <c:pt idx="7007" formatCode="h:mm:ss">
                  <c:v>0.405439814814815</c:v>
                </c:pt>
                <c:pt idx="7008">
                  <c:v>0.40549768518518498</c:v>
                </c:pt>
                <c:pt idx="7009">
                  <c:v>0.405555555555556</c:v>
                </c:pt>
                <c:pt idx="7010" formatCode="h:mm:ss">
                  <c:v>0.40561342592592597</c:v>
                </c:pt>
                <c:pt idx="7011" formatCode="h:mm:ss">
                  <c:v>0.405671296296296</c:v>
                </c:pt>
                <c:pt idx="7012">
                  <c:v>0.40572916666666697</c:v>
                </c:pt>
                <c:pt idx="7013" formatCode="h:mm:ss">
                  <c:v>0.405787037037037</c:v>
                </c:pt>
                <c:pt idx="7014" formatCode="h:mm:ss">
                  <c:v>0.40584490740740697</c:v>
                </c:pt>
                <c:pt idx="7015">
                  <c:v>0.405902777777778</c:v>
                </c:pt>
                <c:pt idx="7016" formatCode="h:mm:ss">
                  <c:v>0.40596064814814797</c:v>
                </c:pt>
                <c:pt idx="7017" formatCode="h:mm:ss">
                  <c:v>0.406018518518519</c:v>
                </c:pt>
                <c:pt idx="7018">
                  <c:v>0.40607638888888897</c:v>
                </c:pt>
                <c:pt idx="7019" formatCode="h:mm:ss">
                  <c:v>0.406134259259259</c:v>
                </c:pt>
                <c:pt idx="7020" formatCode="h:mm:ss">
                  <c:v>0.40619212962963003</c:v>
                </c:pt>
                <c:pt idx="7021">
                  <c:v>0.40625</c:v>
                </c:pt>
                <c:pt idx="7022" formatCode="h:mm:ss">
                  <c:v>0.40630787037036997</c:v>
                </c:pt>
                <c:pt idx="7023" formatCode="h:mm:ss">
                  <c:v>0.406365740740741</c:v>
                </c:pt>
                <c:pt idx="7024">
                  <c:v>0.40642361111111103</c:v>
                </c:pt>
                <c:pt idx="7025">
                  <c:v>0.406481481481481</c:v>
                </c:pt>
                <c:pt idx="7026" formatCode="h:mm:ss">
                  <c:v>0.40653935185185203</c:v>
                </c:pt>
                <c:pt idx="7027" formatCode="h:mm:ss">
                  <c:v>0.406597222222222</c:v>
                </c:pt>
                <c:pt idx="7028">
                  <c:v>0.40665509259259303</c:v>
                </c:pt>
                <c:pt idx="7029" formatCode="h:mm:ss">
                  <c:v>0.406712962962963</c:v>
                </c:pt>
                <c:pt idx="7030" formatCode="h:mm:ss">
                  <c:v>0.40677083333333303</c:v>
                </c:pt>
                <c:pt idx="7031">
                  <c:v>0.406828703703704</c:v>
                </c:pt>
                <c:pt idx="7032" formatCode="h:mm:ss">
                  <c:v>0.40688657407407403</c:v>
                </c:pt>
                <c:pt idx="7033" formatCode="h:mm:ss">
                  <c:v>0.406944444444444</c:v>
                </c:pt>
                <c:pt idx="7034">
                  <c:v>0.40700231481481502</c:v>
                </c:pt>
                <c:pt idx="7035" formatCode="h:mm:ss">
                  <c:v>0.407060185185185</c:v>
                </c:pt>
                <c:pt idx="7036" formatCode="h:mm:ss">
                  <c:v>0.40711805555555602</c:v>
                </c:pt>
                <c:pt idx="7037">
                  <c:v>0.407175925925926</c:v>
                </c:pt>
                <c:pt idx="7038" formatCode="h:mm:ss">
                  <c:v>0.40723379629629602</c:v>
                </c:pt>
                <c:pt idx="7039" formatCode="h:mm:ss">
                  <c:v>0.407291666666667</c:v>
                </c:pt>
                <c:pt idx="7040">
                  <c:v>0.40734953703703702</c:v>
                </c:pt>
                <c:pt idx="7041">
                  <c:v>0.407407407407407</c:v>
                </c:pt>
                <c:pt idx="7042" formatCode="h:mm:ss">
                  <c:v>0.40746527777777802</c:v>
                </c:pt>
                <c:pt idx="7043" formatCode="h:mm:ss">
                  <c:v>0.407523148148148</c:v>
                </c:pt>
                <c:pt idx="7044">
                  <c:v>0.40758101851851802</c:v>
                </c:pt>
                <c:pt idx="7045" formatCode="h:mm:ss">
                  <c:v>0.40763888888888899</c:v>
                </c:pt>
                <c:pt idx="7046" formatCode="h:mm:ss">
                  <c:v>0.40769675925925902</c:v>
                </c:pt>
                <c:pt idx="7047">
                  <c:v>0.40775462962962999</c:v>
                </c:pt>
                <c:pt idx="7048" formatCode="h:mm:ss">
                  <c:v>0.40781250000000002</c:v>
                </c:pt>
                <c:pt idx="7049" formatCode="h:mm:ss">
                  <c:v>0.40787037037036999</c:v>
                </c:pt>
                <c:pt idx="7050">
                  <c:v>0.40792824074074102</c:v>
                </c:pt>
                <c:pt idx="7051" formatCode="h:mm:ss">
                  <c:v>0.40798611111111099</c:v>
                </c:pt>
                <c:pt idx="7052" formatCode="h:mm:ss">
                  <c:v>0.40804398148148102</c:v>
                </c:pt>
                <c:pt idx="7053">
                  <c:v>0.40810185185185199</c:v>
                </c:pt>
                <c:pt idx="7054" formatCode="h:mm:ss">
                  <c:v>0.40815972222222202</c:v>
                </c:pt>
                <c:pt idx="7055" formatCode="h:mm:ss">
                  <c:v>0.40821759259259299</c:v>
                </c:pt>
                <c:pt idx="7056">
                  <c:v>0.40827546296296302</c:v>
                </c:pt>
                <c:pt idx="7057">
                  <c:v>0.40833333333333299</c:v>
                </c:pt>
                <c:pt idx="7058" formatCode="h:mm:ss">
                  <c:v>0.40839120370370402</c:v>
                </c:pt>
                <c:pt idx="7059" formatCode="h:mm:ss">
                  <c:v>0.40844907407407399</c:v>
                </c:pt>
                <c:pt idx="7060">
                  <c:v>0.40850694444444402</c:v>
                </c:pt>
                <c:pt idx="7061" formatCode="h:mm:ss">
                  <c:v>0.40856481481481499</c:v>
                </c:pt>
                <c:pt idx="7062" formatCode="h:mm:ss">
                  <c:v>0.40862268518518502</c:v>
                </c:pt>
                <c:pt idx="7063">
                  <c:v>0.40868055555555599</c:v>
                </c:pt>
                <c:pt idx="7064" formatCode="h:mm:ss">
                  <c:v>0.40873842592592602</c:v>
                </c:pt>
                <c:pt idx="7065" formatCode="h:mm:ss">
                  <c:v>0.40879629629629599</c:v>
                </c:pt>
                <c:pt idx="7066">
                  <c:v>0.40885416666666702</c:v>
                </c:pt>
                <c:pt idx="7067" formatCode="h:mm:ss">
                  <c:v>0.40891203703703699</c:v>
                </c:pt>
                <c:pt idx="7068" formatCode="h:mm:ss">
                  <c:v>0.40896990740740702</c:v>
                </c:pt>
                <c:pt idx="7069">
                  <c:v>0.40902777777777799</c:v>
                </c:pt>
                <c:pt idx="7070" formatCode="h:mm:ss">
                  <c:v>0.40908564814814802</c:v>
                </c:pt>
                <c:pt idx="7071" formatCode="h:mm:ss">
                  <c:v>0.40914351851851799</c:v>
                </c:pt>
                <c:pt idx="7072">
                  <c:v>0.40920138888888902</c:v>
                </c:pt>
                <c:pt idx="7073">
                  <c:v>0.40925925925925899</c:v>
                </c:pt>
                <c:pt idx="7074" formatCode="h:mm:ss">
                  <c:v>0.40931712962963002</c:v>
                </c:pt>
                <c:pt idx="7075" formatCode="h:mm:ss">
                  <c:v>0.40937499999999999</c:v>
                </c:pt>
                <c:pt idx="7076">
                  <c:v>0.40943287037037002</c:v>
                </c:pt>
                <c:pt idx="7077" formatCode="h:mm:ss">
                  <c:v>0.40949074074074099</c:v>
                </c:pt>
                <c:pt idx="7078" formatCode="h:mm:ss">
                  <c:v>0.40954861111111102</c:v>
                </c:pt>
                <c:pt idx="7079">
                  <c:v>0.40960648148148099</c:v>
                </c:pt>
                <c:pt idx="7080" formatCode="h:mm:ss">
                  <c:v>0.40966435185185202</c:v>
                </c:pt>
                <c:pt idx="7081" formatCode="h:mm:ss">
                  <c:v>0.40972222222222199</c:v>
                </c:pt>
                <c:pt idx="7082">
                  <c:v>0.40978009259259301</c:v>
                </c:pt>
                <c:pt idx="7083" formatCode="h:mm:ss">
                  <c:v>0.40983796296296299</c:v>
                </c:pt>
                <c:pt idx="7084" formatCode="h:mm:ss">
                  <c:v>0.40989583333333302</c:v>
                </c:pt>
                <c:pt idx="7085">
                  <c:v>0.40995370370370399</c:v>
                </c:pt>
                <c:pt idx="7086" formatCode="h:mm:ss">
                  <c:v>0.41001157407407401</c:v>
                </c:pt>
                <c:pt idx="7087" formatCode="h:mm:ss">
                  <c:v>0.41006944444444399</c:v>
                </c:pt>
                <c:pt idx="7088">
                  <c:v>0.41012731481481501</c:v>
                </c:pt>
                <c:pt idx="7089">
                  <c:v>0.41018518518518499</c:v>
                </c:pt>
                <c:pt idx="7090" formatCode="h:mm:ss">
                  <c:v>0.41024305555555601</c:v>
                </c:pt>
                <c:pt idx="7091" formatCode="h:mm:ss">
                  <c:v>0.41030092592592599</c:v>
                </c:pt>
                <c:pt idx="7092">
                  <c:v>0.41035879629629601</c:v>
                </c:pt>
                <c:pt idx="7093" formatCode="h:mm:ss">
                  <c:v>0.41041666666666698</c:v>
                </c:pt>
                <c:pt idx="7094" formatCode="h:mm:ss">
                  <c:v>0.41047453703703701</c:v>
                </c:pt>
                <c:pt idx="7095">
                  <c:v>0.41053240740740699</c:v>
                </c:pt>
                <c:pt idx="7096" formatCode="h:mm:ss">
                  <c:v>0.41059027777777801</c:v>
                </c:pt>
                <c:pt idx="7097" formatCode="h:mm:ss">
                  <c:v>0.41064814814814798</c:v>
                </c:pt>
                <c:pt idx="7098">
                  <c:v>0.41070601851851901</c:v>
                </c:pt>
                <c:pt idx="7099" formatCode="h:mm:ss">
                  <c:v>0.41076388888888898</c:v>
                </c:pt>
                <c:pt idx="7100" formatCode="h:mm:ss">
                  <c:v>0.41082175925925901</c:v>
                </c:pt>
                <c:pt idx="7101">
                  <c:v>0.41087962962962998</c:v>
                </c:pt>
                <c:pt idx="7102" formatCode="h:mm:ss">
                  <c:v>0.41093750000000001</c:v>
                </c:pt>
                <c:pt idx="7103" formatCode="h:mm:ss">
                  <c:v>0.41099537037036998</c:v>
                </c:pt>
                <c:pt idx="7104">
                  <c:v>0.41105324074074101</c:v>
                </c:pt>
                <c:pt idx="7105">
                  <c:v>0.41111111111111098</c:v>
                </c:pt>
                <c:pt idx="7106" formatCode="h:mm:ss">
                  <c:v>0.41116898148148101</c:v>
                </c:pt>
                <c:pt idx="7107" formatCode="h:mm:ss">
                  <c:v>0.41122685185185198</c:v>
                </c:pt>
                <c:pt idx="7108">
                  <c:v>0.41128472222222201</c:v>
                </c:pt>
                <c:pt idx="7109" formatCode="h:mm:ss">
                  <c:v>0.41134259259259298</c:v>
                </c:pt>
                <c:pt idx="7110" formatCode="h:mm:ss">
                  <c:v>0.41140046296296301</c:v>
                </c:pt>
                <c:pt idx="7111">
                  <c:v>0.41145833333333298</c:v>
                </c:pt>
                <c:pt idx="7112" formatCode="h:mm:ss">
                  <c:v>0.41151620370370401</c:v>
                </c:pt>
                <c:pt idx="7113" formatCode="h:mm:ss">
                  <c:v>0.41157407407407398</c:v>
                </c:pt>
                <c:pt idx="7114">
                  <c:v>0.41163194444444401</c:v>
                </c:pt>
                <c:pt idx="7115" formatCode="h:mm:ss">
                  <c:v>0.41168981481481498</c:v>
                </c:pt>
                <c:pt idx="7116" formatCode="h:mm:ss">
                  <c:v>0.41174768518518501</c:v>
                </c:pt>
                <c:pt idx="7117">
                  <c:v>0.41180555555555598</c:v>
                </c:pt>
                <c:pt idx="7118" formatCode="h:mm:ss">
                  <c:v>0.41186342592592601</c:v>
                </c:pt>
                <c:pt idx="7119" formatCode="h:mm:ss">
                  <c:v>0.41192129629629598</c:v>
                </c:pt>
                <c:pt idx="7120">
                  <c:v>0.41197916666666701</c:v>
                </c:pt>
                <c:pt idx="7121">
                  <c:v>0.41203703703703698</c:v>
                </c:pt>
                <c:pt idx="7122" formatCode="h:mm:ss">
                  <c:v>0.41209490740740701</c:v>
                </c:pt>
                <c:pt idx="7123" formatCode="h:mm:ss">
                  <c:v>0.41215277777777798</c:v>
                </c:pt>
                <c:pt idx="7124">
                  <c:v>0.41221064814814801</c:v>
                </c:pt>
                <c:pt idx="7125" formatCode="h:mm:ss">
                  <c:v>0.41226851851851798</c:v>
                </c:pt>
                <c:pt idx="7126" formatCode="h:mm:ss">
                  <c:v>0.41232638888888901</c:v>
                </c:pt>
                <c:pt idx="7127">
                  <c:v>0.41238425925925898</c:v>
                </c:pt>
                <c:pt idx="7128" formatCode="h:mm:ss">
                  <c:v>0.41244212962963001</c:v>
                </c:pt>
                <c:pt idx="7129" formatCode="h:mm:ss">
                  <c:v>0.41249999999999998</c:v>
                </c:pt>
                <c:pt idx="7130">
                  <c:v>0.41255787037037001</c:v>
                </c:pt>
                <c:pt idx="7131" formatCode="h:mm:ss">
                  <c:v>0.41261574074074098</c:v>
                </c:pt>
                <c:pt idx="7132" formatCode="h:mm:ss">
                  <c:v>0.41267361111111101</c:v>
                </c:pt>
                <c:pt idx="7133">
                  <c:v>0.41273148148148098</c:v>
                </c:pt>
                <c:pt idx="7134" formatCode="h:mm:ss">
                  <c:v>0.412789351851852</c:v>
                </c:pt>
                <c:pt idx="7135" formatCode="h:mm:ss">
                  <c:v>0.41284722222222198</c:v>
                </c:pt>
                <c:pt idx="7136">
                  <c:v>0.412905092592593</c:v>
                </c:pt>
                <c:pt idx="7137">
                  <c:v>0.41296296296296298</c:v>
                </c:pt>
                <c:pt idx="7138" formatCode="h:mm:ss">
                  <c:v>0.413020833333333</c:v>
                </c:pt>
                <c:pt idx="7139" formatCode="h:mm:ss">
                  <c:v>0.41307870370370398</c:v>
                </c:pt>
                <c:pt idx="7140">
                  <c:v>0.413136574074074</c:v>
                </c:pt>
                <c:pt idx="7141" formatCode="h:mm:ss">
                  <c:v>0.41319444444444398</c:v>
                </c:pt>
                <c:pt idx="7142" formatCode="h:mm:ss">
                  <c:v>0.413252314814815</c:v>
                </c:pt>
                <c:pt idx="7143">
                  <c:v>0.41331018518518498</c:v>
                </c:pt>
                <c:pt idx="7144" formatCode="h:mm:ss">
                  <c:v>0.413368055555556</c:v>
                </c:pt>
                <c:pt idx="7145" formatCode="h:mm:ss">
                  <c:v>0.41342592592592597</c:v>
                </c:pt>
                <c:pt idx="7146">
                  <c:v>0.413483796296296</c:v>
                </c:pt>
                <c:pt idx="7147" formatCode="h:mm:ss">
                  <c:v>0.41354166666666697</c:v>
                </c:pt>
                <c:pt idx="7148" formatCode="h:mm:ss">
                  <c:v>0.413599537037037</c:v>
                </c:pt>
                <c:pt idx="7149">
                  <c:v>0.41365740740740697</c:v>
                </c:pt>
                <c:pt idx="7150" formatCode="h:mm:ss">
                  <c:v>0.413715277777778</c:v>
                </c:pt>
                <c:pt idx="7151" formatCode="h:mm:ss">
                  <c:v>0.41377314814814797</c:v>
                </c:pt>
                <c:pt idx="7152">
                  <c:v>0.413831018518519</c:v>
                </c:pt>
                <c:pt idx="7153">
                  <c:v>0.41388888888888897</c:v>
                </c:pt>
                <c:pt idx="7154" formatCode="h:mm:ss">
                  <c:v>0.413946759259259</c:v>
                </c:pt>
                <c:pt idx="7155" formatCode="h:mm:ss">
                  <c:v>0.41400462962963003</c:v>
                </c:pt>
                <c:pt idx="7156">
                  <c:v>0.4140625</c:v>
                </c:pt>
                <c:pt idx="7157" formatCode="h:mm:ss">
                  <c:v>0.41412037037036997</c:v>
                </c:pt>
                <c:pt idx="7158" formatCode="h:mm:ss">
                  <c:v>0.414178240740741</c:v>
                </c:pt>
                <c:pt idx="7159">
                  <c:v>0.41423611111111103</c:v>
                </c:pt>
                <c:pt idx="7160" formatCode="h:mm:ss">
                  <c:v>0.414293981481481</c:v>
                </c:pt>
                <c:pt idx="7161" formatCode="h:mm:ss">
                  <c:v>0.41435185185185203</c:v>
                </c:pt>
                <c:pt idx="7162">
                  <c:v>0.414409722222222</c:v>
                </c:pt>
                <c:pt idx="7163" formatCode="h:mm:ss">
                  <c:v>0.41446759259259303</c:v>
                </c:pt>
                <c:pt idx="7164" formatCode="h:mm:ss">
                  <c:v>0.414525462962963</c:v>
                </c:pt>
                <c:pt idx="7165">
                  <c:v>0.41458333333333303</c:v>
                </c:pt>
                <c:pt idx="7166" formatCode="h:mm:ss">
                  <c:v>0.414641203703704</c:v>
                </c:pt>
                <c:pt idx="7167" formatCode="h:mm:ss">
                  <c:v>0.41469907407407403</c:v>
                </c:pt>
                <c:pt idx="7168">
                  <c:v>0.414756944444444</c:v>
                </c:pt>
                <c:pt idx="7169">
                  <c:v>0.41481481481481502</c:v>
                </c:pt>
                <c:pt idx="7170" formatCode="h:mm:ss">
                  <c:v>0.414872685185185</c:v>
                </c:pt>
                <c:pt idx="7171" formatCode="h:mm:ss">
                  <c:v>0.41493055555555602</c:v>
                </c:pt>
                <c:pt idx="7172">
                  <c:v>0.414988425925926</c:v>
                </c:pt>
                <c:pt idx="7173" formatCode="h:mm:ss">
                  <c:v>0.41504629629629602</c:v>
                </c:pt>
                <c:pt idx="7174" formatCode="h:mm:ss">
                  <c:v>0.415104166666667</c:v>
                </c:pt>
                <c:pt idx="7175">
                  <c:v>0.41516203703703702</c:v>
                </c:pt>
                <c:pt idx="7176" formatCode="h:mm:ss">
                  <c:v>0.415219907407407</c:v>
                </c:pt>
                <c:pt idx="7177" formatCode="h:mm:ss">
                  <c:v>0.41527777777777802</c:v>
                </c:pt>
                <c:pt idx="7178">
                  <c:v>0.415335648148148</c:v>
                </c:pt>
                <c:pt idx="7179" formatCode="h:mm:ss">
                  <c:v>0.41539351851851802</c:v>
                </c:pt>
                <c:pt idx="7180" formatCode="h:mm:ss">
                  <c:v>0.41545138888888899</c:v>
                </c:pt>
                <c:pt idx="7181">
                  <c:v>0.41550925925925902</c:v>
                </c:pt>
                <c:pt idx="7182" formatCode="h:mm:ss">
                  <c:v>0.41556712962962999</c:v>
                </c:pt>
                <c:pt idx="7183" formatCode="h:mm:ss">
                  <c:v>0.41562500000000002</c:v>
                </c:pt>
                <c:pt idx="7184">
                  <c:v>0.41568287037036999</c:v>
                </c:pt>
                <c:pt idx="7185">
                  <c:v>0.41574074074074102</c:v>
                </c:pt>
                <c:pt idx="7186" formatCode="h:mm:ss">
                  <c:v>0.41579861111111099</c:v>
                </c:pt>
                <c:pt idx="7187" formatCode="h:mm:ss">
                  <c:v>0.41585648148148102</c:v>
                </c:pt>
                <c:pt idx="7188">
                  <c:v>0.41591435185185199</c:v>
                </c:pt>
                <c:pt idx="7189" formatCode="h:mm:ss">
                  <c:v>0.41597222222222202</c:v>
                </c:pt>
                <c:pt idx="7190" formatCode="h:mm:ss">
                  <c:v>0.41603009259259299</c:v>
                </c:pt>
                <c:pt idx="7191">
                  <c:v>0.41608796296296302</c:v>
                </c:pt>
                <c:pt idx="7192" formatCode="h:mm:ss">
                  <c:v>0.41614583333333299</c:v>
                </c:pt>
                <c:pt idx="7193" formatCode="h:mm:ss">
                  <c:v>0.41620370370370402</c:v>
                </c:pt>
                <c:pt idx="7194">
                  <c:v>0.41626157407407399</c:v>
                </c:pt>
                <c:pt idx="7195" formatCode="h:mm:ss">
                  <c:v>0.41631944444444402</c:v>
                </c:pt>
                <c:pt idx="7196" formatCode="h:mm:ss">
                  <c:v>0.41637731481481499</c:v>
                </c:pt>
                <c:pt idx="7197">
                  <c:v>0.41643518518518502</c:v>
                </c:pt>
                <c:pt idx="7198" formatCode="h:mm:ss">
                  <c:v>0.41649305555555599</c:v>
                </c:pt>
                <c:pt idx="7199" formatCode="h:mm:ss">
                  <c:v>0.41655092592592602</c:v>
                </c:pt>
                <c:pt idx="7200">
                  <c:v>0.41660879629629599</c:v>
                </c:pt>
                <c:pt idx="7201">
                  <c:v>0.41666666666666702</c:v>
                </c:pt>
                <c:pt idx="7202" formatCode="h:mm:ss">
                  <c:v>0.41672453703703699</c:v>
                </c:pt>
                <c:pt idx="7203" formatCode="h:mm:ss">
                  <c:v>0.41678240740740702</c:v>
                </c:pt>
                <c:pt idx="7204">
                  <c:v>0.41684027777777799</c:v>
                </c:pt>
                <c:pt idx="7205" formatCode="h:mm:ss">
                  <c:v>0.41689814814814802</c:v>
                </c:pt>
                <c:pt idx="7206" formatCode="h:mm:ss">
                  <c:v>0.41695601851851799</c:v>
                </c:pt>
                <c:pt idx="7207">
                  <c:v>0.41701388888888902</c:v>
                </c:pt>
                <c:pt idx="7208" formatCode="h:mm:ss">
                  <c:v>0.41707175925925899</c:v>
                </c:pt>
                <c:pt idx="7209" formatCode="h:mm:ss">
                  <c:v>0.41712962962963002</c:v>
                </c:pt>
                <c:pt idx="7210">
                  <c:v>0.41718749999999999</c:v>
                </c:pt>
                <c:pt idx="7211" formatCode="h:mm:ss">
                  <c:v>0.41724537037037002</c:v>
                </c:pt>
                <c:pt idx="7212" formatCode="h:mm:ss">
                  <c:v>0.41730324074074099</c:v>
                </c:pt>
                <c:pt idx="7213">
                  <c:v>0.41736111111111102</c:v>
                </c:pt>
                <c:pt idx="7214" formatCode="h:mm:ss">
                  <c:v>0.41741898148148099</c:v>
                </c:pt>
                <c:pt idx="7215" formatCode="h:mm:ss">
                  <c:v>0.41747685185185202</c:v>
                </c:pt>
                <c:pt idx="7216">
                  <c:v>0.41753472222222199</c:v>
                </c:pt>
                <c:pt idx="7217">
                  <c:v>0.41759259259259301</c:v>
                </c:pt>
                <c:pt idx="7218" formatCode="h:mm:ss">
                  <c:v>0.41765046296296299</c:v>
                </c:pt>
                <c:pt idx="7219" formatCode="h:mm:ss">
                  <c:v>0.41770833333333302</c:v>
                </c:pt>
                <c:pt idx="7220">
                  <c:v>0.41776620370370399</c:v>
                </c:pt>
                <c:pt idx="7221" formatCode="h:mm:ss">
                  <c:v>0.41782407407407401</c:v>
                </c:pt>
                <c:pt idx="7222" formatCode="h:mm:ss">
                  <c:v>0.41788194444444399</c:v>
                </c:pt>
                <c:pt idx="7223">
                  <c:v>0.41793981481481501</c:v>
                </c:pt>
                <c:pt idx="7224" formatCode="h:mm:ss">
                  <c:v>0.41799768518518499</c:v>
                </c:pt>
                <c:pt idx="7225" formatCode="h:mm:ss">
                  <c:v>0.41805555555555601</c:v>
                </c:pt>
                <c:pt idx="7226">
                  <c:v>0.41811342592592599</c:v>
                </c:pt>
                <c:pt idx="7227" formatCode="h:mm:ss">
                  <c:v>0.41817129629629601</c:v>
                </c:pt>
                <c:pt idx="7228" formatCode="h:mm:ss">
                  <c:v>0.41822916666666698</c:v>
                </c:pt>
                <c:pt idx="7229">
                  <c:v>0.41828703703703701</c:v>
                </c:pt>
                <c:pt idx="7230" formatCode="h:mm:ss">
                  <c:v>0.41834490740740699</c:v>
                </c:pt>
                <c:pt idx="7231" formatCode="h:mm:ss">
                  <c:v>0.41840277777777801</c:v>
                </c:pt>
                <c:pt idx="7232">
                  <c:v>0.41846064814814798</c:v>
                </c:pt>
                <c:pt idx="7233">
                  <c:v>0.41851851851851901</c:v>
                </c:pt>
                <c:pt idx="7234" formatCode="h:mm:ss">
                  <c:v>0.41857638888888898</c:v>
                </c:pt>
                <c:pt idx="7235" formatCode="h:mm:ss">
                  <c:v>0.41863425925925901</c:v>
                </c:pt>
                <c:pt idx="7236">
                  <c:v>0.41869212962962998</c:v>
                </c:pt>
                <c:pt idx="7237" formatCode="h:mm:ss">
                  <c:v>0.41875000000000001</c:v>
                </c:pt>
                <c:pt idx="7238" formatCode="h:mm:ss">
                  <c:v>0.41880787037036998</c:v>
                </c:pt>
                <c:pt idx="7239">
                  <c:v>0.41886574074074101</c:v>
                </c:pt>
                <c:pt idx="7240" formatCode="h:mm:ss">
                  <c:v>0.41892361111111098</c:v>
                </c:pt>
                <c:pt idx="7241" formatCode="h:mm:ss">
                  <c:v>0.41898148148148101</c:v>
                </c:pt>
                <c:pt idx="7242">
                  <c:v>0.41903935185185198</c:v>
                </c:pt>
                <c:pt idx="7243" formatCode="h:mm:ss">
                  <c:v>0.41909722222222201</c:v>
                </c:pt>
                <c:pt idx="7244" formatCode="h:mm:ss">
                  <c:v>0.41915509259259298</c:v>
                </c:pt>
                <c:pt idx="7245">
                  <c:v>0.41921296296296301</c:v>
                </c:pt>
                <c:pt idx="7246" formatCode="h:mm:ss">
                  <c:v>0.41927083333333298</c:v>
                </c:pt>
                <c:pt idx="7247" formatCode="h:mm:ss">
                  <c:v>0.41932870370370401</c:v>
                </c:pt>
                <c:pt idx="7248">
                  <c:v>0.41938657407407398</c:v>
                </c:pt>
                <c:pt idx="7249">
                  <c:v>0.41944444444444401</c:v>
                </c:pt>
                <c:pt idx="7250" formatCode="h:mm:ss">
                  <c:v>0.41950231481481498</c:v>
                </c:pt>
                <c:pt idx="7251" formatCode="h:mm:ss">
                  <c:v>0.41956018518518501</c:v>
                </c:pt>
                <c:pt idx="7252">
                  <c:v>0.41961805555555598</c:v>
                </c:pt>
                <c:pt idx="7253" formatCode="h:mm:ss">
                  <c:v>0.41967592592592601</c:v>
                </c:pt>
                <c:pt idx="7254" formatCode="h:mm:ss">
                  <c:v>0.41973379629629598</c:v>
                </c:pt>
                <c:pt idx="7255">
                  <c:v>0.41979166666666701</c:v>
                </c:pt>
                <c:pt idx="7256" formatCode="h:mm:ss">
                  <c:v>0.41984953703703698</c:v>
                </c:pt>
                <c:pt idx="7257" formatCode="h:mm:ss">
                  <c:v>0.41990740740740701</c:v>
                </c:pt>
                <c:pt idx="7258">
                  <c:v>0.41996527777777798</c:v>
                </c:pt>
                <c:pt idx="7259" formatCode="h:mm:ss">
                  <c:v>0.42002314814814801</c:v>
                </c:pt>
                <c:pt idx="7260" formatCode="h:mm:ss">
                  <c:v>0.42008101851851798</c:v>
                </c:pt>
                <c:pt idx="7261">
                  <c:v>0.42013888888888901</c:v>
                </c:pt>
                <c:pt idx="7262" formatCode="h:mm:ss">
                  <c:v>0.42019675925925898</c:v>
                </c:pt>
                <c:pt idx="7263" formatCode="h:mm:ss">
                  <c:v>0.42025462962963001</c:v>
                </c:pt>
                <c:pt idx="7264">
                  <c:v>0.42031249999999998</c:v>
                </c:pt>
                <c:pt idx="7265">
                  <c:v>0.42037037037037001</c:v>
                </c:pt>
                <c:pt idx="7266" formatCode="h:mm:ss">
                  <c:v>0.42042824074074098</c:v>
                </c:pt>
                <c:pt idx="7267" formatCode="h:mm:ss">
                  <c:v>0.42048611111111101</c:v>
                </c:pt>
                <c:pt idx="7268">
                  <c:v>0.42054398148148098</c:v>
                </c:pt>
                <c:pt idx="7269" formatCode="h:mm:ss">
                  <c:v>0.420601851851852</c:v>
                </c:pt>
                <c:pt idx="7270" formatCode="h:mm:ss">
                  <c:v>0.42065972222222198</c:v>
                </c:pt>
                <c:pt idx="7271">
                  <c:v>0.420717592592593</c:v>
                </c:pt>
                <c:pt idx="7272" formatCode="h:mm:ss">
                  <c:v>0.42077546296296298</c:v>
                </c:pt>
                <c:pt idx="7273" formatCode="h:mm:ss">
                  <c:v>0.420833333333333</c:v>
                </c:pt>
                <c:pt idx="7274">
                  <c:v>0.42089120370370398</c:v>
                </c:pt>
                <c:pt idx="7275" formatCode="h:mm:ss">
                  <c:v>0.420949074074074</c:v>
                </c:pt>
                <c:pt idx="7276" formatCode="h:mm:ss">
                  <c:v>0.42100694444444398</c:v>
                </c:pt>
                <c:pt idx="7277">
                  <c:v>0.421064814814815</c:v>
                </c:pt>
                <c:pt idx="7278" formatCode="h:mm:ss">
                  <c:v>0.42112268518518498</c:v>
                </c:pt>
                <c:pt idx="7279" formatCode="h:mm:ss">
                  <c:v>0.421180555555556</c:v>
                </c:pt>
                <c:pt idx="7280">
                  <c:v>0.42123842592592597</c:v>
                </c:pt>
                <c:pt idx="7281">
                  <c:v>0.421296296296296</c:v>
                </c:pt>
                <c:pt idx="7282" formatCode="h:mm:ss">
                  <c:v>0.42135416666666697</c:v>
                </c:pt>
                <c:pt idx="7283" formatCode="h:mm:ss">
                  <c:v>0.421412037037037</c:v>
                </c:pt>
                <c:pt idx="7284">
                  <c:v>0.42146990740740697</c:v>
                </c:pt>
                <c:pt idx="7285" formatCode="h:mm:ss">
                  <c:v>0.421527777777778</c:v>
                </c:pt>
                <c:pt idx="7286" formatCode="h:mm:ss">
                  <c:v>0.42158564814814797</c:v>
                </c:pt>
                <c:pt idx="7287">
                  <c:v>0.421643518518519</c:v>
                </c:pt>
                <c:pt idx="7288" formatCode="h:mm:ss">
                  <c:v>0.42170138888888897</c:v>
                </c:pt>
                <c:pt idx="7289" formatCode="h:mm:ss">
                  <c:v>0.421759259259259</c:v>
                </c:pt>
                <c:pt idx="7290">
                  <c:v>0.42181712962963003</c:v>
                </c:pt>
                <c:pt idx="7291" formatCode="h:mm:ss">
                  <c:v>0.421875</c:v>
                </c:pt>
                <c:pt idx="7292" formatCode="h:mm:ss">
                  <c:v>0.42193287037036997</c:v>
                </c:pt>
                <c:pt idx="7293">
                  <c:v>0.421990740740741</c:v>
                </c:pt>
                <c:pt idx="7294" formatCode="h:mm:ss">
                  <c:v>0.42204861111111103</c:v>
                </c:pt>
                <c:pt idx="7295" formatCode="h:mm:ss">
                  <c:v>0.422106481481481</c:v>
                </c:pt>
                <c:pt idx="7296">
                  <c:v>0.42216435185185203</c:v>
                </c:pt>
                <c:pt idx="7297">
                  <c:v>0.422222222222222</c:v>
                </c:pt>
                <c:pt idx="7298" formatCode="h:mm:ss">
                  <c:v>0.42228009259259303</c:v>
                </c:pt>
                <c:pt idx="7299" formatCode="h:mm:ss">
                  <c:v>0.422337962962963</c:v>
                </c:pt>
                <c:pt idx="7300">
                  <c:v>0.42239583333333303</c:v>
                </c:pt>
                <c:pt idx="7301" formatCode="h:mm:ss">
                  <c:v>0.422453703703704</c:v>
                </c:pt>
                <c:pt idx="7302" formatCode="h:mm:ss">
                  <c:v>0.42251157407407403</c:v>
                </c:pt>
                <c:pt idx="7303">
                  <c:v>0.422569444444444</c:v>
                </c:pt>
                <c:pt idx="7304" formatCode="h:mm:ss">
                  <c:v>0.42262731481481502</c:v>
                </c:pt>
                <c:pt idx="7305" formatCode="h:mm:ss">
                  <c:v>0.422685185185185</c:v>
                </c:pt>
                <c:pt idx="7306">
                  <c:v>0.42274305555555602</c:v>
                </c:pt>
                <c:pt idx="7307" formatCode="h:mm:ss">
                  <c:v>0.422800925925926</c:v>
                </c:pt>
                <c:pt idx="7308" formatCode="h:mm:ss">
                  <c:v>0.42285879629629602</c:v>
                </c:pt>
                <c:pt idx="7309">
                  <c:v>0.422916666666667</c:v>
                </c:pt>
                <c:pt idx="7310" formatCode="h:mm:ss">
                  <c:v>0.42297453703703702</c:v>
                </c:pt>
                <c:pt idx="7311" formatCode="h:mm:ss">
                  <c:v>0.423032407407407</c:v>
                </c:pt>
                <c:pt idx="7312">
                  <c:v>0.42309027777777802</c:v>
                </c:pt>
                <c:pt idx="7313">
                  <c:v>0.423148148148148</c:v>
                </c:pt>
                <c:pt idx="7314" formatCode="h:mm:ss">
                  <c:v>0.42320601851851802</c:v>
                </c:pt>
                <c:pt idx="7315" formatCode="h:mm:ss">
                  <c:v>0.42326388888888899</c:v>
                </c:pt>
                <c:pt idx="7316">
                  <c:v>0.42332175925925902</c:v>
                </c:pt>
                <c:pt idx="7317" formatCode="h:mm:ss">
                  <c:v>0.42337962962962999</c:v>
                </c:pt>
                <c:pt idx="7318" formatCode="h:mm:ss">
                  <c:v>0.42343750000000002</c:v>
                </c:pt>
                <c:pt idx="7319">
                  <c:v>0.42349537037036999</c:v>
                </c:pt>
                <c:pt idx="7320" formatCode="h:mm:ss">
                  <c:v>0.42355324074074102</c:v>
                </c:pt>
                <c:pt idx="7321" formatCode="h:mm:ss">
                  <c:v>0.42361111111111099</c:v>
                </c:pt>
                <c:pt idx="7322">
                  <c:v>0.42366898148148102</c:v>
                </c:pt>
                <c:pt idx="7323" formatCode="h:mm:ss">
                  <c:v>0.42372685185185199</c:v>
                </c:pt>
                <c:pt idx="7324" formatCode="h:mm:ss">
                  <c:v>0.42378472222222202</c:v>
                </c:pt>
                <c:pt idx="7325">
                  <c:v>0.42384259259259299</c:v>
                </c:pt>
                <c:pt idx="7326" formatCode="h:mm:ss">
                  <c:v>0.42390046296296302</c:v>
                </c:pt>
                <c:pt idx="7327" formatCode="h:mm:ss">
                  <c:v>0.42395833333333299</c:v>
                </c:pt>
                <c:pt idx="7328">
                  <c:v>0.42401620370370402</c:v>
                </c:pt>
                <c:pt idx="7329">
                  <c:v>0.42407407407407399</c:v>
                </c:pt>
                <c:pt idx="7330" formatCode="h:mm:ss">
                  <c:v>0.42413194444444402</c:v>
                </c:pt>
                <c:pt idx="7331" formatCode="h:mm:ss">
                  <c:v>0.42418981481481499</c:v>
                </c:pt>
                <c:pt idx="7332">
                  <c:v>0.42424768518518502</c:v>
                </c:pt>
                <c:pt idx="7333" formatCode="h:mm:ss">
                  <c:v>0.42430555555555599</c:v>
                </c:pt>
                <c:pt idx="7334" formatCode="h:mm:ss">
                  <c:v>0.42436342592592602</c:v>
                </c:pt>
                <c:pt idx="7335">
                  <c:v>0.42442129629629599</c:v>
                </c:pt>
                <c:pt idx="7336" formatCode="h:mm:ss">
                  <c:v>0.42447916666666702</c:v>
                </c:pt>
                <c:pt idx="7337" formatCode="h:mm:ss">
                  <c:v>0.42453703703703699</c:v>
                </c:pt>
                <c:pt idx="7338">
                  <c:v>0.42459490740740702</c:v>
                </c:pt>
                <c:pt idx="7339" formatCode="h:mm:ss">
                  <c:v>0.42465277777777799</c:v>
                </c:pt>
                <c:pt idx="7340" formatCode="h:mm:ss">
                  <c:v>0.42471064814814802</c:v>
                </c:pt>
                <c:pt idx="7341">
                  <c:v>0.42476851851851799</c:v>
                </c:pt>
                <c:pt idx="7342" formatCode="h:mm:ss">
                  <c:v>0.42482638888888902</c:v>
                </c:pt>
                <c:pt idx="7343" formatCode="h:mm:ss">
                  <c:v>0.42488425925925899</c:v>
                </c:pt>
                <c:pt idx="7344">
                  <c:v>0.42494212962963002</c:v>
                </c:pt>
                <c:pt idx="7345">
                  <c:v>0.42499999999999999</c:v>
                </c:pt>
                <c:pt idx="7346" formatCode="h:mm:ss">
                  <c:v>0.42505787037037002</c:v>
                </c:pt>
                <c:pt idx="7347" formatCode="h:mm:ss">
                  <c:v>0.42511574074074099</c:v>
                </c:pt>
                <c:pt idx="7348">
                  <c:v>0.42517361111111102</c:v>
                </c:pt>
                <c:pt idx="7349" formatCode="h:mm:ss">
                  <c:v>0.42523148148148099</c:v>
                </c:pt>
                <c:pt idx="7350" formatCode="h:mm:ss">
                  <c:v>0.42528935185185202</c:v>
                </c:pt>
                <c:pt idx="7351">
                  <c:v>0.42534722222222199</c:v>
                </c:pt>
                <c:pt idx="7352" formatCode="h:mm:ss">
                  <c:v>0.42540509259259301</c:v>
                </c:pt>
                <c:pt idx="7353" formatCode="h:mm:ss">
                  <c:v>0.42546296296296299</c:v>
                </c:pt>
                <c:pt idx="7354">
                  <c:v>0.42552083333333302</c:v>
                </c:pt>
                <c:pt idx="7355" formatCode="h:mm:ss">
                  <c:v>0.42557870370370399</c:v>
                </c:pt>
                <c:pt idx="7356" formatCode="h:mm:ss">
                  <c:v>0.42563657407407401</c:v>
                </c:pt>
                <c:pt idx="7357">
                  <c:v>0.42569444444444399</c:v>
                </c:pt>
                <c:pt idx="7358" formatCode="h:mm:ss">
                  <c:v>0.42575231481481501</c:v>
                </c:pt>
                <c:pt idx="7359" formatCode="h:mm:ss">
                  <c:v>0.42581018518518499</c:v>
                </c:pt>
                <c:pt idx="7360">
                  <c:v>0.42586805555555601</c:v>
                </c:pt>
                <c:pt idx="7361">
                  <c:v>0.42592592592592599</c:v>
                </c:pt>
                <c:pt idx="7362" formatCode="h:mm:ss">
                  <c:v>0.42598379629629601</c:v>
                </c:pt>
                <c:pt idx="7363" formatCode="h:mm:ss">
                  <c:v>0.42604166666666698</c:v>
                </c:pt>
                <c:pt idx="7364">
                  <c:v>0.42609953703703701</c:v>
                </c:pt>
                <c:pt idx="7365" formatCode="h:mm:ss">
                  <c:v>0.42615740740740699</c:v>
                </c:pt>
                <c:pt idx="7366" formatCode="h:mm:ss">
                  <c:v>0.42621527777777801</c:v>
                </c:pt>
                <c:pt idx="7367">
                  <c:v>0.42627314814814798</c:v>
                </c:pt>
                <c:pt idx="7368" formatCode="h:mm:ss">
                  <c:v>0.42633101851851901</c:v>
                </c:pt>
                <c:pt idx="7369" formatCode="h:mm:ss">
                  <c:v>0.42638888888888898</c:v>
                </c:pt>
                <c:pt idx="7370">
                  <c:v>0.42644675925925901</c:v>
                </c:pt>
                <c:pt idx="7371" formatCode="h:mm:ss">
                  <c:v>0.42650462962962998</c:v>
                </c:pt>
                <c:pt idx="7372" formatCode="h:mm:ss">
                  <c:v>0.42656250000000001</c:v>
                </c:pt>
                <c:pt idx="7373">
                  <c:v>0.42662037037036998</c:v>
                </c:pt>
                <c:pt idx="7374" formatCode="h:mm:ss">
                  <c:v>0.42667824074074101</c:v>
                </c:pt>
                <c:pt idx="7375" formatCode="h:mm:ss">
                  <c:v>0.42673611111111098</c:v>
                </c:pt>
                <c:pt idx="7376">
                  <c:v>0.42679398148148101</c:v>
                </c:pt>
                <c:pt idx="7377">
                  <c:v>0.42685185185185198</c:v>
                </c:pt>
                <c:pt idx="7378" formatCode="h:mm:ss">
                  <c:v>0.42690972222222201</c:v>
                </c:pt>
                <c:pt idx="7379" formatCode="h:mm:ss">
                  <c:v>0.42696759259259298</c:v>
                </c:pt>
                <c:pt idx="7380">
                  <c:v>0.42702546296296301</c:v>
                </c:pt>
                <c:pt idx="7381" formatCode="h:mm:ss">
                  <c:v>0.42708333333333298</c:v>
                </c:pt>
                <c:pt idx="7382" formatCode="h:mm:ss">
                  <c:v>0.42714120370370401</c:v>
                </c:pt>
                <c:pt idx="7383">
                  <c:v>0.42719907407407398</c:v>
                </c:pt>
                <c:pt idx="7384" formatCode="h:mm:ss">
                  <c:v>0.42725694444444401</c:v>
                </c:pt>
                <c:pt idx="7385" formatCode="h:mm:ss">
                  <c:v>0.42731481481481498</c:v>
                </c:pt>
                <c:pt idx="7386">
                  <c:v>0.42737268518518501</c:v>
                </c:pt>
                <c:pt idx="7387" formatCode="h:mm:ss">
                  <c:v>0.42743055555555598</c:v>
                </c:pt>
                <c:pt idx="7388" formatCode="h:mm:ss">
                  <c:v>0.42748842592592601</c:v>
                </c:pt>
                <c:pt idx="7389">
                  <c:v>0.42754629629629598</c:v>
                </c:pt>
                <c:pt idx="7390" formatCode="h:mm:ss">
                  <c:v>0.42760416666666701</c:v>
                </c:pt>
                <c:pt idx="7391" formatCode="h:mm:ss">
                  <c:v>0.42766203703703698</c:v>
                </c:pt>
                <c:pt idx="7392">
                  <c:v>0.42771990740740701</c:v>
                </c:pt>
                <c:pt idx="7393">
                  <c:v>0.42777777777777798</c:v>
                </c:pt>
                <c:pt idx="7394" formatCode="h:mm:ss">
                  <c:v>0.42783564814814801</c:v>
                </c:pt>
                <c:pt idx="7395" formatCode="h:mm:ss">
                  <c:v>0.42789351851851798</c:v>
                </c:pt>
                <c:pt idx="7396">
                  <c:v>0.42795138888888901</c:v>
                </c:pt>
                <c:pt idx="7397" formatCode="h:mm:ss">
                  <c:v>0.42800925925925898</c:v>
                </c:pt>
                <c:pt idx="7398" formatCode="h:mm:ss">
                  <c:v>0.42806712962963001</c:v>
                </c:pt>
                <c:pt idx="7399">
                  <c:v>0.42812499999999998</c:v>
                </c:pt>
                <c:pt idx="7400" formatCode="h:mm:ss">
                  <c:v>0.42818287037037001</c:v>
                </c:pt>
                <c:pt idx="7401" formatCode="h:mm:ss">
                  <c:v>0.42824074074074098</c:v>
                </c:pt>
                <c:pt idx="7402">
                  <c:v>0.42829861111111101</c:v>
                </c:pt>
                <c:pt idx="7403" formatCode="h:mm:ss">
                  <c:v>0.42835648148148098</c:v>
                </c:pt>
                <c:pt idx="7404" formatCode="h:mm:ss">
                  <c:v>0.428414351851852</c:v>
                </c:pt>
                <c:pt idx="7405">
                  <c:v>0.42847222222222198</c:v>
                </c:pt>
                <c:pt idx="7406" formatCode="h:mm:ss">
                  <c:v>0.428530092592593</c:v>
                </c:pt>
                <c:pt idx="7407" formatCode="h:mm:ss">
                  <c:v>0.42858796296296298</c:v>
                </c:pt>
                <c:pt idx="7408">
                  <c:v>0.428645833333333</c:v>
                </c:pt>
                <c:pt idx="7409">
                  <c:v>0.42870370370370398</c:v>
                </c:pt>
                <c:pt idx="7410" formatCode="h:mm:ss">
                  <c:v>0.428761574074074</c:v>
                </c:pt>
                <c:pt idx="7411" formatCode="h:mm:ss">
                  <c:v>0.42881944444444398</c:v>
                </c:pt>
                <c:pt idx="7412">
                  <c:v>0.428877314814815</c:v>
                </c:pt>
                <c:pt idx="7413" formatCode="h:mm:ss">
                  <c:v>0.42893518518518498</c:v>
                </c:pt>
                <c:pt idx="7414" formatCode="h:mm:ss">
                  <c:v>0.428993055555556</c:v>
                </c:pt>
                <c:pt idx="7415">
                  <c:v>0.42905092592592597</c:v>
                </c:pt>
                <c:pt idx="7416" formatCode="h:mm:ss">
                  <c:v>0.429108796296296</c:v>
                </c:pt>
                <c:pt idx="7417" formatCode="h:mm:ss">
                  <c:v>0.42916666666666697</c:v>
                </c:pt>
                <c:pt idx="7418">
                  <c:v>0.429224537037037</c:v>
                </c:pt>
                <c:pt idx="7419" formatCode="h:mm:ss">
                  <c:v>0.42928240740740697</c:v>
                </c:pt>
                <c:pt idx="7420" formatCode="h:mm:ss">
                  <c:v>0.429340277777778</c:v>
                </c:pt>
                <c:pt idx="7421">
                  <c:v>0.42939814814814797</c:v>
                </c:pt>
                <c:pt idx="7422" formatCode="h:mm:ss">
                  <c:v>0.429456018518519</c:v>
                </c:pt>
                <c:pt idx="7423" formatCode="h:mm:ss">
                  <c:v>0.42951388888888897</c:v>
                </c:pt>
                <c:pt idx="7424">
                  <c:v>0.429571759259259</c:v>
                </c:pt>
                <c:pt idx="7425">
                  <c:v>0.42962962962963003</c:v>
                </c:pt>
                <c:pt idx="7426" formatCode="h:mm:ss">
                  <c:v>0.4296875</c:v>
                </c:pt>
                <c:pt idx="7427" formatCode="h:mm:ss">
                  <c:v>0.42974537037036997</c:v>
                </c:pt>
                <c:pt idx="7428">
                  <c:v>0.429803240740741</c:v>
                </c:pt>
                <c:pt idx="7429" formatCode="h:mm:ss">
                  <c:v>0.42986111111111103</c:v>
                </c:pt>
                <c:pt idx="7430" formatCode="h:mm:ss">
                  <c:v>0.429918981481481</c:v>
                </c:pt>
                <c:pt idx="7431">
                  <c:v>0.42997685185185203</c:v>
                </c:pt>
                <c:pt idx="7432" formatCode="h:mm:ss">
                  <c:v>0.430034722222222</c:v>
                </c:pt>
                <c:pt idx="7433" formatCode="h:mm:ss">
                  <c:v>0.43009259259259303</c:v>
                </c:pt>
                <c:pt idx="7434">
                  <c:v>0.430150462962963</c:v>
                </c:pt>
                <c:pt idx="7435" formatCode="h:mm:ss">
                  <c:v>0.43020833333333303</c:v>
                </c:pt>
                <c:pt idx="7436" formatCode="h:mm:ss">
                  <c:v>0.430266203703704</c:v>
                </c:pt>
                <c:pt idx="7437">
                  <c:v>0.43032407407407403</c:v>
                </c:pt>
                <c:pt idx="7438" formatCode="h:mm:ss">
                  <c:v>0.430381944444444</c:v>
                </c:pt>
                <c:pt idx="7439" formatCode="h:mm:ss">
                  <c:v>0.43043981481481502</c:v>
                </c:pt>
                <c:pt idx="7440">
                  <c:v>0.430497685185185</c:v>
                </c:pt>
                <c:pt idx="7441">
                  <c:v>0.43055555555555602</c:v>
                </c:pt>
                <c:pt idx="7442" formatCode="h:mm:ss">
                  <c:v>0.430613425925926</c:v>
                </c:pt>
                <c:pt idx="7443" formatCode="h:mm:ss">
                  <c:v>0.43067129629629602</c:v>
                </c:pt>
                <c:pt idx="7444">
                  <c:v>0.430729166666667</c:v>
                </c:pt>
                <c:pt idx="7445" formatCode="h:mm:ss">
                  <c:v>0.43078703703703702</c:v>
                </c:pt>
                <c:pt idx="7446" formatCode="h:mm:ss">
                  <c:v>0.430844907407407</c:v>
                </c:pt>
                <c:pt idx="7447">
                  <c:v>0.43090277777777802</c:v>
                </c:pt>
                <c:pt idx="7448" formatCode="h:mm:ss">
                  <c:v>0.430960648148148</c:v>
                </c:pt>
                <c:pt idx="7449" formatCode="h:mm:ss">
                  <c:v>0.43101851851851802</c:v>
                </c:pt>
                <c:pt idx="7450">
                  <c:v>0.43107638888888899</c:v>
                </c:pt>
                <c:pt idx="7451" formatCode="h:mm:ss">
                  <c:v>0.43113425925925902</c:v>
                </c:pt>
                <c:pt idx="7452" formatCode="h:mm:ss">
                  <c:v>0.43119212962962999</c:v>
                </c:pt>
                <c:pt idx="7453">
                  <c:v>0.43125000000000002</c:v>
                </c:pt>
                <c:pt idx="7454" formatCode="h:mm:ss">
                  <c:v>0.43130787037036999</c:v>
                </c:pt>
                <c:pt idx="7455" formatCode="h:mm:ss">
                  <c:v>0.43136574074074102</c:v>
                </c:pt>
                <c:pt idx="7456">
                  <c:v>0.43142361111111099</c:v>
                </c:pt>
                <c:pt idx="7457">
                  <c:v>0.43148148148148102</c:v>
                </c:pt>
                <c:pt idx="7458" formatCode="h:mm:ss">
                  <c:v>0.43153935185185199</c:v>
                </c:pt>
                <c:pt idx="7459" formatCode="h:mm:ss">
                  <c:v>0.43159722222222202</c:v>
                </c:pt>
                <c:pt idx="7460">
                  <c:v>0.43165509259259299</c:v>
                </c:pt>
                <c:pt idx="7461" formatCode="h:mm:ss">
                  <c:v>0.43171296296296302</c:v>
                </c:pt>
                <c:pt idx="7462" formatCode="h:mm:ss">
                  <c:v>0.43177083333333299</c:v>
                </c:pt>
                <c:pt idx="7463">
                  <c:v>0.43182870370370402</c:v>
                </c:pt>
                <c:pt idx="7464" formatCode="h:mm:ss">
                  <c:v>0.43188657407407399</c:v>
                </c:pt>
                <c:pt idx="7465" formatCode="h:mm:ss">
                  <c:v>0.43194444444444402</c:v>
                </c:pt>
                <c:pt idx="7466">
                  <c:v>0.43200231481481499</c:v>
                </c:pt>
                <c:pt idx="7467" formatCode="h:mm:ss">
                  <c:v>0.43206018518518502</c:v>
                </c:pt>
                <c:pt idx="7468" formatCode="h:mm:ss">
                  <c:v>0.43211805555555599</c:v>
                </c:pt>
                <c:pt idx="7469">
                  <c:v>0.43217592592592602</c:v>
                </c:pt>
                <c:pt idx="7470" formatCode="h:mm:ss">
                  <c:v>0.43223379629629599</c:v>
                </c:pt>
                <c:pt idx="7471" formatCode="h:mm:ss">
                  <c:v>0.43229166666666702</c:v>
                </c:pt>
                <c:pt idx="7472">
                  <c:v>0.43234953703703699</c:v>
                </c:pt>
                <c:pt idx="7473">
                  <c:v>0.43240740740740702</c:v>
                </c:pt>
                <c:pt idx="7474" formatCode="h:mm:ss">
                  <c:v>0.43246527777777799</c:v>
                </c:pt>
                <c:pt idx="7475" formatCode="h:mm:ss">
                  <c:v>0.43252314814814802</c:v>
                </c:pt>
                <c:pt idx="7476">
                  <c:v>0.43258101851851799</c:v>
                </c:pt>
                <c:pt idx="7477" formatCode="h:mm:ss">
                  <c:v>0.43263888888888902</c:v>
                </c:pt>
                <c:pt idx="7478" formatCode="h:mm:ss">
                  <c:v>0.43269675925925899</c:v>
                </c:pt>
                <c:pt idx="7479">
                  <c:v>0.43275462962963002</c:v>
                </c:pt>
                <c:pt idx="7480" formatCode="h:mm:ss">
                  <c:v>0.43281249999999999</c:v>
                </c:pt>
                <c:pt idx="7481" formatCode="h:mm:ss">
                  <c:v>0.43287037037037002</c:v>
                </c:pt>
                <c:pt idx="7482">
                  <c:v>0.43292824074074099</c:v>
                </c:pt>
                <c:pt idx="7483" formatCode="h:mm:ss">
                  <c:v>0.43298611111111102</c:v>
                </c:pt>
                <c:pt idx="7484" formatCode="h:mm:ss">
                  <c:v>0.43304398148148099</c:v>
                </c:pt>
                <c:pt idx="7485">
                  <c:v>0.43310185185185202</c:v>
                </c:pt>
                <c:pt idx="7486" formatCode="h:mm:ss">
                  <c:v>0.43315972222222199</c:v>
                </c:pt>
                <c:pt idx="7487" formatCode="h:mm:ss">
                  <c:v>0.43321759259259301</c:v>
                </c:pt>
                <c:pt idx="7488">
                  <c:v>0.43327546296296299</c:v>
                </c:pt>
                <c:pt idx="7489">
                  <c:v>0.43333333333333302</c:v>
                </c:pt>
                <c:pt idx="7490" formatCode="h:mm:ss">
                  <c:v>0.43339120370370399</c:v>
                </c:pt>
                <c:pt idx="7491" formatCode="h:mm:ss">
                  <c:v>0.43344907407407401</c:v>
                </c:pt>
                <c:pt idx="7492">
                  <c:v>0.43350694444444399</c:v>
                </c:pt>
                <c:pt idx="7493" formatCode="h:mm:ss">
                  <c:v>0.43356481481481501</c:v>
                </c:pt>
                <c:pt idx="7494" formatCode="h:mm:ss">
                  <c:v>0.43362268518518499</c:v>
                </c:pt>
                <c:pt idx="7495">
                  <c:v>0.43368055555555601</c:v>
                </c:pt>
                <c:pt idx="7496" formatCode="h:mm:ss">
                  <c:v>0.43373842592592599</c:v>
                </c:pt>
                <c:pt idx="7497" formatCode="h:mm:ss">
                  <c:v>0.43379629629629601</c:v>
                </c:pt>
                <c:pt idx="7498">
                  <c:v>0.43385416666666698</c:v>
                </c:pt>
                <c:pt idx="7499" formatCode="h:mm:ss">
                  <c:v>0.43391203703703701</c:v>
                </c:pt>
                <c:pt idx="7500" formatCode="h:mm:ss">
                  <c:v>0.43396990740740699</c:v>
                </c:pt>
                <c:pt idx="7501">
                  <c:v>0.43402777777777801</c:v>
                </c:pt>
                <c:pt idx="7502" formatCode="h:mm:ss">
                  <c:v>0.43408564814814798</c:v>
                </c:pt>
                <c:pt idx="7503" formatCode="h:mm:ss">
                  <c:v>0.43414351851851901</c:v>
                </c:pt>
                <c:pt idx="7504">
                  <c:v>0.43420138888888898</c:v>
                </c:pt>
                <c:pt idx="7505">
                  <c:v>0.43425925925925901</c:v>
                </c:pt>
                <c:pt idx="7506" formatCode="h:mm:ss">
                  <c:v>0.43431712962962998</c:v>
                </c:pt>
                <c:pt idx="7507" formatCode="h:mm:ss">
                  <c:v>0.43437500000000001</c:v>
                </c:pt>
                <c:pt idx="7508">
                  <c:v>0.43443287037036998</c:v>
                </c:pt>
                <c:pt idx="7509" formatCode="h:mm:ss">
                  <c:v>0.43449074074074101</c:v>
                </c:pt>
                <c:pt idx="7510" formatCode="h:mm:ss">
                  <c:v>0.43454861111111098</c:v>
                </c:pt>
                <c:pt idx="7511">
                  <c:v>0.43460648148148101</c:v>
                </c:pt>
                <c:pt idx="7512" formatCode="h:mm:ss">
                  <c:v>0.43466435185185198</c:v>
                </c:pt>
                <c:pt idx="7513" formatCode="h:mm:ss">
                  <c:v>0.43472222222222201</c:v>
                </c:pt>
                <c:pt idx="7514">
                  <c:v>0.43478009259259298</c:v>
                </c:pt>
                <c:pt idx="7515" formatCode="h:mm:ss">
                  <c:v>0.43483796296296301</c:v>
                </c:pt>
                <c:pt idx="7516" formatCode="h:mm:ss">
                  <c:v>0.43489583333333298</c:v>
                </c:pt>
                <c:pt idx="7517">
                  <c:v>0.43495370370370401</c:v>
                </c:pt>
                <c:pt idx="7518" formatCode="h:mm:ss">
                  <c:v>0.43501157407407398</c:v>
                </c:pt>
                <c:pt idx="7519" formatCode="h:mm:ss">
                  <c:v>0.43506944444444401</c:v>
                </c:pt>
                <c:pt idx="7520">
                  <c:v>0.43512731481481498</c:v>
                </c:pt>
                <c:pt idx="7521">
                  <c:v>0.43518518518518501</c:v>
                </c:pt>
                <c:pt idx="7522" formatCode="h:mm:ss">
                  <c:v>0.43524305555555598</c:v>
                </c:pt>
                <c:pt idx="7523" formatCode="h:mm:ss">
                  <c:v>0.43530092592592601</c:v>
                </c:pt>
                <c:pt idx="7524">
                  <c:v>0.43535879629629598</c:v>
                </c:pt>
                <c:pt idx="7525" formatCode="h:mm:ss">
                  <c:v>0.43541666666666701</c:v>
                </c:pt>
                <c:pt idx="7526" formatCode="h:mm:ss">
                  <c:v>0.43547453703703698</c:v>
                </c:pt>
                <c:pt idx="7527">
                  <c:v>0.43553240740740701</c:v>
                </c:pt>
                <c:pt idx="7528" formatCode="h:mm:ss">
                  <c:v>0.43559027777777798</c:v>
                </c:pt>
                <c:pt idx="7529" formatCode="h:mm:ss">
                  <c:v>0.43564814814814801</c:v>
                </c:pt>
                <c:pt idx="7530">
                  <c:v>0.43570601851851798</c:v>
                </c:pt>
                <c:pt idx="7531" formatCode="h:mm:ss">
                  <c:v>0.43576388888888901</c:v>
                </c:pt>
                <c:pt idx="7532" formatCode="h:mm:ss">
                  <c:v>0.43582175925925898</c:v>
                </c:pt>
                <c:pt idx="7533">
                  <c:v>0.43587962962963001</c:v>
                </c:pt>
                <c:pt idx="7534" formatCode="h:mm:ss">
                  <c:v>0.43593749999999998</c:v>
                </c:pt>
                <c:pt idx="7535" formatCode="h:mm:ss">
                  <c:v>0.43599537037037001</c:v>
                </c:pt>
                <c:pt idx="7536">
                  <c:v>0.43605324074074098</c:v>
                </c:pt>
                <c:pt idx="7537">
                  <c:v>0.43611111111111101</c:v>
                </c:pt>
                <c:pt idx="7538" formatCode="h:mm:ss">
                  <c:v>0.43616898148148098</c:v>
                </c:pt>
                <c:pt idx="7539" formatCode="h:mm:ss">
                  <c:v>0.436226851851852</c:v>
                </c:pt>
                <c:pt idx="7540">
                  <c:v>0.43628472222222198</c:v>
                </c:pt>
                <c:pt idx="7541" formatCode="h:mm:ss">
                  <c:v>0.436342592592593</c:v>
                </c:pt>
                <c:pt idx="7542" formatCode="h:mm:ss">
                  <c:v>0.43640046296296298</c:v>
                </c:pt>
                <c:pt idx="7543">
                  <c:v>0.436458333333333</c:v>
                </c:pt>
                <c:pt idx="7544" formatCode="h:mm:ss">
                  <c:v>0.43651620370370398</c:v>
                </c:pt>
                <c:pt idx="7545" formatCode="h:mm:ss">
                  <c:v>0.436574074074074</c:v>
                </c:pt>
                <c:pt idx="7546">
                  <c:v>0.43663194444444398</c:v>
                </c:pt>
                <c:pt idx="7547" formatCode="h:mm:ss">
                  <c:v>0.436689814814815</c:v>
                </c:pt>
                <c:pt idx="7548" formatCode="h:mm:ss">
                  <c:v>0.43674768518518498</c:v>
                </c:pt>
                <c:pt idx="7549">
                  <c:v>0.436805555555556</c:v>
                </c:pt>
                <c:pt idx="7550" formatCode="h:mm:ss">
                  <c:v>0.43686342592592597</c:v>
                </c:pt>
                <c:pt idx="7551" formatCode="h:mm:ss">
                  <c:v>0.436921296296296</c:v>
                </c:pt>
                <c:pt idx="7552">
                  <c:v>0.43697916666666697</c:v>
                </c:pt>
                <c:pt idx="7553">
                  <c:v>0.437037037037037</c:v>
                </c:pt>
                <c:pt idx="7554" formatCode="h:mm:ss">
                  <c:v>0.43709490740740697</c:v>
                </c:pt>
                <c:pt idx="7555" formatCode="h:mm:ss">
                  <c:v>0.437152777777778</c:v>
                </c:pt>
                <c:pt idx="7556">
                  <c:v>0.43721064814814797</c:v>
                </c:pt>
                <c:pt idx="7557" formatCode="h:mm:ss">
                  <c:v>0.437268518518519</c:v>
                </c:pt>
                <c:pt idx="7558" formatCode="h:mm:ss">
                  <c:v>0.43732638888888897</c:v>
                </c:pt>
                <c:pt idx="7559">
                  <c:v>0.437384259259259</c:v>
                </c:pt>
                <c:pt idx="7560" formatCode="h:mm:ss">
                  <c:v>0.43744212962963003</c:v>
                </c:pt>
                <c:pt idx="7561" formatCode="h:mm:ss">
                  <c:v>0.4375</c:v>
                </c:pt>
                <c:pt idx="7562">
                  <c:v>0.43755787037036997</c:v>
                </c:pt>
                <c:pt idx="7563" formatCode="h:mm:ss">
                  <c:v>0.437615740740741</c:v>
                </c:pt>
                <c:pt idx="7564" formatCode="h:mm:ss">
                  <c:v>0.43767361111111103</c:v>
                </c:pt>
                <c:pt idx="7565">
                  <c:v>0.437731481481481</c:v>
                </c:pt>
                <c:pt idx="7566" formatCode="h:mm:ss">
                  <c:v>0.43778935185185203</c:v>
                </c:pt>
                <c:pt idx="7567" formatCode="h:mm:ss">
                  <c:v>0.437847222222222</c:v>
                </c:pt>
                <c:pt idx="7568">
                  <c:v>0.43790509259259303</c:v>
                </c:pt>
                <c:pt idx="7569">
                  <c:v>0.437962962962963</c:v>
                </c:pt>
                <c:pt idx="7570" formatCode="h:mm:ss">
                  <c:v>0.43802083333333303</c:v>
                </c:pt>
                <c:pt idx="7571" formatCode="h:mm:ss">
                  <c:v>0.438078703703704</c:v>
                </c:pt>
                <c:pt idx="7572">
                  <c:v>0.43813657407407403</c:v>
                </c:pt>
                <c:pt idx="7573" formatCode="h:mm:ss">
                  <c:v>0.438194444444444</c:v>
                </c:pt>
                <c:pt idx="7574" formatCode="h:mm:ss">
                  <c:v>0.43825231481481502</c:v>
                </c:pt>
                <c:pt idx="7575">
                  <c:v>0.438310185185185</c:v>
                </c:pt>
                <c:pt idx="7576" formatCode="h:mm:ss">
                  <c:v>0.43836805555555602</c:v>
                </c:pt>
                <c:pt idx="7577" formatCode="h:mm:ss">
                  <c:v>0.438425925925926</c:v>
                </c:pt>
                <c:pt idx="7578">
                  <c:v>0.43848379629629602</c:v>
                </c:pt>
                <c:pt idx="7579" formatCode="h:mm:ss">
                  <c:v>0.438541666666667</c:v>
                </c:pt>
                <c:pt idx="7580" formatCode="h:mm:ss">
                  <c:v>0.43859953703703702</c:v>
                </c:pt>
                <c:pt idx="7581">
                  <c:v>0.438657407407407</c:v>
                </c:pt>
                <c:pt idx="7582" formatCode="h:mm:ss">
                  <c:v>0.43871527777777802</c:v>
                </c:pt>
                <c:pt idx="7583" formatCode="h:mm:ss">
                  <c:v>0.438773148148148</c:v>
                </c:pt>
                <c:pt idx="7584">
                  <c:v>0.43883101851851802</c:v>
                </c:pt>
                <c:pt idx="7585">
                  <c:v>0.43888888888888899</c:v>
                </c:pt>
                <c:pt idx="7586" formatCode="h:mm:ss">
                  <c:v>0.43894675925925902</c:v>
                </c:pt>
                <c:pt idx="7587" formatCode="h:mm:ss">
                  <c:v>0.43900462962962999</c:v>
                </c:pt>
                <c:pt idx="7588">
                  <c:v>0.43906250000000002</c:v>
                </c:pt>
                <c:pt idx="7589" formatCode="h:mm:ss">
                  <c:v>0.43912037037036999</c:v>
                </c:pt>
                <c:pt idx="7590" formatCode="h:mm:ss">
                  <c:v>0.43917824074074102</c:v>
                </c:pt>
                <c:pt idx="7591">
                  <c:v>0.43923611111111099</c:v>
                </c:pt>
                <c:pt idx="7592" formatCode="h:mm:ss">
                  <c:v>0.43929398148148102</c:v>
                </c:pt>
                <c:pt idx="7593" formatCode="h:mm:ss">
                  <c:v>0.43935185185185199</c:v>
                </c:pt>
                <c:pt idx="7594">
                  <c:v>0.43940972222222202</c:v>
                </c:pt>
                <c:pt idx="7595" formatCode="h:mm:ss">
                  <c:v>0.43946759259259299</c:v>
                </c:pt>
                <c:pt idx="7596" formatCode="h:mm:ss">
                  <c:v>0.43952546296296302</c:v>
                </c:pt>
                <c:pt idx="7597">
                  <c:v>0.43958333333333299</c:v>
                </c:pt>
                <c:pt idx="7598" formatCode="h:mm:ss">
                  <c:v>0.43964120370370402</c:v>
                </c:pt>
                <c:pt idx="7599" formatCode="h:mm:ss">
                  <c:v>0.43969907407407399</c:v>
                </c:pt>
                <c:pt idx="7600">
                  <c:v>0.43975694444444402</c:v>
                </c:pt>
                <c:pt idx="7601">
                  <c:v>0.43981481481481499</c:v>
                </c:pt>
                <c:pt idx="7602" formatCode="h:mm:ss">
                  <c:v>0.43987268518518502</c:v>
                </c:pt>
                <c:pt idx="7603" formatCode="h:mm:ss">
                  <c:v>0.43993055555555599</c:v>
                </c:pt>
                <c:pt idx="7604">
                  <c:v>0.43998842592592602</c:v>
                </c:pt>
                <c:pt idx="7605" formatCode="h:mm:ss">
                  <c:v>0.44004629629629599</c:v>
                </c:pt>
                <c:pt idx="7606" formatCode="h:mm:ss">
                  <c:v>0.44010416666666702</c:v>
                </c:pt>
                <c:pt idx="7607">
                  <c:v>0.44016203703703699</c:v>
                </c:pt>
                <c:pt idx="7608" formatCode="h:mm:ss">
                  <c:v>0.44021990740740702</c:v>
                </c:pt>
                <c:pt idx="7609" formatCode="h:mm:ss">
                  <c:v>0.44027777777777799</c:v>
                </c:pt>
                <c:pt idx="7610">
                  <c:v>0.44033564814814802</c:v>
                </c:pt>
                <c:pt idx="7611" formatCode="h:mm:ss">
                  <c:v>0.44039351851851799</c:v>
                </c:pt>
                <c:pt idx="7612" formatCode="h:mm:ss">
                  <c:v>0.44045138888888902</c:v>
                </c:pt>
                <c:pt idx="7613">
                  <c:v>0.44050925925925899</c:v>
                </c:pt>
                <c:pt idx="7614" formatCode="h:mm:ss">
                  <c:v>0.44056712962963002</c:v>
                </c:pt>
                <c:pt idx="7615" formatCode="h:mm:ss">
                  <c:v>0.44062499999999999</c:v>
                </c:pt>
                <c:pt idx="7616">
                  <c:v>0.44068287037037002</c:v>
                </c:pt>
                <c:pt idx="7617">
                  <c:v>0.44074074074074099</c:v>
                </c:pt>
                <c:pt idx="7618" formatCode="h:mm:ss">
                  <c:v>0.44079861111111102</c:v>
                </c:pt>
                <c:pt idx="7619" formatCode="h:mm:ss">
                  <c:v>0.44085648148148099</c:v>
                </c:pt>
                <c:pt idx="7620">
                  <c:v>0.44091435185185202</c:v>
                </c:pt>
                <c:pt idx="7621" formatCode="h:mm:ss">
                  <c:v>0.44097222222222199</c:v>
                </c:pt>
                <c:pt idx="7622" formatCode="h:mm:ss">
                  <c:v>0.44103009259259301</c:v>
                </c:pt>
                <c:pt idx="7623">
                  <c:v>0.44108796296296299</c:v>
                </c:pt>
                <c:pt idx="7624" formatCode="h:mm:ss">
                  <c:v>0.44114583333333302</c:v>
                </c:pt>
                <c:pt idx="7625" formatCode="h:mm:ss">
                  <c:v>0.44120370370370399</c:v>
                </c:pt>
                <c:pt idx="7626">
                  <c:v>0.44126157407407401</c:v>
                </c:pt>
                <c:pt idx="7627" formatCode="h:mm:ss">
                  <c:v>0.44131944444444399</c:v>
                </c:pt>
                <c:pt idx="7628" formatCode="h:mm:ss">
                  <c:v>0.44137731481481501</c:v>
                </c:pt>
                <c:pt idx="7629">
                  <c:v>0.44143518518518499</c:v>
                </c:pt>
                <c:pt idx="7630" formatCode="h:mm:ss">
                  <c:v>0.44149305555555601</c:v>
                </c:pt>
                <c:pt idx="7631" formatCode="h:mm:ss">
                  <c:v>0.44155092592592599</c:v>
                </c:pt>
                <c:pt idx="7632">
                  <c:v>0.44160879629629601</c:v>
                </c:pt>
                <c:pt idx="7633">
                  <c:v>0.44166666666666698</c:v>
                </c:pt>
                <c:pt idx="7634" formatCode="h:mm:ss">
                  <c:v>0.44172453703703701</c:v>
                </c:pt>
                <c:pt idx="7635" formatCode="h:mm:ss">
                  <c:v>0.44178240740740699</c:v>
                </c:pt>
                <c:pt idx="7636">
                  <c:v>0.44184027777777801</c:v>
                </c:pt>
                <c:pt idx="7637" formatCode="h:mm:ss">
                  <c:v>0.44189814814814798</c:v>
                </c:pt>
                <c:pt idx="7638" formatCode="h:mm:ss">
                  <c:v>0.44195601851851801</c:v>
                </c:pt>
                <c:pt idx="7639">
                  <c:v>0.44201388888888898</c:v>
                </c:pt>
                <c:pt idx="7640" formatCode="h:mm:ss">
                  <c:v>0.44207175925925901</c:v>
                </c:pt>
                <c:pt idx="7641" formatCode="h:mm:ss">
                  <c:v>0.44212962962962998</c:v>
                </c:pt>
                <c:pt idx="7642">
                  <c:v>0.44218750000000001</c:v>
                </c:pt>
                <c:pt idx="7643" formatCode="h:mm:ss">
                  <c:v>0.44224537037036998</c:v>
                </c:pt>
                <c:pt idx="7644" formatCode="h:mm:ss">
                  <c:v>0.44230324074074101</c:v>
                </c:pt>
                <c:pt idx="7645">
                  <c:v>0.44236111111111098</c:v>
                </c:pt>
                <c:pt idx="7646" formatCode="h:mm:ss">
                  <c:v>0.44241898148148101</c:v>
                </c:pt>
                <c:pt idx="7647" formatCode="h:mm:ss">
                  <c:v>0.44247685185185198</c:v>
                </c:pt>
                <c:pt idx="7648">
                  <c:v>0.44253472222222201</c:v>
                </c:pt>
                <c:pt idx="7649">
                  <c:v>0.44259259259259298</c:v>
                </c:pt>
                <c:pt idx="7650" formatCode="h:mm:ss">
                  <c:v>0.44265046296296301</c:v>
                </c:pt>
                <c:pt idx="7651" formatCode="h:mm:ss">
                  <c:v>0.44270833333333298</c:v>
                </c:pt>
                <c:pt idx="7652">
                  <c:v>0.44276620370370401</c:v>
                </c:pt>
                <c:pt idx="7653" formatCode="h:mm:ss">
                  <c:v>0.44282407407407398</c:v>
                </c:pt>
                <c:pt idx="7654" formatCode="h:mm:ss">
                  <c:v>0.44288194444444401</c:v>
                </c:pt>
                <c:pt idx="7655">
                  <c:v>0.44293981481481498</c:v>
                </c:pt>
                <c:pt idx="7656" formatCode="h:mm:ss">
                  <c:v>0.44299768518518501</c:v>
                </c:pt>
                <c:pt idx="7657" formatCode="h:mm:ss">
                  <c:v>0.44305555555555598</c:v>
                </c:pt>
                <c:pt idx="7658">
                  <c:v>0.44311342592592601</c:v>
                </c:pt>
                <c:pt idx="7659" formatCode="h:mm:ss">
                  <c:v>0.44317129629629598</c:v>
                </c:pt>
                <c:pt idx="7660" formatCode="h:mm:ss">
                  <c:v>0.44322916666666701</c:v>
                </c:pt>
                <c:pt idx="7661">
                  <c:v>0.44328703703703698</c:v>
                </c:pt>
                <c:pt idx="7662" formatCode="h:mm:ss">
                  <c:v>0.44334490740740701</c:v>
                </c:pt>
                <c:pt idx="7663" formatCode="h:mm:ss">
                  <c:v>0.44340277777777798</c:v>
                </c:pt>
                <c:pt idx="7664">
                  <c:v>0.44346064814814801</c:v>
                </c:pt>
                <c:pt idx="7665">
                  <c:v>0.44351851851851798</c:v>
                </c:pt>
                <c:pt idx="7666" formatCode="h:mm:ss">
                  <c:v>0.44357638888888901</c:v>
                </c:pt>
                <c:pt idx="7667" formatCode="h:mm:ss">
                  <c:v>0.44363425925925898</c:v>
                </c:pt>
                <c:pt idx="7668">
                  <c:v>0.44369212962963001</c:v>
                </c:pt>
                <c:pt idx="7669" formatCode="h:mm:ss">
                  <c:v>0.44374999999999998</c:v>
                </c:pt>
                <c:pt idx="7670" formatCode="h:mm:ss">
                  <c:v>0.44380787037037001</c:v>
                </c:pt>
                <c:pt idx="7671">
                  <c:v>0.44386574074074098</c:v>
                </c:pt>
                <c:pt idx="7672" formatCode="h:mm:ss">
                  <c:v>0.44392361111111101</c:v>
                </c:pt>
                <c:pt idx="7673" formatCode="h:mm:ss">
                  <c:v>0.44398148148148098</c:v>
                </c:pt>
                <c:pt idx="7674">
                  <c:v>0.444039351851852</c:v>
                </c:pt>
                <c:pt idx="7675" formatCode="h:mm:ss">
                  <c:v>0.44409722222222198</c:v>
                </c:pt>
                <c:pt idx="7676" formatCode="h:mm:ss">
                  <c:v>0.444155092592593</c:v>
                </c:pt>
                <c:pt idx="7677">
                  <c:v>0.44421296296296298</c:v>
                </c:pt>
                <c:pt idx="7678" formatCode="h:mm:ss">
                  <c:v>0.444270833333333</c:v>
                </c:pt>
                <c:pt idx="7679" formatCode="h:mm:ss">
                  <c:v>0.44432870370370398</c:v>
                </c:pt>
                <c:pt idx="7680">
                  <c:v>0.444386574074074</c:v>
                </c:pt>
                <c:pt idx="7681">
                  <c:v>0.44444444444444398</c:v>
                </c:pt>
                <c:pt idx="7682" formatCode="h:mm:ss">
                  <c:v>0.444502314814815</c:v>
                </c:pt>
                <c:pt idx="7683" formatCode="h:mm:ss">
                  <c:v>0.44456018518518498</c:v>
                </c:pt>
                <c:pt idx="7684">
                  <c:v>0.444618055555556</c:v>
                </c:pt>
                <c:pt idx="7685" formatCode="h:mm:ss">
                  <c:v>0.44467592592592597</c:v>
                </c:pt>
                <c:pt idx="7686" formatCode="h:mm:ss">
                  <c:v>0.444733796296296</c:v>
                </c:pt>
                <c:pt idx="7687">
                  <c:v>0.44479166666666697</c:v>
                </c:pt>
                <c:pt idx="7688" formatCode="h:mm:ss">
                  <c:v>0.444849537037037</c:v>
                </c:pt>
                <c:pt idx="7689" formatCode="h:mm:ss">
                  <c:v>0.44490740740740697</c:v>
                </c:pt>
                <c:pt idx="7690">
                  <c:v>0.444965277777778</c:v>
                </c:pt>
                <c:pt idx="7691" formatCode="h:mm:ss">
                  <c:v>0.44502314814814797</c:v>
                </c:pt>
                <c:pt idx="7692" formatCode="h:mm:ss">
                  <c:v>0.445081018518519</c:v>
                </c:pt>
                <c:pt idx="7693">
                  <c:v>0.44513888888888897</c:v>
                </c:pt>
                <c:pt idx="7694" formatCode="h:mm:ss">
                  <c:v>0.445196759259259</c:v>
                </c:pt>
                <c:pt idx="7695" formatCode="h:mm:ss">
                  <c:v>0.44525462962963003</c:v>
                </c:pt>
                <c:pt idx="7696">
                  <c:v>0.4453125</c:v>
                </c:pt>
                <c:pt idx="7697">
                  <c:v>0.44537037037036997</c:v>
                </c:pt>
                <c:pt idx="7698" formatCode="h:mm:ss">
                  <c:v>0.445428240740741</c:v>
                </c:pt>
                <c:pt idx="7699" formatCode="h:mm:ss">
                  <c:v>0.44548611111111103</c:v>
                </c:pt>
                <c:pt idx="7700">
                  <c:v>0.445543981481481</c:v>
                </c:pt>
                <c:pt idx="7701" formatCode="h:mm:ss">
                  <c:v>0.44560185185185203</c:v>
                </c:pt>
                <c:pt idx="7702" formatCode="h:mm:ss">
                  <c:v>0.445659722222222</c:v>
                </c:pt>
                <c:pt idx="7703">
                  <c:v>0.44571759259259303</c:v>
                </c:pt>
                <c:pt idx="7704" formatCode="h:mm:ss">
                  <c:v>0.445775462962963</c:v>
                </c:pt>
                <c:pt idx="7705" formatCode="h:mm:ss">
                  <c:v>0.44583333333333303</c:v>
                </c:pt>
                <c:pt idx="7706">
                  <c:v>0.445891203703704</c:v>
                </c:pt>
                <c:pt idx="7707" formatCode="h:mm:ss">
                  <c:v>0.44594907407407403</c:v>
                </c:pt>
                <c:pt idx="7708" formatCode="h:mm:ss">
                  <c:v>0.446006944444444</c:v>
                </c:pt>
                <c:pt idx="7709">
                  <c:v>0.44606481481481502</c:v>
                </c:pt>
                <c:pt idx="7710" formatCode="h:mm:ss">
                  <c:v>0.446122685185185</c:v>
                </c:pt>
                <c:pt idx="7711" formatCode="h:mm:ss">
                  <c:v>0.44618055555555602</c:v>
                </c:pt>
                <c:pt idx="7712">
                  <c:v>0.446238425925926</c:v>
                </c:pt>
                <c:pt idx="7713">
                  <c:v>0.44629629629629602</c:v>
                </c:pt>
                <c:pt idx="7714" formatCode="h:mm:ss">
                  <c:v>0.446354166666667</c:v>
                </c:pt>
                <c:pt idx="7715" formatCode="h:mm:ss">
                  <c:v>0.44641203703703702</c:v>
                </c:pt>
                <c:pt idx="7716">
                  <c:v>0.446469907407407</c:v>
                </c:pt>
                <c:pt idx="7717" formatCode="h:mm:ss">
                  <c:v>0.44652777777777802</c:v>
                </c:pt>
                <c:pt idx="7718" formatCode="h:mm:ss">
                  <c:v>0.446585648148148</c:v>
                </c:pt>
                <c:pt idx="7719">
                  <c:v>0.44664351851851802</c:v>
                </c:pt>
                <c:pt idx="7720" formatCode="h:mm:ss">
                  <c:v>0.44670138888888899</c:v>
                </c:pt>
                <c:pt idx="7721" formatCode="h:mm:ss">
                  <c:v>0.44675925925925902</c:v>
                </c:pt>
                <c:pt idx="7722">
                  <c:v>0.44681712962962999</c:v>
                </c:pt>
                <c:pt idx="7723" formatCode="h:mm:ss">
                  <c:v>0.44687500000000002</c:v>
                </c:pt>
                <c:pt idx="7724" formatCode="h:mm:ss">
                  <c:v>0.44693287037036999</c:v>
                </c:pt>
                <c:pt idx="7725">
                  <c:v>0.44699074074074102</c:v>
                </c:pt>
                <c:pt idx="7726" formatCode="h:mm:ss">
                  <c:v>0.44704861111111099</c:v>
                </c:pt>
                <c:pt idx="7727" formatCode="h:mm:ss">
                  <c:v>0.44710648148148102</c:v>
                </c:pt>
                <c:pt idx="7728">
                  <c:v>0.44716435185185199</c:v>
                </c:pt>
                <c:pt idx="7729">
                  <c:v>0.44722222222222202</c:v>
                </c:pt>
                <c:pt idx="7730" formatCode="h:mm:ss">
                  <c:v>0.44728009259259299</c:v>
                </c:pt>
                <c:pt idx="7731" formatCode="h:mm:ss">
                  <c:v>0.44733796296296302</c:v>
                </c:pt>
                <c:pt idx="7732">
                  <c:v>0.44739583333333299</c:v>
                </c:pt>
                <c:pt idx="7733" formatCode="h:mm:ss">
                  <c:v>0.44745370370370402</c:v>
                </c:pt>
                <c:pt idx="7734" formatCode="h:mm:ss">
                  <c:v>0.44751157407407399</c:v>
                </c:pt>
                <c:pt idx="7735">
                  <c:v>0.44756944444444402</c:v>
                </c:pt>
                <c:pt idx="7736" formatCode="h:mm:ss">
                  <c:v>0.44762731481481499</c:v>
                </c:pt>
                <c:pt idx="7737" formatCode="h:mm:ss">
                  <c:v>0.44768518518518502</c:v>
                </c:pt>
                <c:pt idx="7738">
                  <c:v>0.44774305555555599</c:v>
                </c:pt>
                <c:pt idx="7739" formatCode="h:mm:ss">
                  <c:v>0.44780092592592602</c:v>
                </c:pt>
                <c:pt idx="7740" formatCode="h:mm:ss">
                  <c:v>0.44785879629629599</c:v>
                </c:pt>
                <c:pt idx="7741">
                  <c:v>0.44791666666666702</c:v>
                </c:pt>
                <c:pt idx="7742" formatCode="h:mm:ss">
                  <c:v>0.44797453703703699</c:v>
                </c:pt>
                <c:pt idx="7743" formatCode="h:mm:ss">
                  <c:v>0.44803240740740702</c:v>
                </c:pt>
                <c:pt idx="7744">
                  <c:v>0.44809027777777799</c:v>
                </c:pt>
                <c:pt idx="7745">
                  <c:v>0.44814814814814802</c:v>
                </c:pt>
                <c:pt idx="7746" formatCode="h:mm:ss">
                  <c:v>0.44820601851851799</c:v>
                </c:pt>
                <c:pt idx="7747" formatCode="h:mm:ss">
                  <c:v>0.44826388888888902</c:v>
                </c:pt>
                <c:pt idx="7748">
                  <c:v>0.44832175925925899</c:v>
                </c:pt>
                <c:pt idx="7749" formatCode="h:mm:ss">
                  <c:v>0.44837962962963002</c:v>
                </c:pt>
                <c:pt idx="7750" formatCode="h:mm:ss">
                  <c:v>0.44843749999999999</c:v>
                </c:pt>
                <c:pt idx="7751">
                  <c:v>0.44849537037037002</c:v>
                </c:pt>
                <c:pt idx="7752" formatCode="h:mm:ss">
                  <c:v>0.44855324074074099</c:v>
                </c:pt>
                <c:pt idx="7753" formatCode="h:mm:ss">
                  <c:v>0.44861111111111102</c:v>
                </c:pt>
                <c:pt idx="7754">
                  <c:v>0.44866898148148099</c:v>
                </c:pt>
                <c:pt idx="7755" formatCode="h:mm:ss">
                  <c:v>0.44872685185185202</c:v>
                </c:pt>
                <c:pt idx="7756" formatCode="h:mm:ss">
                  <c:v>0.44878472222222199</c:v>
                </c:pt>
                <c:pt idx="7757">
                  <c:v>0.44884259259259301</c:v>
                </c:pt>
                <c:pt idx="7758" formatCode="h:mm:ss">
                  <c:v>0.44890046296296299</c:v>
                </c:pt>
                <c:pt idx="7759" formatCode="h:mm:ss">
                  <c:v>0.44895833333333302</c:v>
                </c:pt>
                <c:pt idx="7760">
                  <c:v>0.44901620370370399</c:v>
                </c:pt>
                <c:pt idx="7761">
                  <c:v>0.44907407407407401</c:v>
                </c:pt>
                <c:pt idx="7762" formatCode="h:mm:ss">
                  <c:v>0.44913194444444399</c:v>
                </c:pt>
                <c:pt idx="7763" formatCode="h:mm:ss">
                  <c:v>0.44918981481481501</c:v>
                </c:pt>
                <c:pt idx="7764">
                  <c:v>0.44924768518518499</c:v>
                </c:pt>
                <c:pt idx="7765" formatCode="h:mm:ss">
                  <c:v>0.44930555555555601</c:v>
                </c:pt>
                <c:pt idx="7766" formatCode="h:mm:ss">
                  <c:v>0.44936342592592599</c:v>
                </c:pt>
                <c:pt idx="7767">
                  <c:v>0.44942129629629601</c:v>
                </c:pt>
                <c:pt idx="7768" formatCode="h:mm:ss">
                  <c:v>0.44947916666666698</c:v>
                </c:pt>
                <c:pt idx="7769" formatCode="h:mm:ss">
                  <c:v>0.44953703703703701</c:v>
                </c:pt>
                <c:pt idx="7770">
                  <c:v>0.44959490740740699</c:v>
                </c:pt>
                <c:pt idx="7771" formatCode="h:mm:ss">
                  <c:v>0.44965277777777801</c:v>
                </c:pt>
                <c:pt idx="7772" formatCode="h:mm:ss">
                  <c:v>0.44971064814814798</c:v>
                </c:pt>
                <c:pt idx="7773">
                  <c:v>0.44976851851851801</c:v>
                </c:pt>
                <c:pt idx="7774" formatCode="h:mm:ss">
                  <c:v>0.44982638888888898</c:v>
                </c:pt>
                <c:pt idx="7775" formatCode="h:mm:ss">
                  <c:v>0.44988425925925901</c:v>
                </c:pt>
                <c:pt idx="7776">
                  <c:v>0.44994212962962998</c:v>
                </c:pt>
                <c:pt idx="7777">
                  <c:v>0.45</c:v>
                </c:pt>
                <c:pt idx="7778" formatCode="h:mm:ss">
                  <c:v>0.45005787037036998</c:v>
                </c:pt>
                <c:pt idx="7779" formatCode="h:mm:ss">
                  <c:v>0.45011574074074101</c:v>
                </c:pt>
                <c:pt idx="7780">
                  <c:v>0.45017361111111098</c:v>
                </c:pt>
                <c:pt idx="7781" formatCode="h:mm:ss">
                  <c:v>0.45023148148148101</c:v>
                </c:pt>
                <c:pt idx="7782" formatCode="h:mm:ss">
                  <c:v>0.45028935185185198</c:v>
                </c:pt>
                <c:pt idx="7783">
                  <c:v>0.45034722222222201</c:v>
                </c:pt>
                <c:pt idx="7784" formatCode="h:mm:ss">
                  <c:v>0.45040509259259298</c:v>
                </c:pt>
                <c:pt idx="7785" formatCode="h:mm:ss">
                  <c:v>0.45046296296296301</c:v>
                </c:pt>
                <c:pt idx="7786">
                  <c:v>0.45052083333333298</c:v>
                </c:pt>
                <c:pt idx="7787" formatCode="h:mm:ss">
                  <c:v>0.45057870370370401</c:v>
                </c:pt>
                <c:pt idx="7788" formatCode="h:mm:ss">
                  <c:v>0.45063657407407398</c:v>
                </c:pt>
                <c:pt idx="7789">
                  <c:v>0.45069444444444401</c:v>
                </c:pt>
                <c:pt idx="7790" formatCode="h:mm:ss">
                  <c:v>0.45075231481481498</c:v>
                </c:pt>
                <c:pt idx="7791" formatCode="h:mm:ss">
                  <c:v>0.45081018518518501</c:v>
                </c:pt>
                <c:pt idx="7792">
                  <c:v>0.45086805555555598</c:v>
                </c:pt>
                <c:pt idx="7793">
                  <c:v>0.45092592592592601</c:v>
                </c:pt>
                <c:pt idx="7794" formatCode="h:mm:ss">
                  <c:v>0.45098379629629598</c:v>
                </c:pt>
                <c:pt idx="7795" formatCode="h:mm:ss">
                  <c:v>0.45104166666666701</c:v>
                </c:pt>
                <c:pt idx="7796">
                  <c:v>0.45109953703703698</c:v>
                </c:pt>
                <c:pt idx="7797" formatCode="h:mm:ss">
                  <c:v>0.45115740740740701</c:v>
                </c:pt>
                <c:pt idx="7798" formatCode="h:mm:ss">
                  <c:v>0.45121527777777798</c:v>
                </c:pt>
                <c:pt idx="7799">
                  <c:v>0.45127314814814801</c:v>
                </c:pt>
                <c:pt idx="7800" formatCode="h:mm:ss">
                  <c:v>0.45133101851851798</c:v>
                </c:pt>
                <c:pt idx="7801" formatCode="h:mm:ss">
                  <c:v>0.45138888888888901</c:v>
                </c:pt>
                <c:pt idx="7802">
                  <c:v>0.45144675925925898</c:v>
                </c:pt>
                <c:pt idx="7803" formatCode="h:mm:ss">
                  <c:v>0.45150462962963001</c:v>
                </c:pt>
                <c:pt idx="7804" formatCode="h:mm:ss">
                  <c:v>0.45156249999999998</c:v>
                </c:pt>
                <c:pt idx="7805">
                  <c:v>0.45162037037037001</c:v>
                </c:pt>
                <c:pt idx="7806" formatCode="h:mm:ss">
                  <c:v>0.45167824074074098</c:v>
                </c:pt>
                <c:pt idx="7807" formatCode="h:mm:ss">
                  <c:v>0.45173611111111101</c:v>
                </c:pt>
                <c:pt idx="7808">
                  <c:v>0.45179398148148098</c:v>
                </c:pt>
                <c:pt idx="7809">
                  <c:v>0.451851851851852</c:v>
                </c:pt>
                <c:pt idx="7810" formatCode="h:mm:ss">
                  <c:v>0.45190972222222198</c:v>
                </c:pt>
                <c:pt idx="7811" formatCode="h:mm:ss">
                  <c:v>0.451967592592593</c:v>
                </c:pt>
                <c:pt idx="7812">
                  <c:v>0.45202546296296298</c:v>
                </c:pt>
                <c:pt idx="7813" formatCode="h:mm:ss">
                  <c:v>0.452083333333333</c:v>
                </c:pt>
                <c:pt idx="7814" formatCode="h:mm:ss">
                  <c:v>0.45214120370370398</c:v>
                </c:pt>
                <c:pt idx="7815">
                  <c:v>0.452199074074074</c:v>
                </c:pt>
                <c:pt idx="7816" formatCode="h:mm:ss">
                  <c:v>0.45225694444444398</c:v>
                </c:pt>
                <c:pt idx="7817" formatCode="h:mm:ss">
                  <c:v>0.452314814814815</c:v>
                </c:pt>
                <c:pt idx="7818">
                  <c:v>0.45237268518518498</c:v>
                </c:pt>
                <c:pt idx="7819" formatCode="h:mm:ss">
                  <c:v>0.452430555555556</c:v>
                </c:pt>
                <c:pt idx="7820" formatCode="h:mm:ss">
                  <c:v>0.45248842592592597</c:v>
                </c:pt>
                <c:pt idx="7821">
                  <c:v>0.452546296296296</c:v>
                </c:pt>
                <c:pt idx="7822" formatCode="h:mm:ss">
                  <c:v>0.45260416666666697</c:v>
                </c:pt>
                <c:pt idx="7823" formatCode="h:mm:ss">
                  <c:v>0.452662037037037</c:v>
                </c:pt>
                <c:pt idx="7824">
                  <c:v>0.45271990740740697</c:v>
                </c:pt>
                <c:pt idx="7825">
                  <c:v>0.452777777777778</c:v>
                </c:pt>
                <c:pt idx="7826" formatCode="h:mm:ss">
                  <c:v>0.45283564814814797</c:v>
                </c:pt>
                <c:pt idx="7827" formatCode="h:mm:ss">
                  <c:v>0.452893518518519</c:v>
                </c:pt>
                <c:pt idx="7828">
                  <c:v>0.45295138888888897</c:v>
                </c:pt>
                <c:pt idx="7829" formatCode="h:mm:ss">
                  <c:v>0.453009259259259</c:v>
                </c:pt>
                <c:pt idx="7830" formatCode="h:mm:ss">
                  <c:v>0.45306712962963003</c:v>
                </c:pt>
                <c:pt idx="7831">
                  <c:v>0.453125</c:v>
                </c:pt>
                <c:pt idx="7832" formatCode="h:mm:ss">
                  <c:v>0.45318287037036997</c:v>
                </c:pt>
                <c:pt idx="7833" formatCode="h:mm:ss">
                  <c:v>0.453240740740741</c:v>
                </c:pt>
                <c:pt idx="7834">
                  <c:v>0.45329861111111103</c:v>
                </c:pt>
                <c:pt idx="7835" formatCode="h:mm:ss">
                  <c:v>0.453356481481481</c:v>
                </c:pt>
                <c:pt idx="7836" formatCode="h:mm:ss">
                  <c:v>0.45341435185185203</c:v>
                </c:pt>
                <c:pt idx="7837">
                  <c:v>0.453472222222222</c:v>
                </c:pt>
                <c:pt idx="7838" formatCode="h:mm:ss">
                  <c:v>0.45353009259259303</c:v>
                </c:pt>
                <c:pt idx="7839" formatCode="h:mm:ss">
                  <c:v>0.453587962962963</c:v>
                </c:pt>
                <c:pt idx="7840">
                  <c:v>0.45364583333333303</c:v>
                </c:pt>
                <c:pt idx="7841">
                  <c:v>0.453703703703704</c:v>
                </c:pt>
                <c:pt idx="7842" formatCode="h:mm:ss">
                  <c:v>0.45376157407407403</c:v>
                </c:pt>
                <c:pt idx="7843" formatCode="h:mm:ss">
                  <c:v>0.453819444444444</c:v>
                </c:pt>
                <c:pt idx="7844">
                  <c:v>0.45387731481481502</c:v>
                </c:pt>
                <c:pt idx="7845" formatCode="h:mm:ss">
                  <c:v>0.453935185185185</c:v>
                </c:pt>
                <c:pt idx="7846" formatCode="h:mm:ss">
                  <c:v>0.45399305555555602</c:v>
                </c:pt>
                <c:pt idx="7847">
                  <c:v>0.454050925925926</c:v>
                </c:pt>
                <c:pt idx="7848" formatCode="h:mm:ss">
                  <c:v>0.45410879629629602</c:v>
                </c:pt>
                <c:pt idx="7849" formatCode="h:mm:ss">
                  <c:v>0.454166666666667</c:v>
                </c:pt>
                <c:pt idx="7850">
                  <c:v>0.45422453703703702</c:v>
                </c:pt>
                <c:pt idx="7851" formatCode="h:mm:ss">
                  <c:v>0.454282407407407</c:v>
                </c:pt>
                <c:pt idx="7852" formatCode="h:mm:ss">
                  <c:v>0.45434027777777802</c:v>
                </c:pt>
                <c:pt idx="7853">
                  <c:v>0.454398148148148</c:v>
                </c:pt>
                <c:pt idx="7854" formatCode="h:mm:ss">
                  <c:v>0.45445601851851802</c:v>
                </c:pt>
                <c:pt idx="7855" formatCode="h:mm:ss">
                  <c:v>0.45451388888888899</c:v>
                </c:pt>
                <c:pt idx="7856">
                  <c:v>0.45457175925925902</c:v>
                </c:pt>
                <c:pt idx="7857">
                  <c:v>0.45462962962962999</c:v>
                </c:pt>
                <c:pt idx="7858" formatCode="h:mm:ss">
                  <c:v>0.45468750000000002</c:v>
                </c:pt>
                <c:pt idx="7859" formatCode="h:mm:ss">
                  <c:v>0.45474537037036999</c:v>
                </c:pt>
                <c:pt idx="7860">
                  <c:v>0.45480324074074102</c:v>
                </c:pt>
                <c:pt idx="7861" formatCode="h:mm:ss">
                  <c:v>0.45486111111111099</c:v>
                </c:pt>
                <c:pt idx="7862" formatCode="h:mm:ss">
                  <c:v>0.45491898148148102</c:v>
                </c:pt>
                <c:pt idx="7863">
                  <c:v>0.45497685185185199</c:v>
                </c:pt>
                <c:pt idx="7864" formatCode="h:mm:ss">
                  <c:v>0.45503472222222202</c:v>
                </c:pt>
                <c:pt idx="7865" formatCode="h:mm:ss">
                  <c:v>0.45509259259259299</c:v>
                </c:pt>
                <c:pt idx="7866">
                  <c:v>0.45515046296296302</c:v>
                </c:pt>
                <c:pt idx="7867" formatCode="h:mm:ss">
                  <c:v>0.45520833333333299</c:v>
                </c:pt>
                <c:pt idx="7868" formatCode="h:mm:ss">
                  <c:v>0.45526620370370402</c:v>
                </c:pt>
                <c:pt idx="7869">
                  <c:v>0.45532407407407399</c:v>
                </c:pt>
                <c:pt idx="7870" formatCode="h:mm:ss">
                  <c:v>0.45538194444444402</c:v>
                </c:pt>
                <c:pt idx="7871" formatCode="h:mm:ss">
                  <c:v>0.45543981481481499</c:v>
                </c:pt>
                <c:pt idx="7872">
                  <c:v>0.45549768518518502</c:v>
                </c:pt>
                <c:pt idx="7873">
                  <c:v>0.45555555555555599</c:v>
                </c:pt>
                <c:pt idx="7874" formatCode="h:mm:ss">
                  <c:v>0.45561342592592602</c:v>
                </c:pt>
                <c:pt idx="7875" formatCode="h:mm:ss">
                  <c:v>0.45567129629629599</c:v>
                </c:pt>
                <c:pt idx="7876">
                  <c:v>0.45572916666666702</c:v>
                </c:pt>
                <c:pt idx="7877" formatCode="h:mm:ss">
                  <c:v>0.45578703703703699</c:v>
                </c:pt>
                <c:pt idx="7878" formatCode="h:mm:ss">
                  <c:v>0.45584490740740702</c:v>
                </c:pt>
                <c:pt idx="7879">
                  <c:v>0.45590277777777799</c:v>
                </c:pt>
                <c:pt idx="7880" formatCode="h:mm:ss">
                  <c:v>0.45596064814814802</c:v>
                </c:pt>
                <c:pt idx="7881" formatCode="h:mm:ss">
                  <c:v>0.45601851851851799</c:v>
                </c:pt>
                <c:pt idx="7882">
                  <c:v>0.45607638888888902</c:v>
                </c:pt>
                <c:pt idx="7883" formatCode="h:mm:ss">
                  <c:v>0.45613425925925899</c:v>
                </c:pt>
                <c:pt idx="7884" formatCode="h:mm:ss">
                  <c:v>0.45619212962963002</c:v>
                </c:pt>
                <c:pt idx="7885">
                  <c:v>0.45624999999999999</c:v>
                </c:pt>
                <c:pt idx="7886" formatCode="h:mm:ss">
                  <c:v>0.45630787037037002</c:v>
                </c:pt>
                <c:pt idx="7887" formatCode="h:mm:ss">
                  <c:v>0.45636574074074099</c:v>
                </c:pt>
                <c:pt idx="7888">
                  <c:v>0.45642361111111102</c:v>
                </c:pt>
                <c:pt idx="7889">
                  <c:v>0.45648148148148099</c:v>
                </c:pt>
                <c:pt idx="7890" formatCode="h:mm:ss">
                  <c:v>0.45653935185185202</c:v>
                </c:pt>
                <c:pt idx="7891" formatCode="h:mm:ss">
                  <c:v>0.45659722222222199</c:v>
                </c:pt>
                <c:pt idx="7892">
                  <c:v>0.45665509259259301</c:v>
                </c:pt>
                <c:pt idx="7893" formatCode="h:mm:ss">
                  <c:v>0.45671296296296299</c:v>
                </c:pt>
                <c:pt idx="7894" formatCode="h:mm:ss">
                  <c:v>0.45677083333333302</c:v>
                </c:pt>
                <c:pt idx="7895">
                  <c:v>0.45682870370370399</c:v>
                </c:pt>
                <c:pt idx="7896" formatCode="h:mm:ss">
                  <c:v>0.45688657407407401</c:v>
                </c:pt>
                <c:pt idx="7897" formatCode="h:mm:ss">
                  <c:v>0.45694444444444399</c:v>
                </c:pt>
                <c:pt idx="7898">
                  <c:v>0.45700231481481501</c:v>
                </c:pt>
                <c:pt idx="7899" formatCode="h:mm:ss">
                  <c:v>0.45706018518518499</c:v>
                </c:pt>
                <c:pt idx="7900" formatCode="h:mm:ss">
                  <c:v>0.45711805555555601</c:v>
                </c:pt>
                <c:pt idx="7901">
                  <c:v>0.45717592592592599</c:v>
                </c:pt>
                <c:pt idx="7902" formatCode="h:mm:ss">
                  <c:v>0.45723379629629601</c:v>
                </c:pt>
                <c:pt idx="7903" formatCode="h:mm:ss">
                  <c:v>0.45729166666666698</c:v>
                </c:pt>
                <c:pt idx="7904">
                  <c:v>0.45734953703703701</c:v>
                </c:pt>
                <c:pt idx="7905">
                  <c:v>0.45740740740740699</c:v>
                </c:pt>
                <c:pt idx="7906" formatCode="h:mm:ss">
                  <c:v>0.45746527777777801</c:v>
                </c:pt>
                <c:pt idx="7907" formatCode="h:mm:ss">
                  <c:v>0.45752314814814798</c:v>
                </c:pt>
                <c:pt idx="7908">
                  <c:v>0.45758101851851801</c:v>
                </c:pt>
                <c:pt idx="7909" formatCode="h:mm:ss">
                  <c:v>0.45763888888888898</c:v>
                </c:pt>
                <c:pt idx="7910" formatCode="h:mm:ss">
                  <c:v>0.45769675925925901</c:v>
                </c:pt>
                <c:pt idx="7911">
                  <c:v>0.45775462962962998</c:v>
                </c:pt>
                <c:pt idx="7912" formatCode="h:mm:ss">
                  <c:v>0.45781250000000001</c:v>
                </c:pt>
                <c:pt idx="7913" formatCode="h:mm:ss">
                  <c:v>0.45787037037036998</c:v>
                </c:pt>
                <c:pt idx="7914">
                  <c:v>0.45792824074074101</c:v>
                </c:pt>
                <c:pt idx="7915" formatCode="h:mm:ss">
                  <c:v>0.45798611111111098</c:v>
                </c:pt>
                <c:pt idx="7916" formatCode="h:mm:ss">
                  <c:v>0.45804398148148101</c:v>
                </c:pt>
                <c:pt idx="7917">
                  <c:v>0.45810185185185198</c:v>
                </c:pt>
                <c:pt idx="7918" formatCode="h:mm:ss">
                  <c:v>0.45815972222222201</c:v>
                </c:pt>
                <c:pt idx="7919" formatCode="h:mm:ss">
                  <c:v>0.45821759259259298</c:v>
                </c:pt>
                <c:pt idx="7920">
                  <c:v>0.45827546296296301</c:v>
                </c:pt>
                <c:pt idx="7921">
                  <c:v>0.45833333333333298</c:v>
                </c:pt>
                <c:pt idx="7922" formatCode="h:mm:ss">
                  <c:v>0.45839120370370401</c:v>
                </c:pt>
                <c:pt idx="7923" formatCode="h:mm:ss">
                  <c:v>0.45844907407407398</c:v>
                </c:pt>
                <c:pt idx="7924">
                  <c:v>0.45850694444444401</c:v>
                </c:pt>
                <c:pt idx="7925" formatCode="h:mm:ss">
                  <c:v>0.45856481481481498</c:v>
                </c:pt>
                <c:pt idx="7926" formatCode="h:mm:ss">
                  <c:v>0.45862268518518501</c:v>
                </c:pt>
                <c:pt idx="7927">
                  <c:v>0.45868055555555598</c:v>
                </c:pt>
                <c:pt idx="7928" formatCode="h:mm:ss">
                  <c:v>0.45873842592592601</c:v>
                </c:pt>
                <c:pt idx="7929" formatCode="h:mm:ss">
                  <c:v>0.45879629629629598</c:v>
                </c:pt>
                <c:pt idx="7930">
                  <c:v>0.45885416666666701</c:v>
                </c:pt>
                <c:pt idx="7931" formatCode="h:mm:ss">
                  <c:v>0.45891203703703698</c:v>
                </c:pt>
                <c:pt idx="7932" formatCode="h:mm:ss">
                  <c:v>0.45896990740740701</c:v>
                </c:pt>
                <c:pt idx="7933">
                  <c:v>0.45902777777777798</c:v>
                </c:pt>
                <c:pt idx="7934" formatCode="h:mm:ss">
                  <c:v>0.45908564814814801</c:v>
                </c:pt>
                <c:pt idx="7935" formatCode="h:mm:ss">
                  <c:v>0.45914351851851798</c:v>
                </c:pt>
                <c:pt idx="7936">
                  <c:v>0.45920138888888901</c:v>
                </c:pt>
                <c:pt idx="7937">
                  <c:v>0.45925925925925898</c:v>
                </c:pt>
                <c:pt idx="7938" formatCode="h:mm:ss">
                  <c:v>0.45931712962963001</c:v>
                </c:pt>
                <c:pt idx="7939" formatCode="h:mm:ss">
                  <c:v>0.45937499999999998</c:v>
                </c:pt>
                <c:pt idx="7940">
                  <c:v>0.45943287037037001</c:v>
                </c:pt>
                <c:pt idx="7941" formatCode="h:mm:ss">
                  <c:v>0.45949074074074098</c:v>
                </c:pt>
                <c:pt idx="7942" formatCode="h:mm:ss">
                  <c:v>0.45954861111111101</c:v>
                </c:pt>
                <c:pt idx="7943">
                  <c:v>0.45960648148148098</c:v>
                </c:pt>
                <c:pt idx="7944" formatCode="h:mm:ss">
                  <c:v>0.459664351851852</c:v>
                </c:pt>
                <c:pt idx="7945" formatCode="h:mm:ss">
                  <c:v>0.45972222222222198</c:v>
                </c:pt>
                <c:pt idx="7946">
                  <c:v>0.459780092592593</c:v>
                </c:pt>
                <c:pt idx="7947" formatCode="h:mm:ss">
                  <c:v>0.45983796296296298</c:v>
                </c:pt>
                <c:pt idx="7948" formatCode="h:mm:ss">
                  <c:v>0.459895833333333</c:v>
                </c:pt>
                <c:pt idx="7949">
                  <c:v>0.45995370370370398</c:v>
                </c:pt>
                <c:pt idx="7950" formatCode="h:mm:ss">
                  <c:v>0.460011574074074</c:v>
                </c:pt>
                <c:pt idx="7951" formatCode="h:mm:ss">
                  <c:v>0.46006944444444398</c:v>
                </c:pt>
                <c:pt idx="7952">
                  <c:v>0.460127314814815</c:v>
                </c:pt>
                <c:pt idx="7953">
                  <c:v>0.46018518518518498</c:v>
                </c:pt>
                <c:pt idx="7954" formatCode="h:mm:ss">
                  <c:v>0.460243055555556</c:v>
                </c:pt>
                <c:pt idx="7955" formatCode="h:mm:ss">
                  <c:v>0.46030092592592597</c:v>
                </c:pt>
                <c:pt idx="7956">
                  <c:v>0.460358796296296</c:v>
                </c:pt>
                <c:pt idx="7957" formatCode="h:mm:ss">
                  <c:v>0.46041666666666697</c:v>
                </c:pt>
                <c:pt idx="7958" formatCode="h:mm:ss">
                  <c:v>0.460474537037037</c:v>
                </c:pt>
                <c:pt idx="7959">
                  <c:v>0.46053240740740697</c:v>
                </c:pt>
                <c:pt idx="7960" formatCode="h:mm:ss">
                  <c:v>0.460590277777778</c:v>
                </c:pt>
                <c:pt idx="7961" formatCode="h:mm:ss">
                  <c:v>0.46064814814814797</c:v>
                </c:pt>
                <c:pt idx="7962">
                  <c:v>0.460706018518519</c:v>
                </c:pt>
                <c:pt idx="7963" formatCode="h:mm:ss">
                  <c:v>0.46076388888888897</c:v>
                </c:pt>
                <c:pt idx="7964" formatCode="h:mm:ss">
                  <c:v>0.460821759259259</c:v>
                </c:pt>
                <c:pt idx="7965">
                  <c:v>0.46087962962963003</c:v>
                </c:pt>
                <c:pt idx="7966" formatCode="h:mm:ss">
                  <c:v>0.4609375</c:v>
                </c:pt>
                <c:pt idx="7967" formatCode="h:mm:ss">
                  <c:v>0.46099537037036997</c:v>
                </c:pt>
                <c:pt idx="7968">
                  <c:v>0.461053240740741</c:v>
                </c:pt>
                <c:pt idx="7969">
                  <c:v>0.46111111111111103</c:v>
                </c:pt>
                <c:pt idx="7970" formatCode="h:mm:ss">
                  <c:v>0.461168981481481</c:v>
                </c:pt>
                <c:pt idx="7971" formatCode="h:mm:ss">
                  <c:v>0.46122685185185203</c:v>
                </c:pt>
                <c:pt idx="7972">
                  <c:v>0.461284722222222</c:v>
                </c:pt>
                <c:pt idx="7973" formatCode="h:mm:ss">
                  <c:v>0.46134259259259303</c:v>
                </c:pt>
                <c:pt idx="7974" formatCode="h:mm:ss">
                  <c:v>0.461400462962963</c:v>
                </c:pt>
                <c:pt idx="7975">
                  <c:v>0.46145833333333303</c:v>
                </c:pt>
                <c:pt idx="7976" formatCode="h:mm:ss">
                  <c:v>0.461516203703704</c:v>
                </c:pt>
                <c:pt idx="7977" formatCode="h:mm:ss">
                  <c:v>0.46157407407407403</c:v>
                </c:pt>
                <c:pt idx="7978">
                  <c:v>0.461631944444444</c:v>
                </c:pt>
                <c:pt idx="7979" formatCode="h:mm:ss">
                  <c:v>0.46168981481481502</c:v>
                </c:pt>
                <c:pt idx="7980" formatCode="h:mm:ss">
                  <c:v>0.461747685185185</c:v>
                </c:pt>
                <c:pt idx="7981">
                  <c:v>0.46180555555555602</c:v>
                </c:pt>
                <c:pt idx="7982" formatCode="h:mm:ss">
                  <c:v>0.461863425925926</c:v>
                </c:pt>
                <c:pt idx="7983" formatCode="h:mm:ss">
                  <c:v>0.46192129629629602</c:v>
                </c:pt>
                <c:pt idx="7984">
                  <c:v>0.461979166666667</c:v>
                </c:pt>
                <c:pt idx="7985">
                  <c:v>0.46203703703703702</c:v>
                </c:pt>
                <c:pt idx="7986" formatCode="h:mm:ss">
                  <c:v>0.462094907407407</c:v>
                </c:pt>
                <c:pt idx="7987" formatCode="h:mm:ss">
                  <c:v>0.46215277777777802</c:v>
                </c:pt>
                <c:pt idx="7988">
                  <c:v>0.462210648148148</c:v>
                </c:pt>
                <c:pt idx="7989" formatCode="h:mm:ss">
                  <c:v>0.46226851851851802</c:v>
                </c:pt>
                <c:pt idx="7990" formatCode="h:mm:ss">
                  <c:v>0.46232638888888899</c:v>
                </c:pt>
                <c:pt idx="7991">
                  <c:v>0.46238425925925902</c:v>
                </c:pt>
                <c:pt idx="7992" formatCode="h:mm:ss">
                  <c:v>0.46244212962962999</c:v>
                </c:pt>
                <c:pt idx="7993" formatCode="h:mm:ss">
                  <c:v>0.46250000000000002</c:v>
                </c:pt>
                <c:pt idx="7994">
                  <c:v>0.46255787037036999</c:v>
                </c:pt>
                <c:pt idx="7995" formatCode="h:mm:ss">
                  <c:v>0.46261574074074102</c:v>
                </c:pt>
                <c:pt idx="7996" formatCode="h:mm:ss">
                  <c:v>0.46267361111111099</c:v>
                </c:pt>
                <c:pt idx="7997">
                  <c:v>0.46273148148148102</c:v>
                </c:pt>
                <c:pt idx="7998" formatCode="h:mm:ss">
                  <c:v>0.46278935185185199</c:v>
                </c:pt>
                <c:pt idx="7999" formatCode="h:mm:ss">
                  <c:v>0.46284722222222202</c:v>
                </c:pt>
                <c:pt idx="8000">
                  <c:v>0.46290509259259299</c:v>
                </c:pt>
                <c:pt idx="8001">
                  <c:v>0.46296296296296302</c:v>
                </c:pt>
                <c:pt idx="8002" formatCode="h:mm:ss">
                  <c:v>0.46302083333333299</c:v>
                </c:pt>
                <c:pt idx="8003" formatCode="h:mm:ss">
                  <c:v>0.46307870370370402</c:v>
                </c:pt>
                <c:pt idx="8004">
                  <c:v>0.46313657407407399</c:v>
                </c:pt>
                <c:pt idx="8005" formatCode="h:mm:ss">
                  <c:v>0.46319444444444402</c:v>
                </c:pt>
                <c:pt idx="8006" formatCode="h:mm:ss">
                  <c:v>0.46325231481481499</c:v>
                </c:pt>
                <c:pt idx="8007">
                  <c:v>0.46331018518518502</c:v>
                </c:pt>
                <c:pt idx="8008" formatCode="h:mm:ss">
                  <c:v>0.46336805555555499</c:v>
                </c:pt>
                <c:pt idx="8009" formatCode="h:mm:ss">
                  <c:v>0.46342592592592602</c:v>
                </c:pt>
                <c:pt idx="8010">
                  <c:v>0.46348379629629599</c:v>
                </c:pt>
                <c:pt idx="8011" formatCode="h:mm:ss">
                  <c:v>0.46354166666666702</c:v>
                </c:pt>
                <c:pt idx="8012" formatCode="h:mm:ss">
                  <c:v>0.46359953703703699</c:v>
                </c:pt>
                <c:pt idx="8013">
                  <c:v>0.46365740740740702</c:v>
                </c:pt>
                <c:pt idx="8014" formatCode="h:mm:ss">
                  <c:v>0.46371527777777799</c:v>
                </c:pt>
                <c:pt idx="8015" formatCode="h:mm:ss">
                  <c:v>0.46377314814814802</c:v>
                </c:pt>
                <c:pt idx="8016">
                  <c:v>0.46383101851851799</c:v>
                </c:pt>
                <c:pt idx="8017">
                  <c:v>0.46388888888888902</c:v>
                </c:pt>
                <c:pt idx="8018" formatCode="h:mm:ss">
                  <c:v>0.46394675925925899</c:v>
                </c:pt>
                <c:pt idx="8019" formatCode="h:mm:ss">
                  <c:v>0.46400462962963002</c:v>
                </c:pt>
                <c:pt idx="8020">
                  <c:v>0.46406249999999999</c:v>
                </c:pt>
                <c:pt idx="8021" formatCode="h:mm:ss">
                  <c:v>0.46412037037037002</c:v>
                </c:pt>
                <c:pt idx="8022" formatCode="h:mm:ss">
                  <c:v>0.46417824074074099</c:v>
                </c:pt>
                <c:pt idx="8023">
                  <c:v>0.46423611111111102</c:v>
                </c:pt>
                <c:pt idx="8024" formatCode="h:mm:ss">
                  <c:v>0.46429398148148099</c:v>
                </c:pt>
                <c:pt idx="8025" formatCode="h:mm:ss">
                  <c:v>0.46435185185185202</c:v>
                </c:pt>
                <c:pt idx="8026">
                  <c:v>0.46440972222222199</c:v>
                </c:pt>
                <c:pt idx="8027" formatCode="h:mm:ss">
                  <c:v>0.46446759259259301</c:v>
                </c:pt>
                <c:pt idx="8028" formatCode="h:mm:ss">
                  <c:v>0.46452546296296299</c:v>
                </c:pt>
                <c:pt idx="8029">
                  <c:v>0.46458333333333302</c:v>
                </c:pt>
                <c:pt idx="8030" formatCode="h:mm:ss">
                  <c:v>0.46464120370370399</c:v>
                </c:pt>
                <c:pt idx="8031" formatCode="h:mm:ss">
                  <c:v>0.46469907407407401</c:v>
                </c:pt>
                <c:pt idx="8032">
                  <c:v>0.46475694444444399</c:v>
                </c:pt>
                <c:pt idx="8033">
                  <c:v>0.46481481481481501</c:v>
                </c:pt>
                <c:pt idx="8034" formatCode="h:mm:ss">
                  <c:v>0.46487268518518499</c:v>
                </c:pt>
                <c:pt idx="8035" formatCode="h:mm:ss">
                  <c:v>0.46493055555555601</c:v>
                </c:pt>
                <c:pt idx="8036">
                  <c:v>0.46498842592592599</c:v>
                </c:pt>
                <c:pt idx="8037" formatCode="h:mm:ss">
                  <c:v>0.46504629629629601</c:v>
                </c:pt>
                <c:pt idx="8038" formatCode="h:mm:ss">
                  <c:v>0.46510416666666698</c:v>
                </c:pt>
                <c:pt idx="8039">
                  <c:v>0.46516203703703701</c:v>
                </c:pt>
                <c:pt idx="8040" formatCode="h:mm:ss">
                  <c:v>0.46521990740740699</c:v>
                </c:pt>
                <c:pt idx="8041" formatCode="h:mm:ss">
                  <c:v>0.46527777777777801</c:v>
                </c:pt>
                <c:pt idx="8042">
                  <c:v>0.46533564814814798</c:v>
                </c:pt>
                <c:pt idx="8043" formatCode="h:mm:ss">
                  <c:v>0.46539351851851801</c:v>
                </c:pt>
                <c:pt idx="8044" formatCode="h:mm:ss">
                  <c:v>0.46545138888888898</c:v>
                </c:pt>
                <c:pt idx="8045">
                  <c:v>0.46550925925925901</c:v>
                </c:pt>
                <c:pt idx="8046" formatCode="h:mm:ss">
                  <c:v>0.46556712962962998</c:v>
                </c:pt>
                <c:pt idx="8047" formatCode="h:mm:ss">
                  <c:v>0.46562500000000001</c:v>
                </c:pt>
                <c:pt idx="8048">
                  <c:v>0.46568287037036998</c:v>
                </c:pt>
                <c:pt idx="8049">
                  <c:v>0.46574074074074101</c:v>
                </c:pt>
                <c:pt idx="8050" formatCode="h:mm:ss">
                  <c:v>0.46579861111111098</c:v>
                </c:pt>
                <c:pt idx="8051" formatCode="h:mm:ss">
                  <c:v>0.46585648148148101</c:v>
                </c:pt>
                <c:pt idx="8052">
                  <c:v>0.46591435185185198</c:v>
                </c:pt>
                <c:pt idx="8053" formatCode="h:mm:ss">
                  <c:v>0.46597222222222201</c:v>
                </c:pt>
                <c:pt idx="8054" formatCode="h:mm:ss">
                  <c:v>0.46603009259259298</c:v>
                </c:pt>
                <c:pt idx="8055">
                  <c:v>0.46608796296296301</c:v>
                </c:pt>
                <c:pt idx="8056" formatCode="h:mm:ss">
                  <c:v>0.46614583333333298</c:v>
                </c:pt>
                <c:pt idx="8057" formatCode="h:mm:ss">
                  <c:v>0.46620370370370401</c:v>
                </c:pt>
                <c:pt idx="8058">
                  <c:v>0.46626157407407398</c:v>
                </c:pt>
                <c:pt idx="8059" formatCode="h:mm:ss">
                  <c:v>0.46631944444444401</c:v>
                </c:pt>
                <c:pt idx="8060" formatCode="h:mm:ss">
                  <c:v>0.46637731481481498</c:v>
                </c:pt>
                <c:pt idx="8061">
                  <c:v>0.46643518518518501</c:v>
                </c:pt>
                <c:pt idx="8062" formatCode="h:mm:ss">
                  <c:v>0.46649305555555598</c:v>
                </c:pt>
                <c:pt idx="8063" formatCode="h:mm:ss">
                  <c:v>0.46655092592592601</c:v>
                </c:pt>
                <c:pt idx="8064">
                  <c:v>0.46660879629629598</c:v>
                </c:pt>
                <c:pt idx="8065">
                  <c:v>0.46666666666666701</c:v>
                </c:pt>
                <c:pt idx="8066" formatCode="h:mm:ss">
                  <c:v>0.46672453703703698</c:v>
                </c:pt>
                <c:pt idx="8067" formatCode="h:mm:ss">
                  <c:v>0.46678240740740701</c:v>
                </c:pt>
                <c:pt idx="8068">
                  <c:v>0.46684027777777798</c:v>
                </c:pt>
                <c:pt idx="8069" formatCode="h:mm:ss">
                  <c:v>0.46689814814814801</c:v>
                </c:pt>
                <c:pt idx="8070" formatCode="h:mm:ss">
                  <c:v>0.46695601851851798</c:v>
                </c:pt>
                <c:pt idx="8071">
                  <c:v>0.46701388888888901</c:v>
                </c:pt>
                <c:pt idx="8072" formatCode="h:mm:ss">
                  <c:v>0.46707175925925898</c:v>
                </c:pt>
                <c:pt idx="8073" formatCode="h:mm:ss">
                  <c:v>0.46712962962963001</c:v>
                </c:pt>
                <c:pt idx="8074">
                  <c:v>0.46718749999999998</c:v>
                </c:pt>
                <c:pt idx="8075" formatCode="h:mm:ss">
                  <c:v>0.46724537037037001</c:v>
                </c:pt>
                <c:pt idx="8076" formatCode="h:mm:ss">
                  <c:v>0.46730324074074098</c:v>
                </c:pt>
                <c:pt idx="8077">
                  <c:v>0.46736111111111101</c:v>
                </c:pt>
                <c:pt idx="8078" formatCode="h:mm:ss">
                  <c:v>0.46741898148148098</c:v>
                </c:pt>
                <c:pt idx="8079" formatCode="h:mm:ss">
                  <c:v>0.467476851851852</c:v>
                </c:pt>
                <c:pt idx="8080">
                  <c:v>0.46753472222222198</c:v>
                </c:pt>
                <c:pt idx="8081">
                  <c:v>0.467592592592593</c:v>
                </c:pt>
                <c:pt idx="8082" formatCode="h:mm:ss">
                  <c:v>0.46765046296296298</c:v>
                </c:pt>
                <c:pt idx="8083" formatCode="h:mm:ss">
                  <c:v>0.467708333333333</c:v>
                </c:pt>
                <c:pt idx="8084">
                  <c:v>0.46776620370370398</c:v>
                </c:pt>
                <c:pt idx="8085" formatCode="h:mm:ss">
                  <c:v>0.467824074074074</c:v>
                </c:pt>
                <c:pt idx="8086" formatCode="h:mm:ss">
                  <c:v>0.46788194444444398</c:v>
                </c:pt>
                <c:pt idx="8087">
                  <c:v>0.467939814814815</c:v>
                </c:pt>
                <c:pt idx="8088" formatCode="h:mm:ss">
                  <c:v>0.46799768518518498</c:v>
                </c:pt>
                <c:pt idx="8089" formatCode="h:mm:ss">
                  <c:v>0.468055555555556</c:v>
                </c:pt>
                <c:pt idx="8090">
                  <c:v>0.46811342592592597</c:v>
                </c:pt>
                <c:pt idx="8091" formatCode="h:mm:ss">
                  <c:v>0.468171296296296</c:v>
                </c:pt>
                <c:pt idx="8092" formatCode="h:mm:ss">
                  <c:v>0.46822916666666697</c:v>
                </c:pt>
                <c:pt idx="8093">
                  <c:v>0.468287037037037</c:v>
                </c:pt>
                <c:pt idx="8094" formatCode="h:mm:ss">
                  <c:v>0.46834490740740697</c:v>
                </c:pt>
                <c:pt idx="8095" formatCode="h:mm:ss">
                  <c:v>0.468402777777778</c:v>
                </c:pt>
                <c:pt idx="8096">
                  <c:v>0.46846064814814797</c:v>
                </c:pt>
                <c:pt idx="8097">
                  <c:v>0.468518518518519</c:v>
                </c:pt>
                <c:pt idx="8098" formatCode="h:mm:ss">
                  <c:v>0.46857638888888897</c:v>
                </c:pt>
                <c:pt idx="8099" formatCode="h:mm:ss">
                  <c:v>0.468634259259259</c:v>
                </c:pt>
                <c:pt idx="8100">
                  <c:v>0.46869212962963003</c:v>
                </c:pt>
                <c:pt idx="8101" formatCode="h:mm:ss">
                  <c:v>0.46875</c:v>
                </c:pt>
                <c:pt idx="8102" formatCode="h:mm:ss">
                  <c:v>0.46880787037036997</c:v>
                </c:pt>
                <c:pt idx="8103">
                  <c:v>0.468865740740741</c:v>
                </c:pt>
                <c:pt idx="8104" formatCode="h:mm:ss">
                  <c:v>0.46892361111111103</c:v>
                </c:pt>
                <c:pt idx="8105" formatCode="h:mm:ss">
                  <c:v>0.468981481481481</c:v>
                </c:pt>
                <c:pt idx="8106">
                  <c:v>0.46903935185185203</c:v>
                </c:pt>
                <c:pt idx="8107" formatCode="h:mm:ss">
                  <c:v>0.469097222222222</c:v>
                </c:pt>
                <c:pt idx="8108" formatCode="h:mm:ss">
                  <c:v>0.46915509259259303</c:v>
                </c:pt>
                <c:pt idx="8109">
                  <c:v>0.469212962962963</c:v>
                </c:pt>
                <c:pt idx="8110" formatCode="h:mm:ss">
                  <c:v>0.46927083333333303</c:v>
                </c:pt>
                <c:pt idx="8111" formatCode="h:mm:ss">
                  <c:v>0.469328703703704</c:v>
                </c:pt>
                <c:pt idx="8112">
                  <c:v>0.46938657407407403</c:v>
                </c:pt>
                <c:pt idx="8113">
                  <c:v>0.469444444444444</c:v>
                </c:pt>
                <c:pt idx="8114" formatCode="h:mm:ss">
                  <c:v>0.46950231481481502</c:v>
                </c:pt>
                <c:pt idx="8115" formatCode="h:mm:ss">
                  <c:v>0.469560185185185</c:v>
                </c:pt>
                <c:pt idx="8116">
                  <c:v>0.46961805555555602</c:v>
                </c:pt>
                <c:pt idx="8117" formatCode="h:mm:ss">
                  <c:v>0.469675925925926</c:v>
                </c:pt>
                <c:pt idx="8118" formatCode="h:mm:ss">
                  <c:v>0.46973379629629602</c:v>
                </c:pt>
                <c:pt idx="8119">
                  <c:v>0.469791666666667</c:v>
                </c:pt>
                <c:pt idx="8120" formatCode="h:mm:ss">
                  <c:v>0.46984953703703702</c:v>
                </c:pt>
                <c:pt idx="8121" formatCode="h:mm:ss">
                  <c:v>0.469907407407407</c:v>
                </c:pt>
                <c:pt idx="8122">
                  <c:v>0.46996527777777802</c:v>
                </c:pt>
                <c:pt idx="8123" formatCode="h:mm:ss">
                  <c:v>0.470023148148148</c:v>
                </c:pt>
                <c:pt idx="8124" formatCode="h:mm:ss">
                  <c:v>0.47008101851851802</c:v>
                </c:pt>
                <c:pt idx="8125">
                  <c:v>0.47013888888888899</c:v>
                </c:pt>
                <c:pt idx="8126" formatCode="h:mm:ss">
                  <c:v>0.47019675925925902</c:v>
                </c:pt>
                <c:pt idx="8127" formatCode="h:mm:ss">
                  <c:v>0.47025462962962999</c:v>
                </c:pt>
                <c:pt idx="8128">
                  <c:v>0.47031250000000002</c:v>
                </c:pt>
                <c:pt idx="8129">
                  <c:v>0.47037037037036999</c:v>
                </c:pt>
                <c:pt idx="8130" formatCode="h:mm:ss">
                  <c:v>0.47042824074074102</c:v>
                </c:pt>
                <c:pt idx="8131" formatCode="h:mm:ss">
                  <c:v>0.47048611111111099</c:v>
                </c:pt>
                <c:pt idx="8132">
                  <c:v>0.47054398148148102</c:v>
                </c:pt>
                <c:pt idx="8133" formatCode="h:mm:ss">
                  <c:v>0.47060185185185199</c:v>
                </c:pt>
                <c:pt idx="8134" formatCode="h:mm:ss">
                  <c:v>0.47065972222222202</c:v>
                </c:pt>
                <c:pt idx="8135">
                  <c:v>0.47071759259259299</c:v>
                </c:pt>
                <c:pt idx="8136" formatCode="h:mm:ss">
                  <c:v>0.47077546296296302</c:v>
                </c:pt>
                <c:pt idx="8137" formatCode="h:mm:ss">
                  <c:v>0.47083333333333299</c:v>
                </c:pt>
                <c:pt idx="8138">
                  <c:v>0.47089120370370402</c:v>
                </c:pt>
                <c:pt idx="8139" formatCode="h:mm:ss">
                  <c:v>0.47094907407407399</c:v>
                </c:pt>
                <c:pt idx="8140" formatCode="h:mm:ss">
                  <c:v>0.47100694444444402</c:v>
                </c:pt>
                <c:pt idx="8141">
                  <c:v>0.47106481481481499</c:v>
                </c:pt>
                <c:pt idx="8142" formatCode="h:mm:ss">
                  <c:v>0.47112268518518502</c:v>
                </c:pt>
                <c:pt idx="8143" formatCode="h:mm:ss">
                  <c:v>0.47118055555555499</c:v>
                </c:pt>
                <c:pt idx="8144">
                  <c:v>0.47123842592592602</c:v>
                </c:pt>
                <c:pt idx="8145">
                  <c:v>0.47129629629629599</c:v>
                </c:pt>
                <c:pt idx="8146" formatCode="h:mm:ss">
                  <c:v>0.47135416666666702</c:v>
                </c:pt>
                <c:pt idx="8147" formatCode="h:mm:ss">
                  <c:v>0.47141203703703699</c:v>
                </c:pt>
                <c:pt idx="8148">
                  <c:v>0.47146990740740702</c:v>
                </c:pt>
                <c:pt idx="8149" formatCode="h:mm:ss">
                  <c:v>0.47152777777777799</c:v>
                </c:pt>
                <c:pt idx="8150" formatCode="h:mm:ss">
                  <c:v>0.47158564814814802</c:v>
                </c:pt>
                <c:pt idx="8151">
                  <c:v>0.47164351851851799</c:v>
                </c:pt>
                <c:pt idx="8152" formatCode="h:mm:ss">
                  <c:v>0.47170138888888902</c:v>
                </c:pt>
                <c:pt idx="8153" formatCode="h:mm:ss">
                  <c:v>0.47175925925925899</c:v>
                </c:pt>
                <c:pt idx="8154">
                  <c:v>0.47181712962963002</c:v>
                </c:pt>
                <c:pt idx="8155" formatCode="h:mm:ss">
                  <c:v>0.47187499999999999</c:v>
                </c:pt>
                <c:pt idx="8156" formatCode="h:mm:ss">
                  <c:v>0.47193287037037002</c:v>
                </c:pt>
                <c:pt idx="8157">
                  <c:v>0.47199074074074099</c:v>
                </c:pt>
                <c:pt idx="8158" formatCode="h:mm:ss">
                  <c:v>0.47204861111111102</c:v>
                </c:pt>
                <c:pt idx="8159" formatCode="h:mm:ss">
                  <c:v>0.47210648148148099</c:v>
                </c:pt>
                <c:pt idx="8160">
                  <c:v>0.47216435185185202</c:v>
                </c:pt>
                <c:pt idx="8161">
                  <c:v>0.47222222222222199</c:v>
                </c:pt>
                <c:pt idx="8162" formatCode="h:mm:ss">
                  <c:v>0.47228009259259301</c:v>
                </c:pt>
                <c:pt idx="8163" formatCode="h:mm:ss">
                  <c:v>0.47233796296296299</c:v>
                </c:pt>
                <c:pt idx="8164">
                  <c:v>0.47239583333333302</c:v>
                </c:pt>
                <c:pt idx="8165" formatCode="h:mm:ss">
                  <c:v>0.47245370370370399</c:v>
                </c:pt>
                <c:pt idx="8166" formatCode="h:mm:ss">
                  <c:v>0.47251157407407401</c:v>
                </c:pt>
                <c:pt idx="8167">
                  <c:v>0.47256944444444399</c:v>
                </c:pt>
                <c:pt idx="8168" formatCode="h:mm:ss">
                  <c:v>0.47262731481481501</c:v>
                </c:pt>
                <c:pt idx="8169" formatCode="h:mm:ss">
                  <c:v>0.47268518518518499</c:v>
                </c:pt>
                <c:pt idx="8170">
                  <c:v>0.47274305555555601</c:v>
                </c:pt>
                <c:pt idx="8171" formatCode="h:mm:ss">
                  <c:v>0.47280092592592599</c:v>
                </c:pt>
                <c:pt idx="8172" formatCode="h:mm:ss">
                  <c:v>0.47285879629629601</c:v>
                </c:pt>
                <c:pt idx="8173">
                  <c:v>0.47291666666666698</c:v>
                </c:pt>
                <c:pt idx="8174" formatCode="h:mm:ss">
                  <c:v>0.47297453703703701</c:v>
                </c:pt>
                <c:pt idx="8175" formatCode="h:mm:ss">
                  <c:v>0.47303240740740699</c:v>
                </c:pt>
                <c:pt idx="8176">
                  <c:v>0.47309027777777801</c:v>
                </c:pt>
                <c:pt idx="8177">
                  <c:v>0.47314814814814798</c:v>
                </c:pt>
                <c:pt idx="8178" formatCode="h:mm:ss">
                  <c:v>0.47320601851851801</c:v>
                </c:pt>
                <c:pt idx="8179" formatCode="h:mm:ss">
                  <c:v>0.47326388888888898</c:v>
                </c:pt>
                <c:pt idx="8180">
                  <c:v>0.47332175925925901</c:v>
                </c:pt>
                <c:pt idx="8181" formatCode="h:mm:ss">
                  <c:v>0.47337962962962998</c:v>
                </c:pt>
                <c:pt idx="8182" formatCode="h:mm:ss">
                  <c:v>0.47343750000000001</c:v>
                </c:pt>
                <c:pt idx="8183">
                  <c:v>0.47349537037036998</c:v>
                </c:pt>
                <c:pt idx="8184" formatCode="h:mm:ss">
                  <c:v>0.47355324074074101</c:v>
                </c:pt>
                <c:pt idx="8185" formatCode="h:mm:ss">
                  <c:v>0.47361111111111098</c:v>
                </c:pt>
                <c:pt idx="8186">
                  <c:v>0.47366898148148101</c:v>
                </c:pt>
                <c:pt idx="8187" formatCode="h:mm:ss">
                  <c:v>0.47372685185185198</c:v>
                </c:pt>
                <c:pt idx="8188" formatCode="h:mm:ss">
                  <c:v>0.47378472222222201</c:v>
                </c:pt>
                <c:pt idx="8189">
                  <c:v>0.47384259259259298</c:v>
                </c:pt>
                <c:pt idx="8190" formatCode="h:mm:ss">
                  <c:v>0.47390046296296301</c:v>
                </c:pt>
                <c:pt idx="8191" formatCode="h:mm:ss">
                  <c:v>0.47395833333333298</c:v>
                </c:pt>
                <c:pt idx="8192">
                  <c:v>0.47401620370370401</c:v>
                </c:pt>
                <c:pt idx="8193">
                  <c:v>0.47407407407407398</c:v>
                </c:pt>
                <c:pt idx="8194" formatCode="h:mm:ss">
                  <c:v>0.47413194444444401</c:v>
                </c:pt>
                <c:pt idx="8195" formatCode="h:mm:ss">
                  <c:v>0.47418981481481498</c:v>
                </c:pt>
                <c:pt idx="8196">
                  <c:v>0.47424768518518501</c:v>
                </c:pt>
                <c:pt idx="8197" formatCode="h:mm:ss">
                  <c:v>0.47430555555555598</c:v>
                </c:pt>
                <c:pt idx="8198" formatCode="h:mm:ss">
                  <c:v>0.47436342592592601</c:v>
                </c:pt>
                <c:pt idx="8199">
                  <c:v>0.47442129629629598</c:v>
                </c:pt>
                <c:pt idx="8200" formatCode="h:mm:ss">
                  <c:v>0.47447916666666701</c:v>
                </c:pt>
                <c:pt idx="8201" formatCode="h:mm:ss">
                  <c:v>0.47453703703703698</c:v>
                </c:pt>
                <c:pt idx="8202">
                  <c:v>0.47459490740740701</c:v>
                </c:pt>
                <c:pt idx="8203" formatCode="h:mm:ss">
                  <c:v>0.47465277777777798</c:v>
                </c:pt>
                <c:pt idx="8204" formatCode="h:mm:ss">
                  <c:v>0.47471064814814801</c:v>
                </c:pt>
                <c:pt idx="8205">
                  <c:v>0.47476851851851798</c:v>
                </c:pt>
                <c:pt idx="8206" formatCode="h:mm:ss">
                  <c:v>0.47482638888888901</c:v>
                </c:pt>
                <c:pt idx="8207" formatCode="h:mm:ss">
                  <c:v>0.47488425925925898</c:v>
                </c:pt>
                <c:pt idx="8208">
                  <c:v>0.47494212962963001</c:v>
                </c:pt>
                <c:pt idx="8209">
                  <c:v>0.47499999999999998</c:v>
                </c:pt>
                <c:pt idx="8210" formatCode="h:mm:ss">
                  <c:v>0.47505787037037001</c:v>
                </c:pt>
                <c:pt idx="8211" formatCode="h:mm:ss">
                  <c:v>0.47511574074074098</c:v>
                </c:pt>
                <c:pt idx="8212">
                  <c:v>0.47517361111111101</c:v>
                </c:pt>
                <c:pt idx="8213" formatCode="h:mm:ss">
                  <c:v>0.47523148148148098</c:v>
                </c:pt>
                <c:pt idx="8214" formatCode="h:mm:ss">
                  <c:v>0.475289351851852</c:v>
                </c:pt>
                <c:pt idx="8215">
                  <c:v>0.47534722222222198</c:v>
                </c:pt>
                <c:pt idx="8216" formatCode="h:mm:ss">
                  <c:v>0.475405092592593</c:v>
                </c:pt>
                <c:pt idx="8217" formatCode="h:mm:ss">
                  <c:v>0.47546296296296298</c:v>
                </c:pt>
                <c:pt idx="8218">
                  <c:v>0.475520833333333</c:v>
                </c:pt>
                <c:pt idx="8219" formatCode="h:mm:ss">
                  <c:v>0.47557870370370398</c:v>
                </c:pt>
                <c:pt idx="8220" formatCode="h:mm:ss">
                  <c:v>0.475636574074074</c:v>
                </c:pt>
                <c:pt idx="8221">
                  <c:v>0.47569444444444398</c:v>
                </c:pt>
                <c:pt idx="8222" formatCode="h:mm:ss">
                  <c:v>0.475752314814815</c:v>
                </c:pt>
                <c:pt idx="8223" formatCode="h:mm:ss">
                  <c:v>0.47581018518518498</c:v>
                </c:pt>
                <c:pt idx="8224">
                  <c:v>0.475868055555556</c:v>
                </c:pt>
                <c:pt idx="8225">
                  <c:v>0.47592592592592597</c:v>
                </c:pt>
                <c:pt idx="8226" formatCode="h:mm:ss">
                  <c:v>0.475983796296296</c:v>
                </c:pt>
                <c:pt idx="8227" formatCode="h:mm:ss">
                  <c:v>0.47604166666666697</c:v>
                </c:pt>
                <c:pt idx="8228">
                  <c:v>0.476099537037037</c:v>
                </c:pt>
                <c:pt idx="8229" formatCode="h:mm:ss">
                  <c:v>0.47615740740740697</c:v>
                </c:pt>
                <c:pt idx="8230" formatCode="h:mm:ss">
                  <c:v>0.476215277777778</c:v>
                </c:pt>
                <c:pt idx="8231">
                  <c:v>0.47627314814814797</c:v>
                </c:pt>
                <c:pt idx="8232" formatCode="h:mm:ss">
                  <c:v>0.476331018518519</c:v>
                </c:pt>
                <c:pt idx="8233" formatCode="h:mm:ss">
                  <c:v>0.47638888888888897</c:v>
                </c:pt>
                <c:pt idx="8234">
                  <c:v>0.476446759259259</c:v>
                </c:pt>
                <c:pt idx="8235" formatCode="h:mm:ss">
                  <c:v>0.47650462962963003</c:v>
                </c:pt>
                <c:pt idx="8236" formatCode="h:mm:ss">
                  <c:v>0.4765625</c:v>
                </c:pt>
                <c:pt idx="8237">
                  <c:v>0.47662037037036997</c:v>
                </c:pt>
                <c:pt idx="8238" formatCode="h:mm:ss">
                  <c:v>0.476678240740741</c:v>
                </c:pt>
                <c:pt idx="8239" formatCode="h:mm:ss">
                  <c:v>0.47673611111111103</c:v>
                </c:pt>
                <c:pt idx="8240">
                  <c:v>0.476793981481481</c:v>
                </c:pt>
                <c:pt idx="8241">
                  <c:v>0.47685185185185203</c:v>
                </c:pt>
                <c:pt idx="8242" formatCode="h:mm:ss">
                  <c:v>0.476909722222222</c:v>
                </c:pt>
                <c:pt idx="8243" formatCode="h:mm:ss">
                  <c:v>0.47696759259259303</c:v>
                </c:pt>
                <c:pt idx="8244">
                  <c:v>0.477025462962963</c:v>
                </c:pt>
                <c:pt idx="8245" formatCode="h:mm:ss">
                  <c:v>0.47708333333333303</c:v>
                </c:pt>
                <c:pt idx="8246" formatCode="h:mm:ss">
                  <c:v>0.477141203703704</c:v>
                </c:pt>
                <c:pt idx="8247">
                  <c:v>0.47719907407407403</c:v>
                </c:pt>
                <c:pt idx="8248" formatCode="h:mm:ss">
                  <c:v>0.477256944444444</c:v>
                </c:pt>
                <c:pt idx="8249" formatCode="h:mm:ss">
                  <c:v>0.47731481481481502</c:v>
                </c:pt>
                <c:pt idx="8250">
                  <c:v>0.477372685185185</c:v>
                </c:pt>
                <c:pt idx="8251" formatCode="h:mm:ss">
                  <c:v>0.47743055555555602</c:v>
                </c:pt>
                <c:pt idx="8252" formatCode="h:mm:ss">
                  <c:v>0.477488425925926</c:v>
                </c:pt>
                <c:pt idx="8253">
                  <c:v>0.47754629629629602</c:v>
                </c:pt>
                <c:pt idx="8254" formatCode="h:mm:ss">
                  <c:v>0.477604166666667</c:v>
                </c:pt>
                <c:pt idx="8255" formatCode="h:mm:ss">
                  <c:v>0.47766203703703702</c:v>
                </c:pt>
                <c:pt idx="8256">
                  <c:v>0.477719907407407</c:v>
                </c:pt>
                <c:pt idx="8257">
                  <c:v>0.47777777777777802</c:v>
                </c:pt>
                <c:pt idx="8258" formatCode="h:mm:ss">
                  <c:v>0.477835648148148</c:v>
                </c:pt>
                <c:pt idx="8259" formatCode="h:mm:ss">
                  <c:v>0.47789351851851802</c:v>
                </c:pt>
                <c:pt idx="8260">
                  <c:v>0.47795138888888899</c:v>
                </c:pt>
                <c:pt idx="8261" formatCode="h:mm:ss">
                  <c:v>0.47800925925925902</c:v>
                </c:pt>
                <c:pt idx="8262" formatCode="h:mm:ss">
                  <c:v>0.47806712962962999</c:v>
                </c:pt>
                <c:pt idx="8263">
                  <c:v>0.47812500000000002</c:v>
                </c:pt>
                <c:pt idx="8264" formatCode="h:mm:ss">
                  <c:v>0.47818287037036999</c:v>
                </c:pt>
                <c:pt idx="8265" formatCode="h:mm:ss">
                  <c:v>0.47824074074074102</c:v>
                </c:pt>
                <c:pt idx="8266">
                  <c:v>0.47829861111111099</c:v>
                </c:pt>
                <c:pt idx="8267" formatCode="h:mm:ss">
                  <c:v>0.47835648148148102</c:v>
                </c:pt>
                <c:pt idx="8268" formatCode="h:mm:ss">
                  <c:v>0.47841435185185199</c:v>
                </c:pt>
                <c:pt idx="8269">
                  <c:v>0.47847222222222202</c:v>
                </c:pt>
                <c:pt idx="8270" formatCode="h:mm:ss">
                  <c:v>0.47853009259259299</c:v>
                </c:pt>
                <c:pt idx="8271" formatCode="h:mm:ss">
                  <c:v>0.47858796296296302</c:v>
                </c:pt>
                <c:pt idx="8272">
                  <c:v>0.47864583333333299</c:v>
                </c:pt>
                <c:pt idx="8273">
                  <c:v>0.47870370370370402</c:v>
                </c:pt>
                <c:pt idx="8274" formatCode="h:mm:ss">
                  <c:v>0.47876157407407399</c:v>
                </c:pt>
                <c:pt idx="8275" formatCode="h:mm:ss">
                  <c:v>0.47881944444444402</c:v>
                </c:pt>
                <c:pt idx="8276">
                  <c:v>0.47887731481481499</c:v>
                </c:pt>
                <c:pt idx="8277" formatCode="h:mm:ss">
                  <c:v>0.47893518518518502</c:v>
                </c:pt>
                <c:pt idx="8278" formatCode="h:mm:ss">
                  <c:v>0.47899305555555499</c:v>
                </c:pt>
                <c:pt idx="8279">
                  <c:v>0.47905092592592602</c:v>
                </c:pt>
                <c:pt idx="8280" formatCode="h:mm:ss">
                  <c:v>0.47910879629629599</c:v>
                </c:pt>
                <c:pt idx="8281" formatCode="h:mm:ss">
                  <c:v>0.47916666666666702</c:v>
                </c:pt>
                <c:pt idx="8282">
                  <c:v>0.47922453703703699</c:v>
                </c:pt>
                <c:pt idx="8283" formatCode="h:mm:ss">
                  <c:v>0.47928240740740702</c:v>
                </c:pt>
                <c:pt idx="8284" formatCode="h:mm:ss">
                  <c:v>0.47934027777777799</c:v>
                </c:pt>
                <c:pt idx="8285">
                  <c:v>0.47939814814814802</c:v>
                </c:pt>
                <c:pt idx="8286" formatCode="h:mm:ss">
                  <c:v>0.47945601851851799</c:v>
                </c:pt>
                <c:pt idx="8287" formatCode="h:mm:ss">
                  <c:v>0.47951388888888902</c:v>
                </c:pt>
                <c:pt idx="8288">
                  <c:v>0.47957175925925899</c:v>
                </c:pt>
                <c:pt idx="8289">
                  <c:v>0.47962962962963002</c:v>
                </c:pt>
                <c:pt idx="8290" formatCode="h:mm:ss">
                  <c:v>0.47968749999999999</c:v>
                </c:pt>
                <c:pt idx="8291" formatCode="h:mm:ss">
                  <c:v>0.47974537037037002</c:v>
                </c:pt>
                <c:pt idx="8292">
                  <c:v>0.47980324074074099</c:v>
                </c:pt>
                <c:pt idx="8293" formatCode="h:mm:ss">
                  <c:v>0.47986111111111102</c:v>
                </c:pt>
                <c:pt idx="8294" formatCode="h:mm:ss">
                  <c:v>0.47991898148148099</c:v>
                </c:pt>
                <c:pt idx="8295">
                  <c:v>0.47997685185185202</c:v>
                </c:pt>
                <c:pt idx="8296" formatCode="h:mm:ss">
                  <c:v>0.48003472222222199</c:v>
                </c:pt>
                <c:pt idx="8297" formatCode="h:mm:ss">
                  <c:v>0.48009259259259301</c:v>
                </c:pt>
                <c:pt idx="8298">
                  <c:v>0.48015046296296299</c:v>
                </c:pt>
                <c:pt idx="8299" formatCode="h:mm:ss">
                  <c:v>0.48020833333333302</c:v>
                </c:pt>
                <c:pt idx="8300" formatCode="h:mm:ss">
                  <c:v>0.48026620370370399</c:v>
                </c:pt>
                <c:pt idx="8301">
                  <c:v>0.48032407407407401</c:v>
                </c:pt>
                <c:pt idx="8302" formatCode="h:mm:ss">
                  <c:v>0.48038194444444399</c:v>
                </c:pt>
                <c:pt idx="8303" formatCode="h:mm:ss">
                  <c:v>0.48043981481481501</c:v>
                </c:pt>
                <c:pt idx="8304">
                  <c:v>0.48049768518518499</c:v>
                </c:pt>
                <c:pt idx="8305">
                  <c:v>0.48055555555555601</c:v>
                </c:pt>
                <c:pt idx="8306" formatCode="h:mm:ss">
                  <c:v>0.48061342592592599</c:v>
                </c:pt>
                <c:pt idx="8307" formatCode="h:mm:ss">
                  <c:v>0.48067129629629601</c:v>
                </c:pt>
                <c:pt idx="8308">
                  <c:v>0.48072916666666698</c:v>
                </c:pt>
                <c:pt idx="8309" formatCode="h:mm:ss">
                  <c:v>0.48078703703703701</c:v>
                </c:pt>
                <c:pt idx="8310" formatCode="h:mm:ss">
                  <c:v>0.48084490740740699</c:v>
                </c:pt>
                <c:pt idx="8311">
                  <c:v>0.48090277777777801</c:v>
                </c:pt>
                <c:pt idx="8312" formatCode="h:mm:ss">
                  <c:v>0.48096064814814798</c:v>
                </c:pt>
                <c:pt idx="8313" formatCode="h:mm:ss">
                  <c:v>0.48101851851851801</c:v>
                </c:pt>
                <c:pt idx="8314">
                  <c:v>0.48107638888888898</c:v>
                </c:pt>
                <c:pt idx="8315" formatCode="h:mm:ss">
                  <c:v>0.48113425925925901</c:v>
                </c:pt>
                <c:pt idx="8316" formatCode="h:mm:ss">
                  <c:v>0.48119212962962998</c:v>
                </c:pt>
                <c:pt idx="8317">
                  <c:v>0.48125000000000001</c:v>
                </c:pt>
                <c:pt idx="8318" formatCode="h:mm:ss">
                  <c:v>0.48130787037036998</c:v>
                </c:pt>
                <c:pt idx="8319" formatCode="h:mm:ss">
                  <c:v>0.48136574074074101</c:v>
                </c:pt>
                <c:pt idx="8320">
                  <c:v>0.48142361111111098</c:v>
                </c:pt>
                <c:pt idx="8321">
                  <c:v>0.48148148148148101</c:v>
                </c:pt>
                <c:pt idx="8322" formatCode="h:mm:ss">
                  <c:v>0.48153935185185198</c:v>
                </c:pt>
                <c:pt idx="8323" formatCode="h:mm:ss">
                  <c:v>0.48159722222222201</c:v>
                </c:pt>
                <c:pt idx="8324">
                  <c:v>0.48165509259259298</c:v>
                </c:pt>
                <c:pt idx="8325" formatCode="h:mm:ss">
                  <c:v>0.48171296296296301</c:v>
                </c:pt>
                <c:pt idx="8326" formatCode="h:mm:ss">
                  <c:v>0.48177083333333298</c:v>
                </c:pt>
                <c:pt idx="8327">
                  <c:v>0.48182870370370401</c:v>
                </c:pt>
                <c:pt idx="8328" formatCode="h:mm:ss">
                  <c:v>0.48188657407407398</c:v>
                </c:pt>
                <c:pt idx="8329" formatCode="h:mm:ss">
                  <c:v>0.48194444444444401</c:v>
                </c:pt>
                <c:pt idx="8330">
                  <c:v>0.48200231481481498</c:v>
                </c:pt>
                <c:pt idx="8331" formatCode="h:mm:ss">
                  <c:v>0.48206018518518501</c:v>
                </c:pt>
                <c:pt idx="8332" formatCode="h:mm:ss">
                  <c:v>0.48211805555555598</c:v>
                </c:pt>
                <c:pt idx="8333">
                  <c:v>0.48217592592592601</c:v>
                </c:pt>
                <c:pt idx="8334" formatCode="h:mm:ss">
                  <c:v>0.48223379629629598</c:v>
                </c:pt>
                <c:pt idx="8335" formatCode="h:mm:ss">
                  <c:v>0.48229166666666701</c:v>
                </c:pt>
                <c:pt idx="8336">
                  <c:v>0.48234953703703698</c:v>
                </c:pt>
                <c:pt idx="8337">
                  <c:v>0.48240740740740701</c:v>
                </c:pt>
                <c:pt idx="8338" formatCode="h:mm:ss">
                  <c:v>0.48246527777777798</c:v>
                </c:pt>
                <c:pt idx="8339" formatCode="h:mm:ss">
                  <c:v>0.48252314814814801</c:v>
                </c:pt>
                <c:pt idx="8340">
                  <c:v>0.48258101851851798</c:v>
                </c:pt>
                <c:pt idx="8341" formatCode="h:mm:ss">
                  <c:v>0.48263888888888901</c:v>
                </c:pt>
                <c:pt idx="8342" formatCode="h:mm:ss">
                  <c:v>0.48269675925925898</c:v>
                </c:pt>
                <c:pt idx="8343">
                  <c:v>0.48275462962963001</c:v>
                </c:pt>
                <c:pt idx="8344" formatCode="h:mm:ss">
                  <c:v>0.48281249999999998</c:v>
                </c:pt>
                <c:pt idx="8345" formatCode="h:mm:ss">
                  <c:v>0.48287037037037001</c:v>
                </c:pt>
                <c:pt idx="8346">
                  <c:v>0.48292824074074098</c:v>
                </c:pt>
                <c:pt idx="8347" formatCode="h:mm:ss">
                  <c:v>0.48298611111111101</c:v>
                </c:pt>
                <c:pt idx="8348" formatCode="h:mm:ss">
                  <c:v>0.48304398148148098</c:v>
                </c:pt>
                <c:pt idx="8349">
                  <c:v>0.483101851851852</c:v>
                </c:pt>
                <c:pt idx="8350" formatCode="h:mm:ss">
                  <c:v>0.48315972222222198</c:v>
                </c:pt>
                <c:pt idx="8351" formatCode="h:mm:ss">
                  <c:v>0.483217592592593</c:v>
                </c:pt>
                <c:pt idx="8352">
                  <c:v>0.48327546296296298</c:v>
                </c:pt>
                <c:pt idx="8353">
                  <c:v>0.483333333333333</c:v>
                </c:pt>
                <c:pt idx="8354" formatCode="h:mm:ss">
                  <c:v>0.48339120370370398</c:v>
                </c:pt>
                <c:pt idx="8355" formatCode="h:mm:ss">
                  <c:v>0.483449074074074</c:v>
                </c:pt>
                <c:pt idx="8356">
                  <c:v>0.48350694444444398</c:v>
                </c:pt>
                <c:pt idx="8357" formatCode="h:mm:ss">
                  <c:v>0.483564814814815</c:v>
                </c:pt>
                <c:pt idx="8358" formatCode="h:mm:ss">
                  <c:v>0.48362268518518498</c:v>
                </c:pt>
                <c:pt idx="8359">
                  <c:v>0.483680555555556</c:v>
                </c:pt>
                <c:pt idx="8360" formatCode="h:mm:ss">
                  <c:v>0.48373842592592597</c:v>
                </c:pt>
                <c:pt idx="8361" formatCode="h:mm:ss">
                  <c:v>0.483796296296296</c:v>
                </c:pt>
                <c:pt idx="8362">
                  <c:v>0.48385416666666697</c:v>
                </c:pt>
                <c:pt idx="8363" formatCode="h:mm:ss">
                  <c:v>0.483912037037037</c:v>
                </c:pt>
                <c:pt idx="8364" formatCode="h:mm:ss">
                  <c:v>0.48396990740740697</c:v>
                </c:pt>
                <c:pt idx="8365">
                  <c:v>0.484027777777778</c:v>
                </c:pt>
                <c:pt idx="8366" formatCode="h:mm:ss">
                  <c:v>0.48408564814814797</c:v>
                </c:pt>
                <c:pt idx="8367" formatCode="h:mm:ss">
                  <c:v>0.484143518518519</c:v>
                </c:pt>
                <c:pt idx="8368">
                  <c:v>0.48420138888888897</c:v>
                </c:pt>
                <c:pt idx="8369">
                  <c:v>0.484259259259259</c:v>
                </c:pt>
                <c:pt idx="8370" formatCode="h:mm:ss">
                  <c:v>0.48431712962963003</c:v>
                </c:pt>
                <c:pt idx="8371" formatCode="h:mm:ss">
                  <c:v>0.484375</c:v>
                </c:pt>
                <c:pt idx="8372">
                  <c:v>0.48443287037036997</c:v>
                </c:pt>
                <c:pt idx="8373" formatCode="h:mm:ss">
                  <c:v>0.484490740740741</c:v>
                </c:pt>
                <c:pt idx="8374" formatCode="h:mm:ss">
                  <c:v>0.48454861111111103</c:v>
                </c:pt>
                <c:pt idx="8375">
                  <c:v>0.484606481481481</c:v>
                </c:pt>
                <c:pt idx="8376" formatCode="h:mm:ss">
                  <c:v>0.48466435185185203</c:v>
                </c:pt>
                <c:pt idx="8377" formatCode="h:mm:ss">
                  <c:v>0.484722222222222</c:v>
                </c:pt>
                <c:pt idx="8378">
                  <c:v>0.48478009259259303</c:v>
                </c:pt>
                <c:pt idx="8379" formatCode="h:mm:ss">
                  <c:v>0.484837962962963</c:v>
                </c:pt>
                <c:pt idx="8380" formatCode="h:mm:ss">
                  <c:v>0.48489583333333303</c:v>
                </c:pt>
                <c:pt idx="8381">
                  <c:v>0.484953703703704</c:v>
                </c:pt>
                <c:pt idx="8382" formatCode="h:mm:ss">
                  <c:v>0.48501157407407403</c:v>
                </c:pt>
                <c:pt idx="8383" formatCode="h:mm:ss">
                  <c:v>0.485069444444444</c:v>
                </c:pt>
                <c:pt idx="8384">
                  <c:v>0.48512731481481502</c:v>
                </c:pt>
                <c:pt idx="8385">
                  <c:v>0.485185185185185</c:v>
                </c:pt>
                <c:pt idx="8386" formatCode="h:mm:ss">
                  <c:v>0.48524305555555602</c:v>
                </c:pt>
                <c:pt idx="8387" formatCode="h:mm:ss">
                  <c:v>0.485300925925926</c:v>
                </c:pt>
                <c:pt idx="8388">
                  <c:v>0.48535879629629602</c:v>
                </c:pt>
                <c:pt idx="8389" formatCode="h:mm:ss">
                  <c:v>0.485416666666667</c:v>
                </c:pt>
                <c:pt idx="8390" formatCode="h:mm:ss">
                  <c:v>0.48547453703703702</c:v>
                </c:pt>
                <c:pt idx="8391">
                  <c:v>0.485532407407407</c:v>
                </c:pt>
                <c:pt idx="8392" formatCode="h:mm:ss">
                  <c:v>0.48559027777777802</c:v>
                </c:pt>
                <c:pt idx="8393" formatCode="h:mm:ss">
                  <c:v>0.485648148148148</c:v>
                </c:pt>
                <c:pt idx="8394">
                  <c:v>0.48570601851851802</c:v>
                </c:pt>
                <c:pt idx="8395" formatCode="h:mm:ss">
                  <c:v>0.48576388888888899</c:v>
                </c:pt>
                <c:pt idx="8396" formatCode="h:mm:ss">
                  <c:v>0.48582175925925902</c:v>
                </c:pt>
                <c:pt idx="8397">
                  <c:v>0.48587962962962999</c:v>
                </c:pt>
                <c:pt idx="8398" formatCode="h:mm:ss">
                  <c:v>0.48593750000000002</c:v>
                </c:pt>
                <c:pt idx="8399" formatCode="h:mm:ss">
                  <c:v>0.48599537037036999</c:v>
                </c:pt>
                <c:pt idx="8400">
                  <c:v>0.48605324074074102</c:v>
                </c:pt>
                <c:pt idx="8401">
                  <c:v>0.48611111111111099</c:v>
                </c:pt>
                <c:pt idx="8402" formatCode="h:mm:ss">
                  <c:v>0.48616898148148102</c:v>
                </c:pt>
                <c:pt idx="8403" formatCode="h:mm:ss">
                  <c:v>0.48622685185185199</c:v>
                </c:pt>
                <c:pt idx="8404">
                  <c:v>0.48628472222222202</c:v>
                </c:pt>
                <c:pt idx="8405" formatCode="h:mm:ss">
                  <c:v>0.48634259259259299</c:v>
                </c:pt>
                <c:pt idx="8406" formatCode="h:mm:ss">
                  <c:v>0.48640046296296302</c:v>
                </c:pt>
                <c:pt idx="8407">
                  <c:v>0.48645833333333299</c:v>
                </c:pt>
                <c:pt idx="8408" formatCode="h:mm:ss">
                  <c:v>0.48651620370370402</c:v>
                </c:pt>
                <c:pt idx="8409" formatCode="h:mm:ss">
                  <c:v>0.48657407407407399</c:v>
                </c:pt>
                <c:pt idx="8410">
                  <c:v>0.48663194444444402</c:v>
                </c:pt>
                <c:pt idx="8411" formatCode="h:mm:ss">
                  <c:v>0.48668981481481499</c:v>
                </c:pt>
                <c:pt idx="8412" formatCode="h:mm:ss">
                  <c:v>0.48674768518518502</c:v>
                </c:pt>
                <c:pt idx="8413">
                  <c:v>0.48680555555555499</c:v>
                </c:pt>
                <c:pt idx="8414" formatCode="h:mm:ss">
                  <c:v>0.48686342592592602</c:v>
                </c:pt>
                <c:pt idx="8415" formatCode="h:mm:ss">
                  <c:v>0.48692129629629599</c:v>
                </c:pt>
                <c:pt idx="8416">
                  <c:v>0.48697916666666702</c:v>
                </c:pt>
                <c:pt idx="8417">
                  <c:v>0.48703703703703699</c:v>
                </c:pt>
                <c:pt idx="8418" formatCode="h:mm:ss">
                  <c:v>0.48709490740740702</c:v>
                </c:pt>
                <c:pt idx="8419" formatCode="h:mm:ss">
                  <c:v>0.48715277777777799</c:v>
                </c:pt>
                <c:pt idx="8420">
                  <c:v>0.48721064814814802</c:v>
                </c:pt>
                <c:pt idx="8421" formatCode="h:mm:ss">
                  <c:v>0.48726851851851799</c:v>
                </c:pt>
                <c:pt idx="8422" formatCode="h:mm:ss">
                  <c:v>0.48732638888888902</c:v>
                </c:pt>
                <c:pt idx="8423">
                  <c:v>0.48738425925925899</c:v>
                </c:pt>
                <c:pt idx="8424" formatCode="h:mm:ss">
                  <c:v>0.48744212962963002</c:v>
                </c:pt>
                <c:pt idx="8425" formatCode="h:mm:ss">
                  <c:v>0.48749999999999999</c:v>
                </c:pt>
                <c:pt idx="8426">
                  <c:v>0.48755787037037002</c:v>
                </c:pt>
                <c:pt idx="8427" formatCode="h:mm:ss">
                  <c:v>0.48761574074074099</c:v>
                </c:pt>
                <c:pt idx="8428" formatCode="h:mm:ss">
                  <c:v>0.48767361111111102</c:v>
                </c:pt>
                <c:pt idx="8429">
                  <c:v>0.48773148148148099</c:v>
                </c:pt>
                <c:pt idx="8430" formatCode="h:mm:ss">
                  <c:v>0.48778935185185202</c:v>
                </c:pt>
                <c:pt idx="8431" formatCode="h:mm:ss">
                  <c:v>0.48784722222222199</c:v>
                </c:pt>
                <c:pt idx="8432">
                  <c:v>0.48790509259259301</c:v>
                </c:pt>
                <c:pt idx="8433">
                  <c:v>0.48796296296296299</c:v>
                </c:pt>
                <c:pt idx="8434" formatCode="h:mm:ss">
                  <c:v>0.48802083333333302</c:v>
                </c:pt>
                <c:pt idx="8435" formatCode="h:mm:ss">
                  <c:v>0.48807870370370399</c:v>
                </c:pt>
                <c:pt idx="8436">
                  <c:v>0.48813657407407401</c:v>
                </c:pt>
                <c:pt idx="8437" formatCode="h:mm:ss">
                  <c:v>0.48819444444444399</c:v>
                </c:pt>
                <c:pt idx="8438" formatCode="h:mm:ss">
                  <c:v>0.48825231481481501</c:v>
                </c:pt>
                <c:pt idx="8439">
                  <c:v>0.48831018518518499</c:v>
                </c:pt>
                <c:pt idx="8440" formatCode="h:mm:ss">
                  <c:v>0.48836805555555601</c:v>
                </c:pt>
                <c:pt idx="8441" formatCode="h:mm:ss">
                  <c:v>0.48842592592592599</c:v>
                </c:pt>
                <c:pt idx="8442">
                  <c:v>0.48848379629629601</c:v>
                </c:pt>
                <c:pt idx="8443" formatCode="h:mm:ss">
                  <c:v>0.48854166666666698</c:v>
                </c:pt>
                <c:pt idx="8444" formatCode="h:mm:ss">
                  <c:v>0.48859953703703701</c:v>
                </c:pt>
                <c:pt idx="8445">
                  <c:v>0.48865740740740699</c:v>
                </c:pt>
                <c:pt idx="8446" formatCode="h:mm:ss">
                  <c:v>0.48871527777777801</c:v>
                </c:pt>
                <c:pt idx="8447" formatCode="h:mm:ss">
                  <c:v>0.48877314814814798</c:v>
                </c:pt>
                <c:pt idx="8448">
                  <c:v>0.48883101851851801</c:v>
                </c:pt>
                <c:pt idx="8449">
                  <c:v>0.48888888888888898</c:v>
                </c:pt>
                <c:pt idx="8450" formatCode="h:mm:ss">
                  <c:v>0.48894675925925901</c:v>
                </c:pt>
                <c:pt idx="8451" formatCode="h:mm:ss">
                  <c:v>0.48900462962962998</c:v>
                </c:pt>
                <c:pt idx="8452">
                  <c:v>0.48906250000000001</c:v>
                </c:pt>
                <c:pt idx="8453" formatCode="h:mm:ss">
                  <c:v>0.48912037037036998</c:v>
                </c:pt>
                <c:pt idx="8454" formatCode="h:mm:ss">
                  <c:v>0.48917824074074101</c:v>
                </c:pt>
                <c:pt idx="8455">
                  <c:v>0.48923611111111098</c:v>
                </c:pt>
                <c:pt idx="8456" formatCode="h:mm:ss">
                  <c:v>0.48929398148148101</c:v>
                </c:pt>
                <c:pt idx="8457" formatCode="h:mm:ss">
                  <c:v>0.48935185185185198</c:v>
                </c:pt>
                <c:pt idx="8458">
                  <c:v>0.48940972222222201</c:v>
                </c:pt>
                <c:pt idx="8459" formatCode="h:mm:ss">
                  <c:v>0.48946759259259298</c:v>
                </c:pt>
                <c:pt idx="8460" formatCode="h:mm:ss">
                  <c:v>0.48952546296296301</c:v>
                </c:pt>
                <c:pt idx="8461">
                  <c:v>0.48958333333333298</c:v>
                </c:pt>
                <c:pt idx="8462" formatCode="h:mm:ss">
                  <c:v>0.48964120370370401</c:v>
                </c:pt>
                <c:pt idx="8463" formatCode="h:mm:ss">
                  <c:v>0.48969907407407398</c:v>
                </c:pt>
                <c:pt idx="8464">
                  <c:v>0.48975694444444401</c:v>
                </c:pt>
                <c:pt idx="8465">
                  <c:v>0.48981481481481498</c:v>
                </c:pt>
                <c:pt idx="8466" formatCode="h:mm:ss">
                  <c:v>0.48987268518518501</c:v>
                </c:pt>
                <c:pt idx="8467" formatCode="h:mm:ss">
                  <c:v>0.48993055555555598</c:v>
                </c:pt>
                <c:pt idx="8468">
                  <c:v>0.48998842592592601</c:v>
                </c:pt>
                <c:pt idx="8469" formatCode="h:mm:ss">
                  <c:v>0.49004629629629598</c:v>
                </c:pt>
                <c:pt idx="8470" formatCode="h:mm:ss">
                  <c:v>0.49010416666666701</c:v>
                </c:pt>
                <c:pt idx="8471">
                  <c:v>0.49016203703703698</c:v>
                </c:pt>
                <c:pt idx="8472" formatCode="h:mm:ss">
                  <c:v>0.49021990740740701</c:v>
                </c:pt>
                <c:pt idx="8473" formatCode="h:mm:ss">
                  <c:v>0.49027777777777798</c:v>
                </c:pt>
                <c:pt idx="8474">
                  <c:v>0.49033564814814801</c:v>
                </c:pt>
                <c:pt idx="8475" formatCode="h:mm:ss">
                  <c:v>0.49039351851851798</c:v>
                </c:pt>
                <c:pt idx="8476" formatCode="h:mm:ss">
                  <c:v>0.49045138888888901</c:v>
                </c:pt>
                <c:pt idx="8477">
                  <c:v>0.49050925925925898</c:v>
                </c:pt>
                <c:pt idx="8478" formatCode="h:mm:ss">
                  <c:v>0.49056712962963001</c:v>
                </c:pt>
                <c:pt idx="8479" formatCode="h:mm:ss">
                  <c:v>0.49062499999999998</c:v>
                </c:pt>
                <c:pt idx="8480">
                  <c:v>0.49068287037037001</c:v>
                </c:pt>
                <c:pt idx="8481">
                  <c:v>0.49074074074074098</c:v>
                </c:pt>
                <c:pt idx="8482" formatCode="h:mm:ss">
                  <c:v>0.49079861111111101</c:v>
                </c:pt>
                <c:pt idx="8483" formatCode="h:mm:ss">
                  <c:v>0.49085648148148098</c:v>
                </c:pt>
                <c:pt idx="8484">
                  <c:v>0.490914351851852</c:v>
                </c:pt>
                <c:pt idx="8485" formatCode="h:mm:ss">
                  <c:v>0.49097222222222198</c:v>
                </c:pt>
                <c:pt idx="8486" formatCode="h:mm:ss">
                  <c:v>0.491030092592593</c:v>
                </c:pt>
                <c:pt idx="8487">
                  <c:v>0.49108796296296298</c:v>
                </c:pt>
                <c:pt idx="8488" formatCode="h:mm:ss">
                  <c:v>0.491145833333333</c:v>
                </c:pt>
                <c:pt idx="8489" formatCode="h:mm:ss">
                  <c:v>0.49120370370370398</c:v>
                </c:pt>
                <c:pt idx="8490">
                  <c:v>0.491261574074074</c:v>
                </c:pt>
                <c:pt idx="8491" formatCode="h:mm:ss">
                  <c:v>0.49131944444444398</c:v>
                </c:pt>
                <c:pt idx="8492" formatCode="h:mm:ss">
                  <c:v>0.491377314814815</c:v>
                </c:pt>
                <c:pt idx="8493">
                  <c:v>0.49143518518518498</c:v>
                </c:pt>
                <c:pt idx="8494" formatCode="h:mm:ss">
                  <c:v>0.491493055555556</c:v>
                </c:pt>
                <c:pt idx="8495" formatCode="h:mm:ss">
                  <c:v>0.49155092592592597</c:v>
                </c:pt>
                <c:pt idx="8496">
                  <c:v>0.491608796296296</c:v>
                </c:pt>
                <c:pt idx="8497">
                  <c:v>0.49166666666666697</c:v>
                </c:pt>
                <c:pt idx="8498" formatCode="h:mm:ss">
                  <c:v>0.491724537037037</c:v>
                </c:pt>
                <c:pt idx="8499" formatCode="h:mm:ss">
                  <c:v>0.49178240740740697</c:v>
                </c:pt>
                <c:pt idx="8500">
                  <c:v>0.491840277777778</c:v>
                </c:pt>
                <c:pt idx="8501" formatCode="h:mm:ss">
                  <c:v>0.49189814814814797</c:v>
                </c:pt>
                <c:pt idx="8502" formatCode="h:mm:ss">
                  <c:v>0.491956018518519</c:v>
                </c:pt>
                <c:pt idx="8503">
                  <c:v>0.49201388888888897</c:v>
                </c:pt>
                <c:pt idx="8504" formatCode="h:mm:ss">
                  <c:v>0.492071759259259</c:v>
                </c:pt>
                <c:pt idx="8505" formatCode="h:mm:ss">
                  <c:v>0.49212962962963003</c:v>
                </c:pt>
                <c:pt idx="8506">
                  <c:v>0.4921875</c:v>
                </c:pt>
                <c:pt idx="8507" formatCode="h:mm:ss">
                  <c:v>0.49224537037036997</c:v>
                </c:pt>
                <c:pt idx="8508" formatCode="h:mm:ss">
                  <c:v>0.492303240740741</c:v>
                </c:pt>
                <c:pt idx="8509">
                  <c:v>0.49236111111111103</c:v>
                </c:pt>
                <c:pt idx="8510" formatCode="h:mm:ss">
                  <c:v>0.492418981481481</c:v>
                </c:pt>
                <c:pt idx="8511" formatCode="h:mm:ss">
                  <c:v>0.49247685185185203</c:v>
                </c:pt>
                <c:pt idx="8512">
                  <c:v>0.492534722222222</c:v>
                </c:pt>
                <c:pt idx="8513">
                  <c:v>0.49259259259259303</c:v>
                </c:pt>
                <c:pt idx="8514" formatCode="h:mm:ss">
                  <c:v>0.492650462962963</c:v>
                </c:pt>
                <c:pt idx="8515" formatCode="h:mm:ss">
                  <c:v>0.49270833333333303</c:v>
                </c:pt>
                <c:pt idx="8516">
                  <c:v>0.492766203703704</c:v>
                </c:pt>
                <c:pt idx="8517" formatCode="h:mm:ss">
                  <c:v>0.49282407407407403</c:v>
                </c:pt>
                <c:pt idx="8518" formatCode="h:mm:ss">
                  <c:v>0.492881944444444</c:v>
                </c:pt>
                <c:pt idx="8519">
                  <c:v>0.49293981481481502</c:v>
                </c:pt>
                <c:pt idx="8520" formatCode="h:mm:ss">
                  <c:v>0.492997685185185</c:v>
                </c:pt>
                <c:pt idx="8521" formatCode="h:mm:ss">
                  <c:v>0.49305555555555602</c:v>
                </c:pt>
                <c:pt idx="8522">
                  <c:v>0.493113425925926</c:v>
                </c:pt>
                <c:pt idx="8523" formatCode="h:mm:ss">
                  <c:v>0.49317129629629602</c:v>
                </c:pt>
                <c:pt idx="8524" formatCode="h:mm:ss">
                  <c:v>0.493229166666667</c:v>
                </c:pt>
                <c:pt idx="8525">
                  <c:v>0.49328703703703702</c:v>
                </c:pt>
                <c:pt idx="8526" formatCode="h:mm:ss">
                  <c:v>0.493344907407407</c:v>
                </c:pt>
                <c:pt idx="8527" formatCode="h:mm:ss">
                  <c:v>0.49340277777777802</c:v>
                </c:pt>
                <c:pt idx="8528">
                  <c:v>0.493460648148148</c:v>
                </c:pt>
                <c:pt idx="8529">
                  <c:v>0.49351851851851802</c:v>
                </c:pt>
                <c:pt idx="8530" formatCode="h:mm:ss">
                  <c:v>0.49357638888888899</c:v>
                </c:pt>
                <c:pt idx="8531" formatCode="h:mm:ss">
                  <c:v>0.49363425925925902</c:v>
                </c:pt>
                <c:pt idx="8532">
                  <c:v>0.49369212962962999</c:v>
                </c:pt>
                <c:pt idx="8533" formatCode="h:mm:ss">
                  <c:v>0.49375000000000002</c:v>
                </c:pt>
                <c:pt idx="8534" formatCode="h:mm:ss">
                  <c:v>0.49380787037036999</c:v>
                </c:pt>
                <c:pt idx="8535">
                  <c:v>0.49386574074074102</c:v>
                </c:pt>
                <c:pt idx="8536" formatCode="h:mm:ss">
                  <c:v>0.49392361111111099</c:v>
                </c:pt>
                <c:pt idx="8537" formatCode="h:mm:ss">
                  <c:v>0.49398148148148102</c:v>
                </c:pt>
                <c:pt idx="8538">
                  <c:v>0.49403935185185199</c:v>
                </c:pt>
                <c:pt idx="8539" formatCode="h:mm:ss">
                  <c:v>0.49409722222222202</c:v>
                </c:pt>
                <c:pt idx="8540" formatCode="h:mm:ss">
                  <c:v>0.49415509259259299</c:v>
                </c:pt>
                <c:pt idx="8541">
                  <c:v>0.49421296296296302</c:v>
                </c:pt>
                <c:pt idx="8542" formatCode="h:mm:ss">
                  <c:v>0.49427083333333299</c:v>
                </c:pt>
                <c:pt idx="8543" formatCode="h:mm:ss">
                  <c:v>0.49432870370370402</c:v>
                </c:pt>
                <c:pt idx="8544">
                  <c:v>0.49438657407407399</c:v>
                </c:pt>
                <c:pt idx="8545">
                  <c:v>0.49444444444444402</c:v>
                </c:pt>
                <c:pt idx="8546" formatCode="h:mm:ss">
                  <c:v>0.49450231481481499</c:v>
                </c:pt>
                <c:pt idx="8547" formatCode="h:mm:ss">
                  <c:v>0.49456018518518502</c:v>
                </c:pt>
                <c:pt idx="8548">
                  <c:v>0.49461805555555499</c:v>
                </c:pt>
                <c:pt idx="8549" formatCode="h:mm:ss">
                  <c:v>0.49467592592592602</c:v>
                </c:pt>
                <c:pt idx="8550" formatCode="h:mm:ss">
                  <c:v>0.49473379629629599</c:v>
                </c:pt>
                <c:pt idx="8551">
                  <c:v>0.49479166666666702</c:v>
                </c:pt>
                <c:pt idx="8552" formatCode="h:mm:ss">
                  <c:v>0.49484953703703699</c:v>
                </c:pt>
                <c:pt idx="8553" formatCode="h:mm:ss">
                  <c:v>0.49490740740740702</c:v>
                </c:pt>
                <c:pt idx="8554">
                  <c:v>0.49496527777777799</c:v>
                </c:pt>
                <c:pt idx="8555" formatCode="h:mm:ss">
                  <c:v>0.49502314814814802</c:v>
                </c:pt>
                <c:pt idx="8556" formatCode="h:mm:ss">
                  <c:v>0.49508101851851799</c:v>
                </c:pt>
                <c:pt idx="8557">
                  <c:v>0.49513888888888902</c:v>
                </c:pt>
                <c:pt idx="8558" formatCode="h:mm:ss">
                  <c:v>0.49519675925925899</c:v>
                </c:pt>
                <c:pt idx="8559" formatCode="h:mm:ss">
                  <c:v>0.49525462962963002</c:v>
                </c:pt>
                <c:pt idx="8560">
                  <c:v>0.49531249999999999</c:v>
                </c:pt>
                <c:pt idx="8561">
                  <c:v>0.49537037037037002</c:v>
                </c:pt>
                <c:pt idx="8562" formatCode="h:mm:ss">
                  <c:v>0.49542824074074099</c:v>
                </c:pt>
                <c:pt idx="8563" formatCode="h:mm:ss">
                  <c:v>0.49548611111111102</c:v>
                </c:pt>
                <c:pt idx="8564">
                  <c:v>0.49554398148148099</c:v>
                </c:pt>
                <c:pt idx="8565" formatCode="h:mm:ss">
                  <c:v>0.49560185185185202</c:v>
                </c:pt>
                <c:pt idx="8566" formatCode="h:mm:ss">
                  <c:v>0.49565972222222199</c:v>
                </c:pt>
                <c:pt idx="8567">
                  <c:v>0.49571759259259301</c:v>
                </c:pt>
                <c:pt idx="8568" formatCode="h:mm:ss">
                  <c:v>0.49577546296296299</c:v>
                </c:pt>
                <c:pt idx="8569" formatCode="h:mm:ss">
                  <c:v>0.49583333333333302</c:v>
                </c:pt>
                <c:pt idx="8570">
                  <c:v>0.49589120370370399</c:v>
                </c:pt>
                <c:pt idx="8571" formatCode="h:mm:ss">
                  <c:v>0.49594907407407401</c:v>
                </c:pt>
                <c:pt idx="8572" formatCode="h:mm:ss">
                  <c:v>0.49600694444444399</c:v>
                </c:pt>
                <c:pt idx="8573">
                  <c:v>0.49606481481481501</c:v>
                </c:pt>
                <c:pt idx="8574" formatCode="h:mm:ss">
                  <c:v>0.49612268518518499</c:v>
                </c:pt>
                <c:pt idx="8575" formatCode="h:mm:ss">
                  <c:v>0.49618055555555601</c:v>
                </c:pt>
                <c:pt idx="8576">
                  <c:v>0.49623842592592599</c:v>
                </c:pt>
                <c:pt idx="8577">
                  <c:v>0.49629629629629601</c:v>
                </c:pt>
                <c:pt idx="8578" formatCode="h:mm:ss">
                  <c:v>0.49635416666666698</c:v>
                </c:pt>
                <c:pt idx="8579" formatCode="h:mm:ss">
                  <c:v>0.49641203703703701</c:v>
                </c:pt>
                <c:pt idx="8580">
                  <c:v>0.49646990740740699</c:v>
                </c:pt>
                <c:pt idx="8581" formatCode="h:mm:ss">
                  <c:v>0.49652777777777801</c:v>
                </c:pt>
                <c:pt idx="8582" formatCode="h:mm:ss">
                  <c:v>0.49658564814814798</c:v>
                </c:pt>
                <c:pt idx="8583">
                  <c:v>0.49664351851851801</c:v>
                </c:pt>
                <c:pt idx="8584" formatCode="h:mm:ss">
                  <c:v>0.49670138888888898</c:v>
                </c:pt>
                <c:pt idx="8585" formatCode="h:mm:ss">
                  <c:v>0.49675925925925901</c:v>
                </c:pt>
                <c:pt idx="8586">
                  <c:v>0.49681712962962998</c:v>
                </c:pt>
                <c:pt idx="8587" formatCode="h:mm:ss">
                  <c:v>0.49687500000000001</c:v>
                </c:pt>
                <c:pt idx="8588" formatCode="h:mm:ss">
                  <c:v>0.49693287037036998</c:v>
                </c:pt>
                <c:pt idx="8589">
                  <c:v>0.49699074074074101</c:v>
                </c:pt>
                <c:pt idx="8590" formatCode="h:mm:ss">
                  <c:v>0.49704861111111098</c:v>
                </c:pt>
                <c:pt idx="8591" formatCode="h:mm:ss">
                  <c:v>0.49710648148148101</c:v>
                </c:pt>
                <c:pt idx="8592">
                  <c:v>0.49716435185185198</c:v>
                </c:pt>
                <c:pt idx="8593">
                  <c:v>0.49722222222222201</c:v>
                </c:pt>
                <c:pt idx="8594" formatCode="h:mm:ss">
                  <c:v>0.49728009259259298</c:v>
                </c:pt>
                <c:pt idx="8595" formatCode="h:mm:ss">
                  <c:v>0.49733796296296301</c:v>
                </c:pt>
                <c:pt idx="8596">
                  <c:v>0.49739583333333298</c:v>
                </c:pt>
                <c:pt idx="8597" formatCode="h:mm:ss">
                  <c:v>0.49745370370370401</c:v>
                </c:pt>
                <c:pt idx="8598" formatCode="h:mm:ss">
                  <c:v>0.49751157407407398</c:v>
                </c:pt>
                <c:pt idx="8599">
                  <c:v>0.49756944444444401</c:v>
                </c:pt>
                <c:pt idx="8600" formatCode="h:mm:ss">
                  <c:v>0.49762731481481498</c:v>
                </c:pt>
                <c:pt idx="8601" formatCode="h:mm:ss">
                  <c:v>0.49768518518518501</c:v>
                </c:pt>
                <c:pt idx="8602">
                  <c:v>0.49774305555555598</c:v>
                </c:pt>
                <c:pt idx="8603" formatCode="h:mm:ss">
                  <c:v>0.49780092592592601</c:v>
                </c:pt>
                <c:pt idx="8604" formatCode="h:mm:ss">
                  <c:v>0.49785879629629598</c:v>
                </c:pt>
                <c:pt idx="8605">
                  <c:v>0.49791666666666701</c:v>
                </c:pt>
                <c:pt idx="8606" formatCode="h:mm:ss">
                  <c:v>0.49797453703703698</c:v>
                </c:pt>
                <c:pt idx="8607" formatCode="h:mm:ss">
                  <c:v>0.49803240740740701</c:v>
                </c:pt>
                <c:pt idx="8608">
                  <c:v>0.49809027777777798</c:v>
                </c:pt>
                <c:pt idx="8609">
                  <c:v>0.49814814814814801</c:v>
                </c:pt>
                <c:pt idx="8610" formatCode="h:mm:ss">
                  <c:v>0.49820601851851798</c:v>
                </c:pt>
                <c:pt idx="8611" formatCode="h:mm:ss">
                  <c:v>0.49826388888888901</c:v>
                </c:pt>
                <c:pt idx="8612">
                  <c:v>0.49832175925925898</c:v>
                </c:pt>
                <c:pt idx="8613" formatCode="h:mm:ss">
                  <c:v>0.49837962962963001</c:v>
                </c:pt>
                <c:pt idx="8614" formatCode="h:mm:ss">
                  <c:v>0.49843749999999998</c:v>
                </c:pt>
                <c:pt idx="8615">
                  <c:v>0.49849537037037001</c:v>
                </c:pt>
                <c:pt idx="8616" formatCode="h:mm:ss">
                  <c:v>0.49855324074074098</c:v>
                </c:pt>
                <c:pt idx="8617" formatCode="h:mm:ss">
                  <c:v>0.49861111111111101</c:v>
                </c:pt>
                <c:pt idx="8618">
                  <c:v>0.49866898148148098</c:v>
                </c:pt>
                <c:pt idx="8619" formatCode="h:mm:ss">
                  <c:v>0.498726851851852</c:v>
                </c:pt>
                <c:pt idx="8620" formatCode="h:mm:ss">
                  <c:v>0.49878472222222198</c:v>
                </c:pt>
                <c:pt idx="8621">
                  <c:v>0.498842592592593</c:v>
                </c:pt>
                <c:pt idx="8622" formatCode="h:mm:ss">
                  <c:v>0.49890046296296298</c:v>
                </c:pt>
                <c:pt idx="8623" formatCode="h:mm:ss">
                  <c:v>0.498958333333333</c:v>
                </c:pt>
                <c:pt idx="8624">
                  <c:v>0.49901620370370398</c:v>
                </c:pt>
                <c:pt idx="8625">
                  <c:v>0.499074074074074</c:v>
                </c:pt>
                <c:pt idx="8626" formatCode="h:mm:ss">
                  <c:v>0.49913194444444398</c:v>
                </c:pt>
                <c:pt idx="8627" formatCode="h:mm:ss">
                  <c:v>0.499189814814815</c:v>
                </c:pt>
                <c:pt idx="8628">
                  <c:v>0.49924768518518498</c:v>
                </c:pt>
                <c:pt idx="8629" formatCode="h:mm:ss">
                  <c:v>0.499305555555556</c:v>
                </c:pt>
                <c:pt idx="8630" formatCode="h:mm:ss">
                  <c:v>0.49936342592592597</c:v>
                </c:pt>
                <c:pt idx="8631">
                  <c:v>0.499421296296296</c:v>
                </c:pt>
                <c:pt idx="8632" formatCode="h:mm:ss">
                  <c:v>0.49947916666666697</c:v>
                </c:pt>
                <c:pt idx="8633" formatCode="h:mm:ss">
                  <c:v>0.499537037037037</c:v>
                </c:pt>
                <c:pt idx="8634">
                  <c:v>0.49959490740740697</c:v>
                </c:pt>
                <c:pt idx="8635" formatCode="h:mm:ss">
                  <c:v>0.499652777777778</c:v>
                </c:pt>
                <c:pt idx="8636" formatCode="h:mm:ss">
                  <c:v>0.49971064814814797</c:v>
                </c:pt>
                <c:pt idx="8637">
                  <c:v>0.499768518518519</c:v>
                </c:pt>
                <c:pt idx="8638" formatCode="h:mm:ss">
                  <c:v>0.49982638888888897</c:v>
                </c:pt>
                <c:pt idx="8639" formatCode="h:mm:ss">
                  <c:v>0.499884259259259</c:v>
                </c:pt>
                <c:pt idx="8640">
                  <c:v>0.49994212962963003</c:v>
                </c:pt>
                <c:pt idx="8641">
                  <c:v>0.5</c:v>
                </c:pt>
                <c:pt idx="8642" formatCode="h:mm:ss">
                  <c:v>0.50005787037036997</c:v>
                </c:pt>
                <c:pt idx="8643" formatCode="h:mm:ss">
                  <c:v>0.50011574074074105</c:v>
                </c:pt>
                <c:pt idx="8644">
                  <c:v>0.50017361111111103</c:v>
                </c:pt>
                <c:pt idx="8645" formatCode="h:mm:ss">
                  <c:v>0.500231481481481</c:v>
                </c:pt>
                <c:pt idx="8646" formatCode="h:mm:ss">
                  <c:v>0.50028935185185197</c:v>
                </c:pt>
                <c:pt idx="8647">
                  <c:v>0.50034722222222205</c:v>
                </c:pt>
                <c:pt idx="8648" formatCode="h:mm:ss">
                  <c:v>0.50040509259259303</c:v>
                </c:pt>
                <c:pt idx="8649" formatCode="h:mm:ss">
                  <c:v>0.500462962962963</c:v>
                </c:pt>
                <c:pt idx="8650">
                  <c:v>0.50052083333333297</c:v>
                </c:pt>
                <c:pt idx="8651" formatCode="h:mm:ss">
                  <c:v>0.50057870370370405</c:v>
                </c:pt>
                <c:pt idx="8652" formatCode="h:mm:ss">
                  <c:v>0.50063657407407403</c:v>
                </c:pt>
                <c:pt idx="8653">
                  <c:v>0.500694444444444</c:v>
                </c:pt>
                <c:pt idx="8654" formatCode="h:mm:ss">
                  <c:v>0.50075231481481497</c:v>
                </c:pt>
                <c:pt idx="8655" formatCode="h:mm:ss">
                  <c:v>0.50081018518518505</c:v>
                </c:pt>
                <c:pt idx="8656">
                  <c:v>0.50086805555555503</c:v>
                </c:pt>
                <c:pt idx="8657">
                  <c:v>0.500925925925926</c:v>
                </c:pt>
                <c:pt idx="8658" formatCode="h:mm:ss">
                  <c:v>0.50098379629629597</c:v>
                </c:pt>
                <c:pt idx="8659" formatCode="h:mm:ss">
                  <c:v>0.50104166666666705</c:v>
                </c:pt>
                <c:pt idx="8660">
                  <c:v>0.50109953703703702</c:v>
                </c:pt>
                <c:pt idx="8661" formatCode="h:mm:ss">
                  <c:v>0.501157407407407</c:v>
                </c:pt>
                <c:pt idx="8662" formatCode="h:mm:ss">
                  <c:v>0.50121527777777797</c:v>
                </c:pt>
                <c:pt idx="8663">
                  <c:v>0.50127314814814805</c:v>
                </c:pt>
                <c:pt idx="8664" formatCode="h:mm:ss">
                  <c:v>0.50133101851851802</c:v>
                </c:pt>
                <c:pt idx="8665" formatCode="h:mm:ss">
                  <c:v>0.50138888888888899</c:v>
                </c:pt>
                <c:pt idx="8666">
                  <c:v>0.50144675925925897</c:v>
                </c:pt>
                <c:pt idx="8667" formatCode="h:mm:ss">
                  <c:v>0.50150462962963005</c:v>
                </c:pt>
                <c:pt idx="8668" formatCode="h:mm:ss">
                  <c:v>0.50156250000000002</c:v>
                </c:pt>
                <c:pt idx="8669">
                  <c:v>0.50162037037036999</c:v>
                </c:pt>
                <c:pt idx="8670" formatCode="h:mm:ss">
                  <c:v>0.50167824074074097</c:v>
                </c:pt>
                <c:pt idx="8671" formatCode="h:mm:ss">
                  <c:v>0.50173611111111105</c:v>
                </c:pt>
                <c:pt idx="8672">
                  <c:v>0.50179398148148102</c:v>
                </c:pt>
                <c:pt idx="8673">
                  <c:v>0.50185185185185199</c:v>
                </c:pt>
                <c:pt idx="8674" formatCode="h:mm:ss">
                  <c:v>0.50190972222222197</c:v>
                </c:pt>
                <c:pt idx="8675" formatCode="h:mm:ss">
                  <c:v>0.50196759259259305</c:v>
                </c:pt>
                <c:pt idx="8676">
                  <c:v>0.50202546296296302</c:v>
                </c:pt>
                <c:pt idx="8677" formatCode="h:mm:ss">
                  <c:v>0.50208333333333299</c:v>
                </c:pt>
                <c:pt idx="8678" formatCode="h:mm:ss">
                  <c:v>0.50214120370370396</c:v>
                </c:pt>
                <c:pt idx="8679">
                  <c:v>0.50219907407407405</c:v>
                </c:pt>
                <c:pt idx="8680" formatCode="h:mm:ss">
                  <c:v>0.50225694444444402</c:v>
                </c:pt>
                <c:pt idx="8681" formatCode="h:mm:ss">
                  <c:v>0.50231481481481499</c:v>
                </c:pt>
                <c:pt idx="8682">
                  <c:v>0.50237268518518496</c:v>
                </c:pt>
                <c:pt idx="8683" formatCode="h:mm:ss">
                  <c:v>0.50243055555555505</c:v>
                </c:pt>
                <c:pt idx="8684" formatCode="h:mm:ss">
                  <c:v>0.50248842592592602</c:v>
                </c:pt>
                <c:pt idx="8685">
                  <c:v>0.50254629629629599</c:v>
                </c:pt>
                <c:pt idx="8686" formatCode="h:mm:ss">
                  <c:v>0.50260416666666696</c:v>
                </c:pt>
                <c:pt idx="8687" formatCode="h:mm:ss">
                  <c:v>0.50266203703703705</c:v>
                </c:pt>
                <c:pt idx="8688">
                  <c:v>0.50271990740740702</c:v>
                </c:pt>
                <c:pt idx="8689">
                  <c:v>0.50277777777777799</c:v>
                </c:pt>
                <c:pt idx="8690" formatCode="h:mm:ss">
                  <c:v>0.50283564814814796</c:v>
                </c:pt>
                <c:pt idx="8691" formatCode="h:mm:ss">
                  <c:v>0.50289351851851805</c:v>
                </c:pt>
                <c:pt idx="8692">
                  <c:v>0.50295138888888902</c:v>
                </c:pt>
                <c:pt idx="8693" formatCode="h:mm:ss">
                  <c:v>0.50300925925925899</c:v>
                </c:pt>
                <c:pt idx="8694" formatCode="h:mm:ss">
                  <c:v>0.50306712962962996</c:v>
                </c:pt>
                <c:pt idx="8695">
                  <c:v>0.50312500000000004</c:v>
                </c:pt>
                <c:pt idx="8696" formatCode="h:mm:ss">
                  <c:v>0.50318287037037002</c:v>
                </c:pt>
                <c:pt idx="8697" formatCode="h:mm:ss">
                  <c:v>0.50324074074074099</c:v>
                </c:pt>
                <c:pt idx="8698">
                  <c:v>0.50329861111111096</c:v>
                </c:pt>
                <c:pt idx="8699" formatCode="h:mm:ss">
                  <c:v>0.50335648148148104</c:v>
                </c:pt>
                <c:pt idx="8700" formatCode="h:mm:ss">
                  <c:v>0.50341435185185202</c:v>
                </c:pt>
                <c:pt idx="8701">
                  <c:v>0.50347222222222199</c:v>
                </c:pt>
                <c:pt idx="8702" formatCode="h:mm:ss">
                  <c:v>0.50353009259259296</c:v>
                </c:pt>
                <c:pt idx="8703" formatCode="h:mm:ss">
                  <c:v>0.50358796296296304</c:v>
                </c:pt>
                <c:pt idx="8704">
                  <c:v>0.50364583333333302</c:v>
                </c:pt>
                <c:pt idx="8705">
                  <c:v>0.50370370370370399</c:v>
                </c:pt>
                <c:pt idx="8706" formatCode="h:mm:ss">
                  <c:v>0.50376157407407396</c:v>
                </c:pt>
                <c:pt idx="8707" formatCode="h:mm:ss">
                  <c:v>0.50381944444444404</c:v>
                </c:pt>
                <c:pt idx="8708">
                  <c:v>0.50387731481481501</c:v>
                </c:pt>
                <c:pt idx="8709" formatCode="h:mm:ss">
                  <c:v>0.50393518518518499</c:v>
                </c:pt>
                <c:pt idx="8710" formatCode="h:mm:ss">
                  <c:v>0.50399305555555596</c:v>
                </c:pt>
                <c:pt idx="8711">
                  <c:v>0.50405092592592604</c:v>
                </c:pt>
                <c:pt idx="8712" formatCode="h:mm:ss">
                  <c:v>0.50410879629629601</c:v>
                </c:pt>
                <c:pt idx="8713" formatCode="h:mm:ss">
                  <c:v>0.50416666666666698</c:v>
                </c:pt>
                <c:pt idx="8714">
                  <c:v>0.50422453703703696</c:v>
                </c:pt>
                <c:pt idx="8715" formatCode="h:mm:ss">
                  <c:v>0.50428240740740704</c:v>
                </c:pt>
                <c:pt idx="8716" formatCode="h:mm:ss">
                  <c:v>0.50434027777777801</c:v>
                </c:pt>
                <c:pt idx="8717">
                  <c:v>0.50439814814814798</c:v>
                </c:pt>
                <c:pt idx="8718" formatCode="h:mm:ss">
                  <c:v>0.50445601851851896</c:v>
                </c:pt>
                <c:pt idx="8719" formatCode="h:mm:ss">
                  <c:v>0.50451388888888904</c:v>
                </c:pt>
                <c:pt idx="8720">
                  <c:v>0.50457175925925901</c:v>
                </c:pt>
                <c:pt idx="8721">
                  <c:v>0.50462962962962998</c:v>
                </c:pt>
                <c:pt idx="8722" formatCode="h:mm:ss">
                  <c:v>0.50468749999999996</c:v>
                </c:pt>
                <c:pt idx="8723" formatCode="h:mm:ss">
                  <c:v>0.50474537037037004</c:v>
                </c:pt>
                <c:pt idx="8724">
                  <c:v>0.50480324074074101</c:v>
                </c:pt>
                <c:pt idx="8725" formatCode="h:mm:ss">
                  <c:v>0.50486111111111098</c:v>
                </c:pt>
                <c:pt idx="8726" formatCode="h:mm:ss">
                  <c:v>0.50491898148148096</c:v>
                </c:pt>
                <c:pt idx="8727">
                  <c:v>0.50497685185185204</c:v>
                </c:pt>
                <c:pt idx="8728" formatCode="h:mm:ss">
                  <c:v>0.50503472222222201</c:v>
                </c:pt>
                <c:pt idx="8729" formatCode="h:mm:ss">
                  <c:v>0.50509259259259298</c:v>
                </c:pt>
                <c:pt idx="8730">
                  <c:v>0.50515046296296295</c:v>
                </c:pt>
                <c:pt idx="8731" formatCode="h:mm:ss">
                  <c:v>0.50520833333333304</c:v>
                </c:pt>
                <c:pt idx="8732" formatCode="h:mm:ss">
                  <c:v>0.50526620370370401</c:v>
                </c:pt>
                <c:pt idx="8733">
                  <c:v>0.50532407407407398</c:v>
                </c:pt>
                <c:pt idx="8734" formatCode="h:mm:ss">
                  <c:v>0.50538194444444395</c:v>
                </c:pt>
                <c:pt idx="8735" formatCode="h:mm:ss">
                  <c:v>0.50543981481481504</c:v>
                </c:pt>
                <c:pt idx="8736">
                  <c:v>0.50549768518518501</c:v>
                </c:pt>
                <c:pt idx="8737">
                  <c:v>0.50555555555555598</c:v>
                </c:pt>
                <c:pt idx="8738" formatCode="h:mm:ss">
                  <c:v>0.50561342592592595</c:v>
                </c:pt>
                <c:pt idx="8739" formatCode="h:mm:ss">
                  <c:v>0.50567129629629604</c:v>
                </c:pt>
                <c:pt idx="8740">
                  <c:v>0.50572916666666701</c:v>
                </c:pt>
                <c:pt idx="8741" formatCode="h:mm:ss">
                  <c:v>0.50578703703703698</c:v>
                </c:pt>
                <c:pt idx="8742" formatCode="h:mm:ss">
                  <c:v>0.50584490740740695</c:v>
                </c:pt>
                <c:pt idx="8743">
                  <c:v>0.50590277777777803</c:v>
                </c:pt>
                <c:pt idx="8744" formatCode="h:mm:ss">
                  <c:v>0.50596064814814801</c:v>
                </c:pt>
                <c:pt idx="8745" formatCode="h:mm:ss">
                  <c:v>0.50601851851851798</c:v>
                </c:pt>
                <c:pt idx="8746">
                  <c:v>0.50607638888888895</c:v>
                </c:pt>
                <c:pt idx="8747" formatCode="h:mm:ss">
                  <c:v>0.50613425925925903</c:v>
                </c:pt>
                <c:pt idx="8748" formatCode="h:mm:ss">
                  <c:v>0.50619212962963001</c:v>
                </c:pt>
                <c:pt idx="8749">
                  <c:v>0.50624999999999998</c:v>
                </c:pt>
                <c:pt idx="8750" formatCode="h:mm:ss">
                  <c:v>0.50630787037036995</c:v>
                </c:pt>
                <c:pt idx="8751" formatCode="h:mm:ss">
                  <c:v>0.50636574074074103</c:v>
                </c:pt>
                <c:pt idx="8752">
                  <c:v>0.50642361111111101</c:v>
                </c:pt>
                <c:pt idx="8753">
                  <c:v>0.50648148148148098</c:v>
                </c:pt>
                <c:pt idx="8754" formatCode="h:mm:ss">
                  <c:v>0.50653935185185195</c:v>
                </c:pt>
                <c:pt idx="8755" formatCode="h:mm:ss">
                  <c:v>0.50659722222222203</c:v>
                </c:pt>
                <c:pt idx="8756">
                  <c:v>0.506655092592593</c:v>
                </c:pt>
                <c:pt idx="8757" formatCode="h:mm:ss">
                  <c:v>0.50671296296296298</c:v>
                </c:pt>
                <c:pt idx="8758" formatCode="h:mm:ss">
                  <c:v>0.50677083333333295</c:v>
                </c:pt>
                <c:pt idx="8759">
                  <c:v>0.50682870370370403</c:v>
                </c:pt>
                <c:pt idx="8760" formatCode="h:mm:ss">
                  <c:v>0.506886574074074</c:v>
                </c:pt>
                <c:pt idx="8761" formatCode="h:mm:ss">
                  <c:v>0.50694444444444398</c:v>
                </c:pt>
                <c:pt idx="8762">
                  <c:v>0.50700231481481495</c:v>
                </c:pt>
                <c:pt idx="8763" formatCode="h:mm:ss">
                  <c:v>0.50706018518518503</c:v>
                </c:pt>
                <c:pt idx="8764" formatCode="h:mm:ss">
                  <c:v>0.507118055555556</c:v>
                </c:pt>
                <c:pt idx="8765">
                  <c:v>0.50717592592592597</c:v>
                </c:pt>
                <c:pt idx="8766" formatCode="h:mm:ss">
                  <c:v>0.50723379629629595</c:v>
                </c:pt>
                <c:pt idx="8767" formatCode="h:mm:ss">
                  <c:v>0.50729166666666703</c:v>
                </c:pt>
                <c:pt idx="8768">
                  <c:v>0.507349537037037</c:v>
                </c:pt>
                <c:pt idx="8769">
                  <c:v>0.50740740740740697</c:v>
                </c:pt>
                <c:pt idx="8770" formatCode="h:mm:ss">
                  <c:v>0.50746527777777795</c:v>
                </c:pt>
                <c:pt idx="8771" formatCode="h:mm:ss">
                  <c:v>0.50752314814814803</c:v>
                </c:pt>
                <c:pt idx="8772">
                  <c:v>0.507581018518518</c:v>
                </c:pt>
                <c:pt idx="8773" formatCode="h:mm:ss">
                  <c:v>0.50763888888888897</c:v>
                </c:pt>
                <c:pt idx="8774" formatCode="h:mm:ss">
                  <c:v>0.50769675925925895</c:v>
                </c:pt>
                <c:pt idx="8775">
                  <c:v>0.50775462962963003</c:v>
                </c:pt>
                <c:pt idx="8776" formatCode="h:mm:ss">
                  <c:v>0.5078125</c:v>
                </c:pt>
                <c:pt idx="8777" formatCode="h:mm:ss">
                  <c:v>0.50787037037036997</c:v>
                </c:pt>
                <c:pt idx="8778">
                  <c:v>0.50792824074074105</c:v>
                </c:pt>
                <c:pt idx="8779" formatCode="h:mm:ss">
                  <c:v>0.50798611111111103</c:v>
                </c:pt>
                <c:pt idx="8780" formatCode="h:mm:ss">
                  <c:v>0.508043981481481</c:v>
                </c:pt>
                <c:pt idx="8781">
                  <c:v>0.50810185185185197</c:v>
                </c:pt>
                <c:pt idx="8782" formatCode="h:mm:ss">
                  <c:v>0.50815972222222205</c:v>
                </c:pt>
                <c:pt idx="8783" formatCode="h:mm:ss">
                  <c:v>0.50821759259259303</c:v>
                </c:pt>
                <c:pt idx="8784">
                  <c:v>0.508275462962963</c:v>
                </c:pt>
                <c:pt idx="8785">
                  <c:v>0.50833333333333297</c:v>
                </c:pt>
                <c:pt idx="8786" formatCode="h:mm:ss">
                  <c:v>0.50839120370370405</c:v>
                </c:pt>
                <c:pt idx="8787" formatCode="h:mm:ss">
                  <c:v>0.50844907407407403</c:v>
                </c:pt>
                <c:pt idx="8788">
                  <c:v>0.508506944444444</c:v>
                </c:pt>
                <c:pt idx="8789" formatCode="h:mm:ss">
                  <c:v>0.50856481481481497</c:v>
                </c:pt>
                <c:pt idx="8790" formatCode="h:mm:ss">
                  <c:v>0.50862268518518505</c:v>
                </c:pt>
                <c:pt idx="8791">
                  <c:v>0.50868055555555503</c:v>
                </c:pt>
                <c:pt idx="8792" formatCode="h:mm:ss">
                  <c:v>0.508738425925926</c:v>
                </c:pt>
                <c:pt idx="8793" formatCode="h:mm:ss">
                  <c:v>0.50879629629629597</c:v>
                </c:pt>
                <c:pt idx="8794">
                  <c:v>0.50885416666666705</c:v>
                </c:pt>
                <c:pt idx="8795" formatCode="h:mm:ss">
                  <c:v>0.50891203703703702</c:v>
                </c:pt>
                <c:pt idx="8796" formatCode="h:mm:ss">
                  <c:v>0.508969907407407</c:v>
                </c:pt>
                <c:pt idx="8797">
                  <c:v>0.50902777777777797</c:v>
                </c:pt>
                <c:pt idx="8798" formatCode="h:mm:ss">
                  <c:v>0.50908564814814805</c:v>
                </c:pt>
                <c:pt idx="8799" formatCode="h:mm:ss">
                  <c:v>0.50914351851851802</c:v>
                </c:pt>
                <c:pt idx="8800">
                  <c:v>0.50920138888888899</c:v>
                </c:pt>
                <c:pt idx="8801">
                  <c:v>0.50925925925925897</c:v>
                </c:pt>
                <c:pt idx="8802" formatCode="h:mm:ss">
                  <c:v>0.50931712962963005</c:v>
                </c:pt>
                <c:pt idx="8803" formatCode="h:mm:ss">
                  <c:v>0.50937500000000002</c:v>
                </c:pt>
                <c:pt idx="8804">
                  <c:v>0.50943287037036999</c:v>
                </c:pt>
                <c:pt idx="8805" formatCode="h:mm:ss">
                  <c:v>0.50949074074074097</c:v>
                </c:pt>
                <c:pt idx="8806" formatCode="h:mm:ss">
                  <c:v>0.50954861111111105</c:v>
                </c:pt>
                <c:pt idx="8807">
                  <c:v>0.50960648148148102</c:v>
                </c:pt>
                <c:pt idx="8808" formatCode="h:mm:ss">
                  <c:v>0.50966435185185199</c:v>
                </c:pt>
                <c:pt idx="8809" formatCode="h:mm:ss">
                  <c:v>0.50972222222222197</c:v>
                </c:pt>
                <c:pt idx="8810">
                  <c:v>0.50978009259259305</c:v>
                </c:pt>
                <c:pt idx="8811" formatCode="h:mm:ss">
                  <c:v>0.50983796296296302</c:v>
                </c:pt>
                <c:pt idx="8812" formatCode="h:mm:ss">
                  <c:v>0.50989583333333299</c:v>
                </c:pt>
                <c:pt idx="8813">
                  <c:v>0.50995370370370396</c:v>
                </c:pt>
                <c:pt idx="8814" formatCode="h:mm:ss">
                  <c:v>0.51001157407407405</c:v>
                </c:pt>
                <c:pt idx="8815" formatCode="h:mm:ss">
                  <c:v>0.51006944444444402</c:v>
                </c:pt>
                <c:pt idx="8816">
                  <c:v>0.51012731481481499</c:v>
                </c:pt>
                <c:pt idx="8817">
                  <c:v>0.51018518518518496</c:v>
                </c:pt>
                <c:pt idx="8818" formatCode="h:mm:ss">
                  <c:v>0.51024305555555505</c:v>
                </c:pt>
                <c:pt idx="8819" formatCode="h:mm:ss">
                  <c:v>0.51030092592592602</c:v>
                </c:pt>
                <c:pt idx="8820">
                  <c:v>0.51035879629629599</c:v>
                </c:pt>
                <c:pt idx="8821" formatCode="h:mm:ss">
                  <c:v>0.51041666666666696</c:v>
                </c:pt>
                <c:pt idx="8822" formatCode="h:mm:ss">
                  <c:v>0.51047453703703705</c:v>
                </c:pt>
                <c:pt idx="8823">
                  <c:v>0.51053240740740702</c:v>
                </c:pt>
                <c:pt idx="8824" formatCode="h:mm:ss">
                  <c:v>0.51059027777777799</c:v>
                </c:pt>
                <c:pt idx="8825" formatCode="h:mm:ss">
                  <c:v>0.51064814814814796</c:v>
                </c:pt>
                <c:pt idx="8826">
                  <c:v>0.51070601851851805</c:v>
                </c:pt>
                <c:pt idx="8827" formatCode="h:mm:ss">
                  <c:v>0.51076388888888902</c:v>
                </c:pt>
                <c:pt idx="8828" formatCode="h:mm:ss">
                  <c:v>0.51082175925925899</c:v>
                </c:pt>
                <c:pt idx="8829">
                  <c:v>0.51087962962962996</c:v>
                </c:pt>
                <c:pt idx="8830" formatCode="h:mm:ss">
                  <c:v>0.51093750000000004</c:v>
                </c:pt>
                <c:pt idx="8831" formatCode="h:mm:ss">
                  <c:v>0.51099537037037002</c:v>
                </c:pt>
                <c:pt idx="8832">
                  <c:v>0.51105324074074099</c:v>
                </c:pt>
                <c:pt idx="8833">
                  <c:v>0.51111111111111096</c:v>
                </c:pt>
                <c:pt idx="8834" formatCode="h:mm:ss">
                  <c:v>0.51116898148148104</c:v>
                </c:pt>
                <c:pt idx="8835" formatCode="h:mm:ss">
                  <c:v>0.51122685185185202</c:v>
                </c:pt>
                <c:pt idx="8836">
                  <c:v>0.51128472222222199</c:v>
                </c:pt>
                <c:pt idx="8837" formatCode="h:mm:ss">
                  <c:v>0.51134259259259296</c:v>
                </c:pt>
                <c:pt idx="8838" formatCode="h:mm:ss">
                  <c:v>0.51140046296296304</c:v>
                </c:pt>
                <c:pt idx="8839">
                  <c:v>0.51145833333333302</c:v>
                </c:pt>
                <c:pt idx="8840" formatCode="h:mm:ss">
                  <c:v>0.51151620370370399</c:v>
                </c:pt>
                <c:pt idx="8841" formatCode="h:mm:ss">
                  <c:v>0.51157407407407396</c:v>
                </c:pt>
                <c:pt idx="8842">
                  <c:v>0.51163194444444404</c:v>
                </c:pt>
                <c:pt idx="8843" formatCode="h:mm:ss">
                  <c:v>0.51168981481481501</c:v>
                </c:pt>
                <c:pt idx="8844" formatCode="h:mm:ss">
                  <c:v>0.51174768518518499</c:v>
                </c:pt>
                <c:pt idx="8845">
                  <c:v>0.51180555555555596</c:v>
                </c:pt>
                <c:pt idx="8846" formatCode="h:mm:ss">
                  <c:v>0.51186342592592604</c:v>
                </c:pt>
                <c:pt idx="8847" formatCode="h:mm:ss">
                  <c:v>0.51192129629629601</c:v>
                </c:pt>
                <c:pt idx="8848">
                  <c:v>0.51197916666666698</c:v>
                </c:pt>
                <c:pt idx="8849">
                  <c:v>0.51203703703703696</c:v>
                </c:pt>
                <c:pt idx="8850" formatCode="h:mm:ss">
                  <c:v>0.51209490740740704</c:v>
                </c:pt>
                <c:pt idx="8851" formatCode="h:mm:ss">
                  <c:v>0.51215277777777801</c:v>
                </c:pt>
                <c:pt idx="8852">
                  <c:v>0.51221064814814798</c:v>
                </c:pt>
                <c:pt idx="8853" formatCode="h:mm:ss">
                  <c:v>0.51226851851851896</c:v>
                </c:pt>
                <c:pt idx="8854" formatCode="h:mm:ss">
                  <c:v>0.51232638888888904</c:v>
                </c:pt>
                <c:pt idx="8855">
                  <c:v>0.51238425925925901</c:v>
                </c:pt>
                <c:pt idx="8856" formatCode="h:mm:ss">
                  <c:v>0.51244212962962998</c:v>
                </c:pt>
                <c:pt idx="8857" formatCode="h:mm:ss">
                  <c:v>0.51249999999999996</c:v>
                </c:pt>
                <c:pt idx="8858">
                  <c:v>0.51255787037037004</c:v>
                </c:pt>
                <c:pt idx="8859" formatCode="h:mm:ss">
                  <c:v>0.51261574074074101</c:v>
                </c:pt>
                <c:pt idx="8860" formatCode="h:mm:ss">
                  <c:v>0.51267361111111098</c:v>
                </c:pt>
                <c:pt idx="8861">
                  <c:v>0.51273148148148096</c:v>
                </c:pt>
                <c:pt idx="8862" formatCode="h:mm:ss">
                  <c:v>0.51278935185185204</c:v>
                </c:pt>
                <c:pt idx="8863" formatCode="h:mm:ss">
                  <c:v>0.51284722222222201</c:v>
                </c:pt>
                <c:pt idx="8864">
                  <c:v>0.51290509259259298</c:v>
                </c:pt>
                <c:pt idx="8865">
                  <c:v>0.51296296296296295</c:v>
                </c:pt>
                <c:pt idx="8866" formatCode="h:mm:ss">
                  <c:v>0.51302083333333304</c:v>
                </c:pt>
                <c:pt idx="8867" formatCode="h:mm:ss">
                  <c:v>0.51307870370370401</c:v>
                </c:pt>
                <c:pt idx="8868">
                  <c:v>0.51313657407407398</c:v>
                </c:pt>
                <c:pt idx="8869" formatCode="h:mm:ss">
                  <c:v>0.51319444444444395</c:v>
                </c:pt>
                <c:pt idx="8870" formatCode="h:mm:ss">
                  <c:v>0.51325231481481504</c:v>
                </c:pt>
                <c:pt idx="8871">
                  <c:v>0.51331018518518501</c:v>
                </c:pt>
                <c:pt idx="8872" formatCode="h:mm:ss">
                  <c:v>0.51336805555555598</c:v>
                </c:pt>
                <c:pt idx="8873" formatCode="h:mm:ss">
                  <c:v>0.51342592592592595</c:v>
                </c:pt>
                <c:pt idx="8874">
                  <c:v>0.51348379629629604</c:v>
                </c:pt>
                <c:pt idx="8875" formatCode="h:mm:ss">
                  <c:v>0.51354166666666701</c:v>
                </c:pt>
                <c:pt idx="8876" formatCode="h:mm:ss">
                  <c:v>0.51359953703703698</c:v>
                </c:pt>
                <c:pt idx="8877">
                  <c:v>0.51365740740740695</c:v>
                </c:pt>
                <c:pt idx="8878" formatCode="h:mm:ss">
                  <c:v>0.51371527777777803</c:v>
                </c:pt>
                <c:pt idx="8879" formatCode="h:mm:ss">
                  <c:v>0.51377314814814801</c:v>
                </c:pt>
                <c:pt idx="8880">
                  <c:v>0.51383101851851798</c:v>
                </c:pt>
                <c:pt idx="8881">
                  <c:v>0.51388888888888895</c:v>
                </c:pt>
                <c:pt idx="8882" formatCode="h:mm:ss">
                  <c:v>0.51394675925925903</c:v>
                </c:pt>
                <c:pt idx="8883" formatCode="h:mm:ss">
                  <c:v>0.51400462962963001</c:v>
                </c:pt>
                <c:pt idx="8884">
                  <c:v>0.51406249999999998</c:v>
                </c:pt>
                <c:pt idx="8885" formatCode="h:mm:ss">
                  <c:v>0.51412037037036995</c:v>
                </c:pt>
                <c:pt idx="8886" formatCode="h:mm:ss">
                  <c:v>0.51417824074074103</c:v>
                </c:pt>
                <c:pt idx="8887">
                  <c:v>0.51423611111111101</c:v>
                </c:pt>
                <c:pt idx="8888" formatCode="h:mm:ss">
                  <c:v>0.51429398148148098</c:v>
                </c:pt>
                <c:pt idx="8889" formatCode="h:mm:ss">
                  <c:v>0.51435185185185195</c:v>
                </c:pt>
                <c:pt idx="8890">
                  <c:v>0.51440972222222203</c:v>
                </c:pt>
                <c:pt idx="8891" formatCode="h:mm:ss">
                  <c:v>0.514467592592593</c:v>
                </c:pt>
                <c:pt idx="8892" formatCode="h:mm:ss">
                  <c:v>0.51452546296296298</c:v>
                </c:pt>
                <c:pt idx="8893">
                  <c:v>0.51458333333333295</c:v>
                </c:pt>
                <c:pt idx="8894" formatCode="h:mm:ss">
                  <c:v>0.51464120370370403</c:v>
                </c:pt>
                <c:pt idx="8895" formatCode="h:mm:ss">
                  <c:v>0.514699074074074</c:v>
                </c:pt>
                <c:pt idx="8896">
                  <c:v>0.51475694444444398</c:v>
                </c:pt>
                <c:pt idx="8897">
                  <c:v>0.51481481481481495</c:v>
                </c:pt>
                <c:pt idx="8898" formatCode="h:mm:ss">
                  <c:v>0.51487268518518503</c:v>
                </c:pt>
                <c:pt idx="8899" formatCode="h:mm:ss">
                  <c:v>0.514930555555556</c:v>
                </c:pt>
                <c:pt idx="8900">
                  <c:v>0.51498842592592597</c:v>
                </c:pt>
                <c:pt idx="8901" formatCode="h:mm:ss">
                  <c:v>0.51504629629629595</c:v>
                </c:pt>
                <c:pt idx="8902" formatCode="h:mm:ss">
                  <c:v>0.51510416666666703</c:v>
                </c:pt>
                <c:pt idx="8903">
                  <c:v>0.515162037037037</c:v>
                </c:pt>
                <c:pt idx="8904" formatCode="h:mm:ss">
                  <c:v>0.51521990740740697</c:v>
                </c:pt>
                <c:pt idx="8905" formatCode="h:mm:ss">
                  <c:v>0.51527777777777795</c:v>
                </c:pt>
                <c:pt idx="8906">
                  <c:v>0.51533564814814803</c:v>
                </c:pt>
                <c:pt idx="8907" formatCode="h:mm:ss">
                  <c:v>0.515393518518518</c:v>
                </c:pt>
                <c:pt idx="8908" formatCode="h:mm:ss">
                  <c:v>0.51545138888888897</c:v>
                </c:pt>
                <c:pt idx="8909">
                  <c:v>0.51550925925925895</c:v>
                </c:pt>
                <c:pt idx="8910" formatCode="h:mm:ss">
                  <c:v>0.51556712962963003</c:v>
                </c:pt>
                <c:pt idx="8911" formatCode="h:mm:ss">
                  <c:v>0.515625</c:v>
                </c:pt>
                <c:pt idx="8912">
                  <c:v>0.51568287037036997</c:v>
                </c:pt>
                <c:pt idx="8913">
                  <c:v>0.51574074074074105</c:v>
                </c:pt>
                <c:pt idx="8914" formatCode="h:mm:ss">
                  <c:v>0.51579861111111103</c:v>
                </c:pt>
                <c:pt idx="8915" formatCode="h:mm:ss">
                  <c:v>0.515856481481481</c:v>
                </c:pt>
                <c:pt idx="8916">
                  <c:v>0.51591435185185197</c:v>
                </c:pt>
                <c:pt idx="8917" formatCode="h:mm:ss">
                  <c:v>0.51597222222222205</c:v>
                </c:pt>
                <c:pt idx="8918" formatCode="h:mm:ss">
                  <c:v>0.51603009259259303</c:v>
                </c:pt>
                <c:pt idx="8919">
                  <c:v>0.516087962962963</c:v>
                </c:pt>
                <c:pt idx="8920" formatCode="h:mm:ss">
                  <c:v>0.51614583333333297</c:v>
                </c:pt>
                <c:pt idx="8921" formatCode="h:mm:ss">
                  <c:v>0.51620370370370405</c:v>
                </c:pt>
                <c:pt idx="8922">
                  <c:v>0.51626157407407403</c:v>
                </c:pt>
                <c:pt idx="8923" formatCode="h:mm:ss">
                  <c:v>0.516319444444444</c:v>
                </c:pt>
                <c:pt idx="8924" formatCode="h:mm:ss">
                  <c:v>0.51637731481481497</c:v>
                </c:pt>
                <c:pt idx="8925">
                  <c:v>0.51643518518518505</c:v>
                </c:pt>
                <c:pt idx="8926" formatCode="h:mm:ss">
                  <c:v>0.51649305555555503</c:v>
                </c:pt>
                <c:pt idx="8927" formatCode="h:mm:ss">
                  <c:v>0.516550925925926</c:v>
                </c:pt>
                <c:pt idx="8928">
                  <c:v>0.51660879629629597</c:v>
                </c:pt>
                <c:pt idx="8929">
                  <c:v>0.51666666666666705</c:v>
                </c:pt>
                <c:pt idx="8930" formatCode="h:mm:ss">
                  <c:v>0.51672453703703702</c:v>
                </c:pt>
                <c:pt idx="8931" formatCode="h:mm:ss">
                  <c:v>0.516782407407407</c:v>
                </c:pt>
                <c:pt idx="8932">
                  <c:v>0.51684027777777797</c:v>
                </c:pt>
                <c:pt idx="8933" formatCode="h:mm:ss">
                  <c:v>0.51689814814814805</c:v>
                </c:pt>
                <c:pt idx="8934" formatCode="h:mm:ss">
                  <c:v>0.51695601851851802</c:v>
                </c:pt>
                <c:pt idx="8935">
                  <c:v>0.51701388888888899</c:v>
                </c:pt>
                <c:pt idx="8936" formatCode="h:mm:ss">
                  <c:v>0.51707175925925897</c:v>
                </c:pt>
                <c:pt idx="8937" formatCode="h:mm:ss">
                  <c:v>0.51712962962963005</c:v>
                </c:pt>
                <c:pt idx="8938">
                  <c:v>0.51718750000000002</c:v>
                </c:pt>
                <c:pt idx="8939" formatCode="h:mm:ss">
                  <c:v>0.51724537037036999</c:v>
                </c:pt>
                <c:pt idx="8940" formatCode="h:mm:ss">
                  <c:v>0.51730324074074097</c:v>
                </c:pt>
                <c:pt idx="8941">
                  <c:v>0.51736111111111105</c:v>
                </c:pt>
                <c:pt idx="8942" formatCode="h:mm:ss">
                  <c:v>0.51741898148148102</c:v>
                </c:pt>
                <c:pt idx="8943" formatCode="h:mm:ss">
                  <c:v>0.51747685185185199</c:v>
                </c:pt>
                <c:pt idx="8944">
                  <c:v>0.51753472222222197</c:v>
                </c:pt>
                <c:pt idx="8945">
                  <c:v>0.51759259259259305</c:v>
                </c:pt>
                <c:pt idx="8946" formatCode="h:mm:ss">
                  <c:v>0.51765046296296302</c:v>
                </c:pt>
                <c:pt idx="8947" formatCode="h:mm:ss">
                  <c:v>0.51770833333333299</c:v>
                </c:pt>
                <c:pt idx="8948">
                  <c:v>0.51776620370370396</c:v>
                </c:pt>
                <c:pt idx="8949" formatCode="h:mm:ss">
                  <c:v>0.51782407407407405</c:v>
                </c:pt>
                <c:pt idx="8950" formatCode="h:mm:ss">
                  <c:v>0.51788194444444402</c:v>
                </c:pt>
                <c:pt idx="8951">
                  <c:v>0.51793981481481499</c:v>
                </c:pt>
                <c:pt idx="8952" formatCode="h:mm:ss">
                  <c:v>0.51799768518518496</c:v>
                </c:pt>
                <c:pt idx="8953" formatCode="h:mm:ss">
                  <c:v>0.51805555555555505</c:v>
                </c:pt>
                <c:pt idx="8954">
                  <c:v>0.51811342592592602</c:v>
                </c:pt>
                <c:pt idx="8955" formatCode="h:mm:ss">
                  <c:v>0.51817129629629599</c:v>
                </c:pt>
                <c:pt idx="8956" formatCode="h:mm:ss">
                  <c:v>0.51822916666666696</c:v>
                </c:pt>
                <c:pt idx="8957">
                  <c:v>0.51828703703703705</c:v>
                </c:pt>
                <c:pt idx="8958" formatCode="h:mm:ss">
                  <c:v>0.51834490740740702</c:v>
                </c:pt>
                <c:pt idx="8959" formatCode="h:mm:ss">
                  <c:v>0.51840277777777799</c:v>
                </c:pt>
                <c:pt idx="8960">
                  <c:v>0.51846064814814796</c:v>
                </c:pt>
                <c:pt idx="8961">
                  <c:v>0.51851851851851805</c:v>
                </c:pt>
                <c:pt idx="8962" formatCode="h:mm:ss">
                  <c:v>0.51857638888888902</c:v>
                </c:pt>
                <c:pt idx="8963" formatCode="h:mm:ss">
                  <c:v>0.51863425925925899</c:v>
                </c:pt>
                <c:pt idx="8964">
                  <c:v>0.51869212962962996</c:v>
                </c:pt>
                <c:pt idx="8965" formatCode="h:mm:ss">
                  <c:v>0.51875000000000004</c:v>
                </c:pt>
                <c:pt idx="8966" formatCode="h:mm:ss">
                  <c:v>0.51880787037037002</c:v>
                </c:pt>
                <c:pt idx="8967">
                  <c:v>0.51886574074074099</c:v>
                </c:pt>
                <c:pt idx="8968" formatCode="h:mm:ss">
                  <c:v>0.51892361111111096</c:v>
                </c:pt>
                <c:pt idx="8969" formatCode="h:mm:ss">
                  <c:v>0.51898148148148104</c:v>
                </c:pt>
                <c:pt idx="8970">
                  <c:v>0.51903935185185202</c:v>
                </c:pt>
                <c:pt idx="8971" formatCode="h:mm:ss">
                  <c:v>0.51909722222222199</c:v>
                </c:pt>
                <c:pt idx="8972" formatCode="h:mm:ss">
                  <c:v>0.51915509259259296</c:v>
                </c:pt>
                <c:pt idx="8973">
                  <c:v>0.51921296296296304</c:v>
                </c:pt>
                <c:pt idx="8974" formatCode="h:mm:ss">
                  <c:v>0.51927083333333302</c:v>
                </c:pt>
                <c:pt idx="8975" formatCode="h:mm:ss">
                  <c:v>0.51932870370370399</c:v>
                </c:pt>
                <c:pt idx="8976">
                  <c:v>0.51938657407407396</c:v>
                </c:pt>
                <c:pt idx="8977">
                  <c:v>0.51944444444444404</c:v>
                </c:pt>
                <c:pt idx="8978" formatCode="h:mm:ss">
                  <c:v>0.51950231481481501</c:v>
                </c:pt>
                <c:pt idx="8979" formatCode="h:mm:ss">
                  <c:v>0.51956018518518499</c:v>
                </c:pt>
                <c:pt idx="8980">
                  <c:v>0.51961805555555596</c:v>
                </c:pt>
                <c:pt idx="8981" formatCode="h:mm:ss">
                  <c:v>0.51967592592592604</c:v>
                </c:pt>
                <c:pt idx="8982" formatCode="h:mm:ss">
                  <c:v>0.51973379629629601</c:v>
                </c:pt>
                <c:pt idx="8983">
                  <c:v>0.51979166666666698</c:v>
                </c:pt>
                <c:pt idx="8984" formatCode="h:mm:ss">
                  <c:v>0.51984953703703696</c:v>
                </c:pt>
                <c:pt idx="8985" formatCode="h:mm:ss">
                  <c:v>0.51990740740740704</c:v>
                </c:pt>
                <c:pt idx="8986">
                  <c:v>0.51996527777777801</c:v>
                </c:pt>
                <c:pt idx="8987" formatCode="h:mm:ss">
                  <c:v>0.52002314814814798</c:v>
                </c:pt>
                <c:pt idx="8988" formatCode="h:mm:ss">
                  <c:v>0.52008101851851896</c:v>
                </c:pt>
                <c:pt idx="8989">
                  <c:v>0.52013888888888904</c:v>
                </c:pt>
                <c:pt idx="8990" formatCode="h:mm:ss">
                  <c:v>0.52019675925925901</c:v>
                </c:pt>
                <c:pt idx="8991" formatCode="h:mm:ss">
                  <c:v>0.52025462962962998</c:v>
                </c:pt>
                <c:pt idx="8992">
                  <c:v>0.52031249999999996</c:v>
                </c:pt>
                <c:pt idx="8993">
                  <c:v>0.52037037037037004</c:v>
                </c:pt>
                <c:pt idx="8994" formatCode="h:mm:ss">
                  <c:v>0.52042824074074101</c:v>
                </c:pt>
                <c:pt idx="8995" formatCode="h:mm:ss">
                  <c:v>0.52048611111111098</c:v>
                </c:pt>
                <c:pt idx="8996">
                  <c:v>0.52054398148148096</c:v>
                </c:pt>
                <c:pt idx="8997" formatCode="h:mm:ss">
                  <c:v>0.52060185185185204</c:v>
                </c:pt>
                <c:pt idx="8998" formatCode="h:mm:ss">
                  <c:v>0.52065972222222201</c:v>
                </c:pt>
                <c:pt idx="8999">
                  <c:v>0.52071759259259298</c:v>
                </c:pt>
                <c:pt idx="9000" formatCode="h:mm:ss">
                  <c:v>0.52077546296296295</c:v>
                </c:pt>
                <c:pt idx="9001" formatCode="h:mm:ss">
                  <c:v>0.52083333333333304</c:v>
                </c:pt>
                <c:pt idx="9002">
                  <c:v>0.52089120370370401</c:v>
                </c:pt>
                <c:pt idx="9003" formatCode="h:mm:ss">
                  <c:v>0.52094907407407398</c:v>
                </c:pt>
                <c:pt idx="9004" formatCode="h:mm:ss">
                  <c:v>0.52100694444444395</c:v>
                </c:pt>
                <c:pt idx="9005">
                  <c:v>0.52106481481481504</c:v>
                </c:pt>
                <c:pt idx="9006" formatCode="h:mm:ss">
                  <c:v>0.52112268518518501</c:v>
                </c:pt>
                <c:pt idx="9007" formatCode="h:mm:ss">
                  <c:v>0.52118055555555598</c:v>
                </c:pt>
                <c:pt idx="9008">
                  <c:v>0.52123842592592595</c:v>
                </c:pt>
                <c:pt idx="9009">
                  <c:v>0.52129629629629604</c:v>
                </c:pt>
                <c:pt idx="9010" formatCode="h:mm:ss">
                  <c:v>0.52135416666666701</c:v>
                </c:pt>
                <c:pt idx="9011" formatCode="h:mm:ss">
                  <c:v>0.52141203703703698</c:v>
                </c:pt>
                <c:pt idx="9012">
                  <c:v>0.52146990740740695</c:v>
                </c:pt>
                <c:pt idx="9013" formatCode="h:mm:ss">
                  <c:v>0.52152777777777803</c:v>
                </c:pt>
                <c:pt idx="9014" formatCode="h:mm:ss">
                  <c:v>0.52158564814814801</c:v>
                </c:pt>
                <c:pt idx="9015">
                  <c:v>0.52164351851851798</c:v>
                </c:pt>
                <c:pt idx="9016" formatCode="h:mm:ss">
                  <c:v>0.52170138888888895</c:v>
                </c:pt>
                <c:pt idx="9017" formatCode="h:mm:ss">
                  <c:v>0.52175925925925903</c:v>
                </c:pt>
                <c:pt idx="9018">
                  <c:v>0.52181712962963001</c:v>
                </c:pt>
                <c:pt idx="9019" formatCode="h:mm:ss">
                  <c:v>0.52187499999999998</c:v>
                </c:pt>
                <c:pt idx="9020" formatCode="h:mm:ss">
                  <c:v>0.52193287037036995</c:v>
                </c:pt>
                <c:pt idx="9021">
                  <c:v>0.52199074074074103</c:v>
                </c:pt>
                <c:pt idx="9022" formatCode="h:mm:ss">
                  <c:v>0.52204861111111101</c:v>
                </c:pt>
                <c:pt idx="9023" formatCode="h:mm:ss">
                  <c:v>0.52210648148148098</c:v>
                </c:pt>
                <c:pt idx="9024">
                  <c:v>0.52216435185185195</c:v>
                </c:pt>
                <c:pt idx="9025">
                  <c:v>0.52222222222222203</c:v>
                </c:pt>
                <c:pt idx="9026" formatCode="h:mm:ss">
                  <c:v>0.522280092592593</c:v>
                </c:pt>
                <c:pt idx="9027" formatCode="h:mm:ss">
                  <c:v>0.52233796296296298</c:v>
                </c:pt>
                <c:pt idx="9028">
                  <c:v>0.52239583333333295</c:v>
                </c:pt>
                <c:pt idx="9029" formatCode="h:mm:ss">
                  <c:v>0.52245370370370403</c:v>
                </c:pt>
                <c:pt idx="9030" formatCode="h:mm:ss">
                  <c:v>0.522511574074074</c:v>
                </c:pt>
                <c:pt idx="9031">
                  <c:v>0.52256944444444398</c:v>
                </c:pt>
                <c:pt idx="9032" formatCode="h:mm:ss">
                  <c:v>0.52262731481481495</c:v>
                </c:pt>
                <c:pt idx="9033" formatCode="h:mm:ss">
                  <c:v>0.52268518518518503</c:v>
                </c:pt>
                <c:pt idx="9034">
                  <c:v>0.522743055555556</c:v>
                </c:pt>
                <c:pt idx="9035" formatCode="h:mm:ss">
                  <c:v>0.52280092592592597</c:v>
                </c:pt>
                <c:pt idx="9036" formatCode="h:mm:ss">
                  <c:v>0.52285879629629595</c:v>
                </c:pt>
                <c:pt idx="9037">
                  <c:v>0.52291666666666703</c:v>
                </c:pt>
                <c:pt idx="9038" formatCode="h:mm:ss">
                  <c:v>0.522974537037037</c:v>
                </c:pt>
                <c:pt idx="9039" formatCode="h:mm:ss">
                  <c:v>0.52303240740740697</c:v>
                </c:pt>
                <c:pt idx="9040">
                  <c:v>0.52309027777777795</c:v>
                </c:pt>
                <c:pt idx="9041">
                  <c:v>0.52314814814814803</c:v>
                </c:pt>
                <c:pt idx="9042" formatCode="h:mm:ss">
                  <c:v>0.523206018518518</c:v>
                </c:pt>
                <c:pt idx="9043" formatCode="h:mm:ss">
                  <c:v>0.52326388888888897</c:v>
                </c:pt>
                <c:pt idx="9044">
                  <c:v>0.52332175925925895</c:v>
                </c:pt>
                <c:pt idx="9045" formatCode="h:mm:ss">
                  <c:v>0.52337962962963003</c:v>
                </c:pt>
                <c:pt idx="9046" formatCode="h:mm:ss">
                  <c:v>0.5234375</c:v>
                </c:pt>
                <c:pt idx="9047">
                  <c:v>0.52349537037036997</c:v>
                </c:pt>
                <c:pt idx="9048" formatCode="h:mm:ss">
                  <c:v>0.52355324074074105</c:v>
                </c:pt>
                <c:pt idx="9049" formatCode="h:mm:ss">
                  <c:v>0.52361111111111103</c:v>
                </c:pt>
                <c:pt idx="9050">
                  <c:v>0.523668981481481</c:v>
                </c:pt>
                <c:pt idx="9051" formatCode="h:mm:ss">
                  <c:v>0.52372685185185197</c:v>
                </c:pt>
                <c:pt idx="9052" formatCode="h:mm:ss">
                  <c:v>0.52378472222222205</c:v>
                </c:pt>
                <c:pt idx="9053">
                  <c:v>0.52384259259259303</c:v>
                </c:pt>
                <c:pt idx="9054" formatCode="h:mm:ss">
                  <c:v>0.523900462962963</c:v>
                </c:pt>
                <c:pt idx="9055" formatCode="h:mm:ss">
                  <c:v>0.52395833333333297</c:v>
                </c:pt>
                <c:pt idx="9056">
                  <c:v>0.52401620370370405</c:v>
                </c:pt>
                <c:pt idx="9057">
                  <c:v>0.52407407407407403</c:v>
                </c:pt>
                <c:pt idx="9058" formatCode="h:mm:ss">
                  <c:v>0.524131944444444</c:v>
                </c:pt>
                <c:pt idx="9059" formatCode="h:mm:ss">
                  <c:v>0.52418981481481497</c:v>
                </c:pt>
                <c:pt idx="9060">
                  <c:v>0.52424768518518505</c:v>
                </c:pt>
                <c:pt idx="9061" formatCode="h:mm:ss">
                  <c:v>0.52430555555555503</c:v>
                </c:pt>
                <c:pt idx="9062" formatCode="h:mm:ss">
                  <c:v>0.524363425925926</c:v>
                </c:pt>
                <c:pt idx="9063">
                  <c:v>0.52442129629629597</c:v>
                </c:pt>
                <c:pt idx="9064" formatCode="h:mm:ss">
                  <c:v>0.52447916666666705</c:v>
                </c:pt>
                <c:pt idx="9065" formatCode="h:mm:ss">
                  <c:v>0.52453703703703702</c:v>
                </c:pt>
                <c:pt idx="9066">
                  <c:v>0.524594907407407</c:v>
                </c:pt>
                <c:pt idx="9067" formatCode="h:mm:ss">
                  <c:v>0.52465277777777797</c:v>
                </c:pt>
                <c:pt idx="9068" formatCode="h:mm:ss">
                  <c:v>0.52471064814814805</c:v>
                </c:pt>
                <c:pt idx="9069">
                  <c:v>0.52476851851851802</c:v>
                </c:pt>
                <c:pt idx="9070" formatCode="h:mm:ss">
                  <c:v>0.52482638888888899</c:v>
                </c:pt>
                <c:pt idx="9071" formatCode="h:mm:ss">
                  <c:v>0.52488425925925897</c:v>
                </c:pt>
                <c:pt idx="9072">
                  <c:v>0.52494212962963005</c:v>
                </c:pt>
                <c:pt idx="9073">
                  <c:v>0.52500000000000002</c:v>
                </c:pt>
                <c:pt idx="9074" formatCode="h:mm:ss">
                  <c:v>0.52505787037036999</c:v>
                </c:pt>
                <c:pt idx="9075" formatCode="h:mm:ss">
                  <c:v>0.52511574074074097</c:v>
                </c:pt>
                <c:pt idx="9076">
                  <c:v>0.52517361111111105</c:v>
                </c:pt>
                <c:pt idx="9077" formatCode="h:mm:ss">
                  <c:v>0.52523148148148102</c:v>
                </c:pt>
                <c:pt idx="9078" formatCode="h:mm:ss">
                  <c:v>0.52528935185185199</c:v>
                </c:pt>
                <c:pt idx="9079">
                  <c:v>0.52534722222222197</c:v>
                </c:pt>
                <c:pt idx="9080" formatCode="h:mm:ss">
                  <c:v>0.52540509259259305</c:v>
                </c:pt>
                <c:pt idx="9081" formatCode="h:mm:ss">
                  <c:v>0.52546296296296302</c:v>
                </c:pt>
                <c:pt idx="9082">
                  <c:v>0.52552083333333299</c:v>
                </c:pt>
                <c:pt idx="9083" formatCode="h:mm:ss">
                  <c:v>0.52557870370370396</c:v>
                </c:pt>
                <c:pt idx="9084" formatCode="h:mm:ss">
                  <c:v>0.52563657407407405</c:v>
                </c:pt>
                <c:pt idx="9085">
                  <c:v>0.52569444444444402</c:v>
                </c:pt>
                <c:pt idx="9086" formatCode="h:mm:ss">
                  <c:v>0.52575231481481499</c:v>
                </c:pt>
                <c:pt idx="9087" formatCode="h:mm:ss">
                  <c:v>0.52581018518518496</c:v>
                </c:pt>
                <c:pt idx="9088">
                  <c:v>0.52586805555555505</c:v>
                </c:pt>
                <c:pt idx="9089">
                  <c:v>0.52592592592592602</c:v>
                </c:pt>
                <c:pt idx="9090" formatCode="h:mm:ss">
                  <c:v>0.52598379629629599</c:v>
                </c:pt>
                <c:pt idx="9091" formatCode="h:mm:ss">
                  <c:v>0.52604166666666696</c:v>
                </c:pt>
                <c:pt idx="9092">
                  <c:v>0.52609953703703705</c:v>
                </c:pt>
                <c:pt idx="9093" formatCode="h:mm:ss">
                  <c:v>0.52615740740740702</c:v>
                </c:pt>
                <c:pt idx="9094" formatCode="h:mm:ss">
                  <c:v>0.52621527777777799</c:v>
                </c:pt>
                <c:pt idx="9095">
                  <c:v>0.52627314814814796</c:v>
                </c:pt>
                <c:pt idx="9096" formatCode="h:mm:ss">
                  <c:v>0.52633101851851805</c:v>
                </c:pt>
                <c:pt idx="9097" formatCode="h:mm:ss">
                  <c:v>0.52638888888888902</c:v>
                </c:pt>
                <c:pt idx="9098">
                  <c:v>0.52644675925925899</c:v>
                </c:pt>
                <c:pt idx="9099" formatCode="h:mm:ss">
                  <c:v>0.52650462962962996</c:v>
                </c:pt>
                <c:pt idx="9100" formatCode="h:mm:ss">
                  <c:v>0.52656250000000004</c:v>
                </c:pt>
                <c:pt idx="9101">
                  <c:v>0.52662037037037002</c:v>
                </c:pt>
                <c:pt idx="9102" formatCode="h:mm:ss">
                  <c:v>0.52667824074074099</c:v>
                </c:pt>
                <c:pt idx="9103" formatCode="h:mm:ss">
                  <c:v>0.52673611111111096</c:v>
                </c:pt>
                <c:pt idx="9104">
                  <c:v>0.52679398148148104</c:v>
                </c:pt>
                <c:pt idx="9105">
                  <c:v>0.52685185185185202</c:v>
                </c:pt>
                <c:pt idx="9106" formatCode="h:mm:ss">
                  <c:v>0.52690972222222199</c:v>
                </c:pt>
                <c:pt idx="9107" formatCode="h:mm:ss">
                  <c:v>0.52696759259259296</c:v>
                </c:pt>
                <c:pt idx="9108">
                  <c:v>0.52702546296296304</c:v>
                </c:pt>
                <c:pt idx="9109" formatCode="h:mm:ss">
                  <c:v>0.52708333333333302</c:v>
                </c:pt>
                <c:pt idx="9110" formatCode="h:mm:ss">
                  <c:v>0.52714120370370399</c:v>
                </c:pt>
                <c:pt idx="9111">
                  <c:v>0.52719907407407396</c:v>
                </c:pt>
                <c:pt idx="9112" formatCode="h:mm:ss">
                  <c:v>0.52725694444444404</c:v>
                </c:pt>
                <c:pt idx="9113" formatCode="h:mm:ss">
                  <c:v>0.52731481481481501</c:v>
                </c:pt>
                <c:pt idx="9114">
                  <c:v>0.52737268518518499</c:v>
                </c:pt>
                <c:pt idx="9115" formatCode="h:mm:ss">
                  <c:v>0.52743055555555596</c:v>
                </c:pt>
                <c:pt idx="9116" formatCode="h:mm:ss">
                  <c:v>0.52748842592592604</c:v>
                </c:pt>
                <c:pt idx="9117">
                  <c:v>0.52754629629629601</c:v>
                </c:pt>
                <c:pt idx="9118" formatCode="h:mm:ss">
                  <c:v>0.52760416666666698</c:v>
                </c:pt>
                <c:pt idx="9119" formatCode="h:mm:ss">
                  <c:v>0.52766203703703696</c:v>
                </c:pt>
                <c:pt idx="9120">
                  <c:v>0.52771990740740704</c:v>
                </c:pt>
                <c:pt idx="9121">
                  <c:v>0.52777777777777801</c:v>
                </c:pt>
                <c:pt idx="9122" formatCode="h:mm:ss">
                  <c:v>0.52783564814814798</c:v>
                </c:pt>
                <c:pt idx="9123" formatCode="h:mm:ss">
                  <c:v>0.52789351851851896</c:v>
                </c:pt>
                <c:pt idx="9124">
                  <c:v>0.52795138888888904</c:v>
                </c:pt>
                <c:pt idx="9125" formatCode="h:mm:ss">
                  <c:v>0.52800925925925901</c:v>
                </c:pt>
                <c:pt idx="9126" formatCode="h:mm:ss">
                  <c:v>0.52806712962962998</c:v>
                </c:pt>
                <c:pt idx="9127">
                  <c:v>0.52812499999999996</c:v>
                </c:pt>
                <c:pt idx="9128" formatCode="h:mm:ss">
                  <c:v>0.52818287037037004</c:v>
                </c:pt>
                <c:pt idx="9129" formatCode="h:mm:ss">
                  <c:v>0.52824074074074101</c:v>
                </c:pt>
                <c:pt idx="9130">
                  <c:v>0.52829861111111098</c:v>
                </c:pt>
                <c:pt idx="9131" formatCode="h:mm:ss">
                  <c:v>0.52835648148148096</c:v>
                </c:pt>
                <c:pt idx="9132" formatCode="h:mm:ss">
                  <c:v>0.52841435185185204</c:v>
                </c:pt>
                <c:pt idx="9133">
                  <c:v>0.52847222222222201</c:v>
                </c:pt>
                <c:pt idx="9134" formatCode="h:mm:ss">
                  <c:v>0.52853009259259298</c:v>
                </c:pt>
                <c:pt idx="9135" formatCode="h:mm:ss">
                  <c:v>0.52858796296296295</c:v>
                </c:pt>
                <c:pt idx="9136">
                  <c:v>0.52864583333333304</c:v>
                </c:pt>
                <c:pt idx="9137">
                  <c:v>0.52870370370370401</c:v>
                </c:pt>
                <c:pt idx="9138" formatCode="h:mm:ss">
                  <c:v>0.52876157407407398</c:v>
                </c:pt>
                <c:pt idx="9139" formatCode="h:mm:ss">
                  <c:v>0.52881944444444395</c:v>
                </c:pt>
                <c:pt idx="9140">
                  <c:v>0.52887731481481504</c:v>
                </c:pt>
                <c:pt idx="9141" formatCode="h:mm:ss">
                  <c:v>0.52893518518518501</c:v>
                </c:pt>
                <c:pt idx="9142" formatCode="h:mm:ss">
                  <c:v>0.52899305555555598</c:v>
                </c:pt>
                <c:pt idx="9143">
                  <c:v>0.52905092592592595</c:v>
                </c:pt>
                <c:pt idx="9144" formatCode="h:mm:ss">
                  <c:v>0.52910879629629604</c:v>
                </c:pt>
                <c:pt idx="9145" formatCode="h:mm:ss">
                  <c:v>0.52916666666666701</c:v>
                </c:pt>
                <c:pt idx="9146">
                  <c:v>0.52922453703703698</c:v>
                </c:pt>
                <c:pt idx="9147" formatCode="h:mm:ss">
                  <c:v>0.52928240740740695</c:v>
                </c:pt>
                <c:pt idx="9148" formatCode="h:mm:ss">
                  <c:v>0.52934027777777803</c:v>
                </c:pt>
                <c:pt idx="9149">
                  <c:v>0.52939814814814801</c:v>
                </c:pt>
                <c:pt idx="9150" formatCode="h:mm:ss">
                  <c:v>0.52945601851851798</c:v>
                </c:pt>
                <c:pt idx="9151" formatCode="h:mm:ss">
                  <c:v>0.52951388888888895</c:v>
                </c:pt>
                <c:pt idx="9152">
                  <c:v>0.52957175925925903</c:v>
                </c:pt>
                <c:pt idx="9153">
                  <c:v>0.52962962962963001</c:v>
                </c:pt>
                <c:pt idx="9154" formatCode="h:mm:ss">
                  <c:v>0.52968749999999998</c:v>
                </c:pt>
                <c:pt idx="9155" formatCode="h:mm:ss">
                  <c:v>0.52974537037036995</c:v>
                </c:pt>
                <c:pt idx="9156">
                  <c:v>0.52980324074074103</c:v>
                </c:pt>
                <c:pt idx="9157" formatCode="h:mm:ss">
                  <c:v>0.52986111111111101</c:v>
                </c:pt>
                <c:pt idx="9158" formatCode="h:mm:ss">
                  <c:v>0.52991898148148098</c:v>
                </c:pt>
                <c:pt idx="9159">
                  <c:v>0.52997685185185195</c:v>
                </c:pt>
                <c:pt idx="9160" formatCode="h:mm:ss">
                  <c:v>0.53003472222222203</c:v>
                </c:pt>
                <c:pt idx="9161" formatCode="h:mm:ss">
                  <c:v>0.530092592592593</c:v>
                </c:pt>
                <c:pt idx="9162">
                  <c:v>0.53015046296296298</c:v>
                </c:pt>
                <c:pt idx="9163" formatCode="h:mm:ss">
                  <c:v>0.53020833333333295</c:v>
                </c:pt>
                <c:pt idx="9164" formatCode="h:mm:ss">
                  <c:v>0.53026620370370403</c:v>
                </c:pt>
                <c:pt idx="9165">
                  <c:v>0.530324074074074</c:v>
                </c:pt>
                <c:pt idx="9166" formatCode="h:mm:ss">
                  <c:v>0.53038194444444398</c:v>
                </c:pt>
                <c:pt idx="9167" formatCode="h:mm:ss">
                  <c:v>0.53043981481481495</c:v>
                </c:pt>
                <c:pt idx="9168">
                  <c:v>0.53049768518518503</c:v>
                </c:pt>
                <c:pt idx="9169">
                  <c:v>0.530555555555556</c:v>
                </c:pt>
                <c:pt idx="9170" formatCode="h:mm:ss">
                  <c:v>0.53061342592592597</c:v>
                </c:pt>
                <c:pt idx="9171" formatCode="h:mm:ss">
                  <c:v>0.53067129629629595</c:v>
                </c:pt>
                <c:pt idx="9172">
                  <c:v>0.53072916666666703</c:v>
                </c:pt>
                <c:pt idx="9173" formatCode="h:mm:ss">
                  <c:v>0.530787037037037</c:v>
                </c:pt>
                <c:pt idx="9174" formatCode="h:mm:ss">
                  <c:v>0.53084490740740697</c:v>
                </c:pt>
                <c:pt idx="9175">
                  <c:v>0.53090277777777795</c:v>
                </c:pt>
                <c:pt idx="9176" formatCode="h:mm:ss">
                  <c:v>0.53096064814814803</c:v>
                </c:pt>
                <c:pt idx="9177" formatCode="h:mm:ss">
                  <c:v>0.531018518518518</c:v>
                </c:pt>
                <c:pt idx="9178">
                  <c:v>0.53107638888888897</c:v>
                </c:pt>
                <c:pt idx="9179" formatCode="h:mm:ss">
                  <c:v>0.53113425925925895</c:v>
                </c:pt>
                <c:pt idx="9180" formatCode="h:mm:ss">
                  <c:v>0.53119212962963003</c:v>
                </c:pt>
                <c:pt idx="9181">
                  <c:v>0.53125</c:v>
                </c:pt>
                <c:pt idx="9182" formatCode="h:mm:ss">
                  <c:v>0.53130787037036997</c:v>
                </c:pt>
                <c:pt idx="9183" formatCode="h:mm:ss">
                  <c:v>0.53136574074074105</c:v>
                </c:pt>
                <c:pt idx="9184">
                  <c:v>0.53142361111111103</c:v>
                </c:pt>
                <c:pt idx="9185">
                  <c:v>0.531481481481481</c:v>
                </c:pt>
                <c:pt idx="9186" formatCode="h:mm:ss">
                  <c:v>0.53153935185185197</c:v>
                </c:pt>
                <c:pt idx="9187" formatCode="h:mm:ss">
                  <c:v>0.53159722222222205</c:v>
                </c:pt>
                <c:pt idx="9188">
                  <c:v>0.53165509259259303</c:v>
                </c:pt>
                <c:pt idx="9189" formatCode="h:mm:ss">
                  <c:v>0.531712962962963</c:v>
                </c:pt>
                <c:pt idx="9190" formatCode="h:mm:ss">
                  <c:v>0.53177083333333297</c:v>
                </c:pt>
                <c:pt idx="9191">
                  <c:v>0.53182870370370405</c:v>
                </c:pt>
                <c:pt idx="9192" formatCode="h:mm:ss">
                  <c:v>0.53188657407407403</c:v>
                </c:pt>
                <c:pt idx="9193" formatCode="h:mm:ss">
                  <c:v>0.531944444444444</c:v>
                </c:pt>
                <c:pt idx="9194">
                  <c:v>0.53200231481481497</c:v>
                </c:pt>
                <c:pt idx="9195" formatCode="h:mm:ss">
                  <c:v>0.53206018518518505</c:v>
                </c:pt>
                <c:pt idx="9196" formatCode="h:mm:ss">
                  <c:v>0.53211805555555503</c:v>
                </c:pt>
                <c:pt idx="9197">
                  <c:v>0.532175925925926</c:v>
                </c:pt>
                <c:pt idx="9198" formatCode="h:mm:ss">
                  <c:v>0.53223379629629597</c:v>
                </c:pt>
                <c:pt idx="9199" formatCode="h:mm:ss">
                  <c:v>0.53229166666666705</c:v>
                </c:pt>
                <c:pt idx="9200">
                  <c:v>0.53234953703703702</c:v>
                </c:pt>
                <c:pt idx="9201">
                  <c:v>0.532407407407407</c:v>
                </c:pt>
                <c:pt idx="9202" formatCode="h:mm:ss">
                  <c:v>0.53246527777777797</c:v>
                </c:pt>
                <c:pt idx="9203" formatCode="h:mm:ss">
                  <c:v>0.53252314814814805</c:v>
                </c:pt>
                <c:pt idx="9204">
                  <c:v>0.53258101851851802</c:v>
                </c:pt>
                <c:pt idx="9205" formatCode="h:mm:ss">
                  <c:v>0.53263888888888899</c:v>
                </c:pt>
                <c:pt idx="9206" formatCode="h:mm:ss">
                  <c:v>0.53269675925925897</c:v>
                </c:pt>
                <c:pt idx="9207">
                  <c:v>0.53275462962963005</c:v>
                </c:pt>
                <c:pt idx="9208" formatCode="h:mm:ss">
                  <c:v>0.53281250000000002</c:v>
                </c:pt>
                <c:pt idx="9209" formatCode="h:mm:ss">
                  <c:v>0.53287037037036999</c:v>
                </c:pt>
                <c:pt idx="9210">
                  <c:v>0.53292824074074097</c:v>
                </c:pt>
                <c:pt idx="9211" formatCode="h:mm:ss">
                  <c:v>0.53298611111111105</c:v>
                </c:pt>
                <c:pt idx="9212" formatCode="h:mm:ss">
                  <c:v>0.53304398148148102</c:v>
                </c:pt>
                <c:pt idx="9213">
                  <c:v>0.53310185185185199</c:v>
                </c:pt>
                <c:pt idx="9214" formatCode="h:mm:ss">
                  <c:v>0.53315972222222197</c:v>
                </c:pt>
                <c:pt idx="9215" formatCode="h:mm:ss">
                  <c:v>0.53321759259259305</c:v>
                </c:pt>
                <c:pt idx="9216">
                  <c:v>0.53327546296296302</c:v>
                </c:pt>
                <c:pt idx="9217">
                  <c:v>0.53333333333333299</c:v>
                </c:pt>
                <c:pt idx="9218" formatCode="h:mm:ss">
                  <c:v>0.53339120370370396</c:v>
                </c:pt>
                <c:pt idx="9219" formatCode="h:mm:ss">
                  <c:v>0.53344907407407405</c:v>
                </c:pt>
                <c:pt idx="9220">
                  <c:v>0.53350694444444402</c:v>
                </c:pt>
                <c:pt idx="9221" formatCode="h:mm:ss">
                  <c:v>0.53356481481481499</c:v>
                </c:pt>
                <c:pt idx="9222" formatCode="h:mm:ss">
                  <c:v>0.53362268518518496</c:v>
                </c:pt>
                <c:pt idx="9223">
                  <c:v>0.53368055555555505</c:v>
                </c:pt>
                <c:pt idx="9224" formatCode="h:mm:ss">
                  <c:v>0.53373842592592602</c:v>
                </c:pt>
                <c:pt idx="9225" formatCode="h:mm:ss">
                  <c:v>0.53379629629629599</c:v>
                </c:pt>
                <c:pt idx="9226">
                  <c:v>0.53385416666666696</c:v>
                </c:pt>
                <c:pt idx="9227" formatCode="h:mm:ss">
                  <c:v>0.53391203703703705</c:v>
                </c:pt>
                <c:pt idx="9228" formatCode="h:mm:ss">
                  <c:v>0.53396990740740702</c:v>
                </c:pt>
                <c:pt idx="9229">
                  <c:v>0.53402777777777799</c:v>
                </c:pt>
                <c:pt idx="9230" formatCode="h:mm:ss">
                  <c:v>0.53408564814814796</c:v>
                </c:pt>
                <c:pt idx="9231" formatCode="h:mm:ss">
                  <c:v>0.53414351851851805</c:v>
                </c:pt>
                <c:pt idx="9232">
                  <c:v>0.53420138888888902</c:v>
                </c:pt>
                <c:pt idx="9233">
                  <c:v>0.53425925925925899</c:v>
                </c:pt>
                <c:pt idx="9234" formatCode="h:mm:ss">
                  <c:v>0.53431712962962996</c:v>
                </c:pt>
                <c:pt idx="9235" formatCode="h:mm:ss">
                  <c:v>0.53437500000000004</c:v>
                </c:pt>
                <c:pt idx="9236">
                  <c:v>0.53443287037037002</c:v>
                </c:pt>
                <c:pt idx="9237" formatCode="h:mm:ss">
                  <c:v>0.53449074074074099</c:v>
                </c:pt>
                <c:pt idx="9238" formatCode="h:mm:ss">
                  <c:v>0.53454861111111096</c:v>
                </c:pt>
                <c:pt idx="9239">
                  <c:v>0.53460648148148104</c:v>
                </c:pt>
                <c:pt idx="9240" formatCode="h:mm:ss">
                  <c:v>0.53466435185185202</c:v>
                </c:pt>
                <c:pt idx="9241" formatCode="h:mm:ss">
                  <c:v>0.53472222222222199</c:v>
                </c:pt>
                <c:pt idx="9242">
                  <c:v>0.53478009259259296</c:v>
                </c:pt>
                <c:pt idx="9243" formatCode="h:mm:ss">
                  <c:v>0.53483796296296304</c:v>
                </c:pt>
                <c:pt idx="9244" formatCode="h:mm:ss">
                  <c:v>0.53489583333333302</c:v>
                </c:pt>
                <c:pt idx="9245">
                  <c:v>0.53495370370370399</c:v>
                </c:pt>
                <c:pt idx="9246" formatCode="h:mm:ss">
                  <c:v>0.53501157407407396</c:v>
                </c:pt>
                <c:pt idx="9247" formatCode="h:mm:ss">
                  <c:v>0.53506944444444404</c:v>
                </c:pt>
                <c:pt idx="9248">
                  <c:v>0.53512731481481501</c:v>
                </c:pt>
                <c:pt idx="9249">
                  <c:v>0.53518518518518499</c:v>
                </c:pt>
                <c:pt idx="9250" formatCode="h:mm:ss">
                  <c:v>0.53524305555555596</c:v>
                </c:pt>
                <c:pt idx="9251" formatCode="h:mm:ss">
                  <c:v>0.53530092592592604</c:v>
                </c:pt>
                <c:pt idx="9252">
                  <c:v>0.53535879629629601</c:v>
                </c:pt>
                <c:pt idx="9253" formatCode="h:mm:ss">
                  <c:v>0.53541666666666698</c:v>
                </c:pt>
                <c:pt idx="9254" formatCode="h:mm:ss">
                  <c:v>0.53547453703703696</c:v>
                </c:pt>
                <c:pt idx="9255">
                  <c:v>0.53553240740740704</c:v>
                </c:pt>
                <c:pt idx="9256" formatCode="h:mm:ss">
                  <c:v>0.53559027777777801</c:v>
                </c:pt>
                <c:pt idx="9257" formatCode="h:mm:ss">
                  <c:v>0.53564814814814798</c:v>
                </c:pt>
                <c:pt idx="9258">
                  <c:v>0.53570601851851896</c:v>
                </c:pt>
                <c:pt idx="9259" formatCode="h:mm:ss">
                  <c:v>0.53576388888888904</c:v>
                </c:pt>
                <c:pt idx="9260" formatCode="h:mm:ss">
                  <c:v>0.53582175925925901</c:v>
                </c:pt>
                <c:pt idx="9261">
                  <c:v>0.53587962962962998</c:v>
                </c:pt>
                <c:pt idx="9262" formatCode="h:mm:ss">
                  <c:v>0.53593749999999996</c:v>
                </c:pt>
                <c:pt idx="9263" formatCode="h:mm:ss">
                  <c:v>0.53599537037037004</c:v>
                </c:pt>
                <c:pt idx="9264">
                  <c:v>0.53605324074074101</c:v>
                </c:pt>
                <c:pt idx="9265">
                  <c:v>0.53611111111111098</c:v>
                </c:pt>
                <c:pt idx="9266" formatCode="h:mm:ss">
                  <c:v>0.53616898148148096</c:v>
                </c:pt>
                <c:pt idx="9267" formatCode="h:mm:ss">
                  <c:v>0.53622685185185204</c:v>
                </c:pt>
                <c:pt idx="9268">
                  <c:v>0.53628472222222201</c:v>
                </c:pt>
                <c:pt idx="9269" formatCode="h:mm:ss">
                  <c:v>0.53634259259259298</c:v>
                </c:pt>
                <c:pt idx="9270" formatCode="h:mm:ss">
                  <c:v>0.53640046296296295</c:v>
                </c:pt>
                <c:pt idx="9271">
                  <c:v>0.53645833333333304</c:v>
                </c:pt>
                <c:pt idx="9272" formatCode="h:mm:ss">
                  <c:v>0.53651620370370401</c:v>
                </c:pt>
                <c:pt idx="9273" formatCode="h:mm:ss">
                  <c:v>0.53657407407407398</c:v>
                </c:pt>
                <c:pt idx="9274">
                  <c:v>0.53663194444444395</c:v>
                </c:pt>
                <c:pt idx="9275" formatCode="h:mm:ss">
                  <c:v>0.53668981481481504</c:v>
                </c:pt>
                <c:pt idx="9276" formatCode="h:mm:ss">
                  <c:v>0.53674768518518501</c:v>
                </c:pt>
                <c:pt idx="9277">
                  <c:v>0.53680555555555598</c:v>
                </c:pt>
                <c:pt idx="9278" formatCode="h:mm:ss">
                  <c:v>0.53686342592592595</c:v>
                </c:pt>
                <c:pt idx="9279" formatCode="h:mm:ss">
                  <c:v>0.53692129629629604</c:v>
                </c:pt>
                <c:pt idx="9280">
                  <c:v>0.53697916666666701</c:v>
                </c:pt>
                <c:pt idx="9281">
                  <c:v>0.53703703703703698</c:v>
                </c:pt>
                <c:pt idx="9282" formatCode="h:mm:ss">
                  <c:v>0.53709490740740695</c:v>
                </c:pt>
                <c:pt idx="9283" formatCode="h:mm:ss">
                  <c:v>0.53715277777777803</c:v>
                </c:pt>
                <c:pt idx="9284">
                  <c:v>0.53721064814814801</c:v>
                </c:pt>
                <c:pt idx="9285" formatCode="h:mm:ss">
                  <c:v>0.53726851851851798</c:v>
                </c:pt>
                <c:pt idx="9286" formatCode="h:mm:ss">
                  <c:v>0.53732638888888895</c:v>
                </c:pt>
                <c:pt idx="9287">
                  <c:v>0.53738425925925903</c:v>
                </c:pt>
                <c:pt idx="9288" formatCode="h:mm:ss">
                  <c:v>0.53744212962963001</c:v>
                </c:pt>
                <c:pt idx="9289" formatCode="h:mm:ss">
                  <c:v>0.53749999999999998</c:v>
                </c:pt>
                <c:pt idx="9290">
                  <c:v>0.53755787037036995</c:v>
                </c:pt>
                <c:pt idx="9291" formatCode="h:mm:ss">
                  <c:v>0.53761574074074103</c:v>
                </c:pt>
                <c:pt idx="9292" formatCode="h:mm:ss">
                  <c:v>0.53767361111111101</c:v>
                </c:pt>
                <c:pt idx="9293">
                  <c:v>0.53773148148148098</c:v>
                </c:pt>
                <c:pt idx="9294" formatCode="h:mm:ss">
                  <c:v>0.53778935185185195</c:v>
                </c:pt>
                <c:pt idx="9295" formatCode="h:mm:ss">
                  <c:v>0.53784722222222203</c:v>
                </c:pt>
                <c:pt idx="9296">
                  <c:v>0.537905092592593</c:v>
                </c:pt>
                <c:pt idx="9297">
                  <c:v>0.53796296296296298</c:v>
                </c:pt>
                <c:pt idx="9298" formatCode="h:mm:ss">
                  <c:v>0.53802083333333295</c:v>
                </c:pt>
                <c:pt idx="9299" formatCode="h:mm:ss">
                  <c:v>0.53807870370370403</c:v>
                </c:pt>
                <c:pt idx="9300">
                  <c:v>0.538136574074074</c:v>
                </c:pt>
                <c:pt idx="9301" formatCode="h:mm:ss">
                  <c:v>0.53819444444444398</c:v>
                </c:pt>
                <c:pt idx="9302" formatCode="h:mm:ss">
                  <c:v>0.53825231481481495</c:v>
                </c:pt>
                <c:pt idx="9303">
                  <c:v>0.53831018518518503</c:v>
                </c:pt>
                <c:pt idx="9304" formatCode="h:mm:ss">
                  <c:v>0.538368055555556</c:v>
                </c:pt>
                <c:pt idx="9305" formatCode="h:mm:ss">
                  <c:v>0.53842592592592597</c:v>
                </c:pt>
                <c:pt idx="9306">
                  <c:v>0.53848379629629595</c:v>
                </c:pt>
                <c:pt idx="9307" formatCode="h:mm:ss">
                  <c:v>0.53854166666666703</c:v>
                </c:pt>
                <c:pt idx="9308" formatCode="h:mm:ss">
                  <c:v>0.538599537037037</c:v>
                </c:pt>
                <c:pt idx="9309">
                  <c:v>0.53865740740740697</c:v>
                </c:pt>
                <c:pt idx="9310" formatCode="h:mm:ss">
                  <c:v>0.53871527777777795</c:v>
                </c:pt>
                <c:pt idx="9311" formatCode="h:mm:ss">
                  <c:v>0.53877314814814803</c:v>
                </c:pt>
                <c:pt idx="9312">
                  <c:v>0.538831018518518</c:v>
                </c:pt>
                <c:pt idx="9313">
                  <c:v>0.53888888888888897</c:v>
                </c:pt>
                <c:pt idx="9314" formatCode="h:mm:ss">
                  <c:v>0.53894675925925895</c:v>
                </c:pt>
                <c:pt idx="9315" formatCode="h:mm:ss">
                  <c:v>0.53900462962963003</c:v>
                </c:pt>
                <c:pt idx="9316">
                  <c:v>0.5390625</c:v>
                </c:pt>
                <c:pt idx="9317" formatCode="h:mm:ss">
                  <c:v>0.53912037037036997</c:v>
                </c:pt>
                <c:pt idx="9318" formatCode="h:mm:ss">
                  <c:v>0.53917824074074105</c:v>
                </c:pt>
                <c:pt idx="9319">
                  <c:v>0.53923611111111103</c:v>
                </c:pt>
                <c:pt idx="9320" formatCode="h:mm:ss">
                  <c:v>0.539293981481481</c:v>
                </c:pt>
                <c:pt idx="9321" formatCode="h:mm:ss">
                  <c:v>0.53935185185185197</c:v>
                </c:pt>
                <c:pt idx="9322">
                  <c:v>0.53940972222222205</c:v>
                </c:pt>
                <c:pt idx="9323" formatCode="h:mm:ss">
                  <c:v>0.53946759259259303</c:v>
                </c:pt>
                <c:pt idx="9324" formatCode="h:mm:ss">
                  <c:v>0.539525462962963</c:v>
                </c:pt>
                <c:pt idx="9325">
                  <c:v>0.53958333333333297</c:v>
                </c:pt>
                <c:pt idx="9326" formatCode="h:mm:ss">
                  <c:v>0.53964120370370405</c:v>
                </c:pt>
                <c:pt idx="9327" formatCode="h:mm:ss">
                  <c:v>0.53969907407407403</c:v>
                </c:pt>
                <c:pt idx="9328">
                  <c:v>0.539756944444444</c:v>
                </c:pt>
                <c:pt idx="9329">
                  <c:v>0.53981481481481497</c:v>
                </c:pt>
                <c:pt idx="9330" formatCode="h:mm:ss">
                  <c:v>0.53987268518518505</c:v>
                </c:pt>
                <c:pt idx="9331" formatCode="h:mm:ss">
                  <c:v>0.53993055555555503</c:v>
                </c:pt>
                <c:pt idx="9332">
                  <c:v>0.539988425925926</c:v>
                </c:pt>
                <c:pt idx="9333" formatCode="h:mm:ss">
                  <c:v>0.54004629629629597</c:v>
                </c:pt>
                <c:pt idx="9334" formatCode="h:mm:ss">
                  <c:v>0.54010416666666705</c:v>
                </c:pt>
                <c:pt idx="9335">
                  <c:v>0.54016203703703702</c:v>
                </c:pt>
                <c:pt idx="9336" formatCode="h:mm:ss">
                  <c:v>0.540219907407407</c:v>
                </c:pt>
                <c:pt idx="9337" formatCode="h:mm:ss">
                  <c:v>0.54027777777777797</c:v>
                </c:pt>
                <c:pt idx="9338">
                  <c:v>0.54033564814814805</c:v>
                </c:pt>
                <c:pt idx="9339" formatCode="h:mm:ss">
                  <c:v>0.54039351851851802</c:v>
                </c:pt>
                <c:pt idx="9340" formatCode="h:mm:ss">
                  <c:v>0.54045138888888899</c:v>
                </c:pt>
                <c:pt idx="9341">
                  <c:v>0.54050925925925897</c:v>
                </c:pt>
                <c:pt idx="9342" formatCode="h:mm:ss">
                  <c:v>0.54056712962963005</c:v>
                </c:pt>
                <c:pt idx="9343" formatCode="h:mm:ss">
                  <c:v>0.54062500000000002</c:v>
                </c:pt>
                <c:pt idx="9344">
                  <c:v>0.54068287037036999</c:v>
                </c:pt>
                <c:pt idx="9345">
                  <c:v>0.54074074074074097</c:v>
                </c:pt>
                <c:pt idx="9346" formatCode="h:mm:ss">
                  <c:v>0.54079861111111105</c:v>
                </c:pt>
                <c:pt idx="9347" formatCode="h:mm:ss">
                  <c:v>0.54085648148148102</c:v>
                </c:pt>
                <c:pt idx="9348">
                  <c:v>0.54091435185185199</c:v>
                </c:pt>
                <c:pt idx="9349" formatCode="h:mm:ss">
                  <c:v>0.54097222222222197</c:v>
                </c:pt>
                <c:pt idx="9350" formatCode="h:mm:ss">
                  <c:v>0.54103009259259305</c:v>
                </c:pt>
                <c:pt idx="9351">
                  <c:v>0.54108796296296302</c:v>
                </c:pt>
                <c:pt idx="9352" formatCode="h:mm:ss">
                  <c:v>0.54114583333333299</c:v>
                </c:pt>
                <c:pt idx="9353" formatCode="h:mm:ss">
                  <c:v>0.54120370370370396</c:v>
                </c:pt>
                <c:pt idx="9354">
                  <c:v>0.54126157407407405</c:v>
                </c:pt>
                <c:pt idx="9355" formatCode="h:mm:ss">
                  <c:v>0.54131944444444402</c:v>
                </c:pt>
                <c:pt idx="9356" formatCode="h:mm:ss">
                  <c:v>0.54137731481481499</c:v>
                </c:pt>
                <c:pt idx="9357">
                  <c:v>0.54143518518518496</c:v>
                </c:pt>
                <c:pt idx="9358" formatCode="h:mm:ss">
                  <c:v>0.54149305555555505</c:v>
                </c:pt>
                <c:pt idx="9359" formatCode="h:mm:ss">
                  <c:v>0.54155092592592602</c:v>
                </c:pt>
                <c:pt idx="9360">
                  <c:v>0.54160879629629599</c:v>
                </c:pt>
                <c:pt idx="9361">
                  <c:v>0.54166666666666696</c:v>
                </c:pt>
                <c:pt idx="9362" formatCode="h:mm:ss">
                  <c:v>0.54172453703703705</c:v>
                </c:pt>
                <c:pt idx="9363" formatCode="h:mm:ss">
                  <c:v>0.54178240740740702</c:v>
                </c:pt>
                <c:pt idx="9364">
                  <c:v>0.54184027777777799</c:v>
                </c:pt>
                <c:pt idx="9365" formatCode="h:mm:ss">
                  <c:v>0.54189814814814796</c:v>
                </c:pt>
                <c:pt idx="9366" formatCode="h:mm:ss">
                  <c:v>0.54195601851851805</c:v>
                </c:pt>
                <c:pt idx="9367">
                  <c:v>0.54201388888888902</c:v>
                </c:pt>
                <c:pt idx="9368" formatCode="h:mm:ss">
                  <c:v>0.54207175925925899</c:v>
                </c:pt>
                <c:pt idx="9369" formatCode="h:mm:ss">
                  <c:v>0.54212962962962996</c:v>
                </c:pt>
                <c:pt idx="9370">
                  <c:v>0.54218750000000004</c:v>
                </c:pt>
                <c:pt idx="9371" formatCode="h:mm:ss">
                  <c:v>0.54224537037037002</c:v>
                </c:pt>
                <c:pt idx="9372" formatCode="h:mm:ss">
                  <c:v>0.54230324074074099</c:v>
                </c:pt>
                <c:pt idx="9373">
                  <c:v>0.54236111111111096</c:v>
                </c:pt>
                <c:pt idx="9374" formatCode="h:mm:ss">
                  <c:v>0.54241898148148104</c:v>
                </c:pt>
                <c:pt idx="9375" formatCode="h:mm:ss">
                  <c:v>0.54247685185185202</c:v>
                </c:pt>
                <c:pt idx="9376">
                  <c:v>0.54253472222222199</c:v>
                </c:pt>
                <c:pt idx="9377">
                  <c:v>0.54259259259259296</c:v>
                </c:pt>
                <c:pt idx="9378" formatCode="h:mm:ss">
                  <c:v>0.54265046296296304</c:v>
                </c:pt>
                <c:pt idx="9379" formatCode="h:mm:ss">
                  <c:v>0.54270833333333302</c:v>
                </c:pt>
                <c:pt idx="9380">
                  <c:v>0.54276620370370399</c:v>
                </c:pt>
                <c:pt idx="9381" formatCode="h:mm:ss">
                  <c:v>0.54282407407407396</c:v>
                </c:pt>
                <c:pt idx="9382" formatCode="h:mm:ss">
                  <c:v>0.54288194444444404</c:v>
                </c:pt>
                <c:pt idx="9383">
                  <c:v>0.54293981481481501</c:v>
                </c:pt>
                <c:pt idx="9384" formatCode="h:mm:ss">
                  <c:v>0.54299768518518499</c:v>
                </c:pt>
                <c:pt idx="9385" formatCode="h:mm:ss">
                  <c:v>0.54305555555555596</c:v>
                </c:pt>
                <c:pt idx="9386">
                  <c:v>0.54311342592592604</c:v>
                </c:pt>
                <c:pt idx="9387" formatCode="h:mm:ss">
                  <c:v>0.54317129629629601</c:v>
                </c:pt>
                <c:pt idx="9388" formatCode="h:mm:ss">
                  <c:v>0.54322916666666698</c:v>
                </c:pt>
                <c:pt idx="9389">
                  <c:v>0.54328703703703696</c:v>
                </c:pt>
                <c:pt idx="9390" formatCode="h:mm:ss">
                  <c:v>0.54334490740740704</c:v>
                </c:pt>
                <c:pt idx="9391" formatCode="h:mm:ss">
                  <c:v>0.54340277777777801</c:v>
                </c:pt>
                <c:pt idx="9392">
                  <c:v>0.54346064814814798</c:v>
                </c:pt>
                <c:pt idx="9393">
                  <c:v>0.54351851851851896</c:v>
                </c:pt>
                <c:pt idx="9394" formatCode="h:mm:ss">
                  <c:v>0.54357638888888904</c:v>
                </c:pt>
                <c:pt idx="9395" formatCode="h:mm:ss">
                  <c:v>0.54363425925925901</c:v>
                </c:pt>
                <c:pt idx="9396">
                  <c:v>0.54369212962962998</c:v>
                </c:pt>
                <c:pt idx="9397" formatCode="h:mm:ss">
                  <c:v>0.54374999999999996</c:v>
                </c:pt>
                <c:pt idx="9398" formatCode="h:mm:ss">
                  <c:v>0.54380787037037004</c:v>
                </c:pt>
                <c:pt idx="9399">
                  <c:v>0.54386574074074101</c:v>
                </c:pt>
                <c:pt idx="9400" formatCode="h:mm:ss">
                  <c:v>0.54392361111111098</c:v>
                </c:pt>
                <c:pt idx="9401" formatCode="h:mm:ss">
                  <c:v>0.54398148148148096</c:v>
                </c:pt>
                <c:pt idx="9402">
                  <c:v>0.54403935185185204</c:v>
                </c:pt>
                <c:pt idx="9403" formatCode="h:mm:ss">
                  <c:v>0.54409722222222201</c:v>
                </c:pt>
                <c:pt idx="9404" formatCode="h:mm:ss">
                  <c:v>0.54415509259259298</c:v>
                </c:pt>
                <c:pt idx="9405">
                  <c:v>0.54421296296296295</c:v>
                </c:pt>
                <c:pt idx="9406" formatCode="h:mm:ss">
                  <c:v>0.54427083333333304</c:v>
                </c:pt>
                <c:pt idx="9407" formatCode="h:mm:ss">
                  <c:v>0.54432870370370401</c:v>
                </c:pt>
                <c:pt idx="9408">
                  <c:v>0.54438657407407398</c:v>
                </c:pt>
                <c:pt idx="9409">
                  <c:v>0.54444444444444395</c:v>
                </c:pt>
                <c:pt idx="9410" formatCode="h:mm:ss">
                  <c:v>0.54450231481481504</c:v>
                </c:pt>
                <c:pt idx="9411" formatCode="h:mm:ss">
                  <c:v>0.54456018518518501</c:v>
                </c:pt>
                <c:pt idx="9412">
                  <c:v>0.54461805555555598</c:v>
                </c:pt>
                <c:pt idx="9413" formatCode="h:mm:ss">
                  <c:v>0.54467592592592595</c:v>
                </c:pt>
                <c:pt idx="9414" formatCode="h:mm:ss">
                  <c:v>0.54473379629629604</c:v>
                </c:pt>
                <c:pt idx="9415">
                  <c:v>0.54479166666666701</c:v>
                </c:pt>
                <c:pt idx="9416" formatCode="h:mm:ss">
                  <c:v>0.54484953703703698</c:v>
                </c:pt>
                <c:pt idx="9417" formatCode="h:mm:ss">
                  <c:v>0.54490740740740695</c:v>
                </c:pt>
                <c:pt idx="9418">
                  <c:v>0.54496527777777803</c:v>
                </c:pt>
                <c:pt idx="9419" formatCode="h:mm:ss">
                  <c:v>0.54502314814814801</c:v>
                </c:pt>
                <c:pt idx="9420" formatCode="h:mm:ss">
                  <c:v>0.54508101851851798</c:v>
                </c:pt>
                <c:pt idx="9421">
                  <c:v>0.54513888888888895</c:v>
                </c:pt>
                <c:pt idx="9422" formatCode="h:mm:ss">
                  <c:v>0.54519675925925903</c:v>
                </c:pt>
                <c:pt idx="9423" formatCode="h:mm:ss">
                  <c:v>0.54525462962963001</c:v>
                </c:pt>
                <c:pt idx="9424">
                  <c:v>0.54531249999999998</c:v>
                </c:pt>
                <c:pt idx="9425">
                  <c:v>0.54537037037036995</c:v>
                </c:pt>
                <c:pt idx="9426" formatCode="h:mm:ss">
                  <c:v>0.54542824074074103</c:v>
                </c:pt>
                <c:pt idx="9427" formatCode="h:mm:ss">
                  <c:v>0.54548611111111101</c:v>
                </c:pt>
                <c:pt idx="9428">
                  <c:v>0.54554398148148098</c:v>
                </c:pt>
                <c:pt idx="9429" formatCode="h:mm:ss">
                  <c:v>0.54560185185185195</c:v>
                </c:pt>
                <c:pt idx="9430" formatCode="h:mm:ss">
                  <c:v>0.54565972222222203</c:v>
                </c:pt>
                <c:pt idx="9431">
                  <c:v>0.545717592592593</c:v>
                </c:pt>
                <c:pt idx="9432" formatCode="h:mm:ss">
                  <c:v>0.54577546296296298</c:v>
                </c:pt>
                <c:pt idx="9433" formatCode="h:mm:ss">
                  <c:v>0.54583333333333295</c:v>
                </c:pt>
                <c:pt idx="9434">
                  <c:v>0.54589120370370403</c:v>
                </c:pt>
                <c:pt idx="9435" formatCode="h:mm:ss">
                  <c:v>0.545949074074074</c:v>
                </c:pt>
                <c:pt idx="9436" formatCode="h:mm:ss">
                  <c:v>0.54600694444444398</c:v>
                </c:pt>
                <c:pt idx="9437">
                  <c:v>0.54606481481481495</c:v>
                </c:pt>
                <c:pt idx="9438" formatCode="h:mm:ss">
                  <c:v>0.54612268518518503</c:v>
                </c:pt>
                <c:pt idx="9439" formatCode="h:mm:ss">
                  <c:v>0.546180555555556</c:v>
                </c:pt>
                <c:pt idx="9440">
                  <c:v>0.54623842592592597</c:v>
                </c:pt>
                <c:pt idx="9441">
                  <c:v>0.54629629629629595</c:v>
                </c:pt>
                <c:pt idx="9442" formatCode="h:mm:ss">
                  <c:v>0.54635416666666703</c:v>
                </c:pt>
                <c:pt idx="9443" formatCode="h:mm:ss">
                  <c:v>0.546412037037037</c:v>
                </c:pt>
                <c:pt idx="9444">
                  <c:v>0.54646990740740697</c:v>
                </c:pt>
                <c:pt idx="9445" formatCode="h:mm:ss">
                  <c:v>0.54652777777777795</c:v>
                </c:pt>
                <c:pt idx="9446" formatCode="h:mm:ss">
                  <c:v>0.54658564814814803</c:v>
                </c:pt>
                <c:pt idx="9447">
                  <c:v>0.546643518518518</c:v>
                </c:pt>
                <c:pt idx="9448" formatCode="h:mm:ss">
                  <c:v>0.54670138888888897</c:v>
                </c:pt>
                <c:pt idx="9449" formatCode="h:mm:ss">
                  <c:v>0.54675925925925895</c:v>
                </c:pt>
                <c:pt idx="9450">
                  <c:v>0.54681712962963003</c:v>
                </c:pt>
                <c:pt idx="9451" formatCode="h:mm:ss">
                  <c:v>0.546875</c:v>
                </c:pt>
                <c:pt idx="9452" formatCode="h:mm:ss">
                  <c:v>0.54693287037036997</c:v>
                </c:pt>
                <c:pt idx="9453">
                  <c:v>0.54699074074074105</c:v>
                </c:pt>
                <c:pt idx="9454" formatCode="h:mm:ss">
                  <c:v>0.54704861111111103</c:v>
                </c:pt>
                <c:pt idx="9455" formatCode="h:mm:ss">
                  <c:v>0.547106481481481</c:v>
                </c:pt>
                <c:pt idx="9456">
                  <c:v>0.54716435185185197</c:v>
                </c:pt>
                <c:pt idx="9457">
                  <c:v>0.54722222222222205</c:v>
                </c:pt>
                <c:pt idx="9458" formatCode="h:mm:ss">
                  <c:v>0.54728009259259303</c:v>
                </c:pt>
                <c:pt idx="9459" formatCode="h:mm:ss">
                  <c:v>0.547337962962963</c:v>
                </c:pt>
                <c:pt idx="9460">
                  <c:v>0.54739583333333297</c:v>
                </c:pt>
                <c:pt idx="9461" formatCode="h:mm:ss">
                  <c:v>0.54745370370370405</c:v>
                </c:pt>
                <c:pt idx="9462" formatCode="h:mm:ss">
                  <c:v>0.54751157407407403</c:v>
                </c:pt>
                <c:pt idx="9463">
                  <c:v>0.547569444444444</c:v>
                </c:pt>
                <c:pt idx="9464" formatCode="h:mm:ss">
                  <c:v>0.54762731481481497</c:v>
                </c:pt>
                <c:pt idx="9465" formatCode="h:mm:ss">
                  <c:v>0.54768518518518505</c:v>
                </c:pt>
                <c:pt idx="9466">
                  <c:v>0.54774305555555503</c:v>
                </c:pt>
                <c:pt idx="9467" formatCode="h:mm:ss">
                  <c:v>0.547800925925926</c:v>
                </c:pt>
                <c:pt idx="9468" formatCode="h:mm:ss">
                  <c:v>0.54785879629629597</c:v>
                </c:pt>
                <c:pt idx="9469">
                  <c:v>0.54791666666666705</c:v>
                </c:pt>
                <c:pt idx="9470" formatCode="h:mm:ss">
                  <c:v>0.54797453703703702</c:v>
                </c:pt>
                <c:pt idx="9471" formatCode="h:mm:ss">
                  <c:v>0.548032407407407</c:v>
                </c:pt>
                <c:pt idx="9472">
                  <c:v>0.54809027777777797</c:v>
                </c:pt>
                <c:pt idx="9473">
                  <c:v>0.54814814814814805</c:v>
                </c:pt>
                <c:pt idx="9474" formatCode="h:mm:ss">
                  <c:v>0.54820601851851802</c:v>
                </c:pt>
                <c:pt idx="9475" formatCode="h:mm:ss">
                  <c:v>0.54826388888888899</c:v>
                </c:pt>
                <c:pt idx="9476">
                  <c:v>0.54832175925925897</c:v>
                </c:pt>
                <c:pt idx="9477" formatCode="h:mm:ss">
                  <c:v>0.54837962962963005</c:v>
                </c:pt>
                <c:pt idx="9478" formatCode="h:mm:ss">
                  <c:v>0.54843750000000002</c:v>
                </c:pt>
                <c:pt idx="9479">
                  <c:v>0.54849537037036999</c:v>
                </c:pt>
                <c:pt idx="9480" formatCode="h:mm:ss">
                  <c:v>0.54855324074074097</c:v>
                </c:pt>
                <c:pt idx="9481" formatCode="h:mm:ss">
                  <c:v>0.54861111111111105</c:v>
                </c:pt>
                <c:pt idx="9482">
                  <c:v>0.54866898148148102</c:v>
                </c:pt>
                <c:pt idx="9483" formatCode="h:mm:ss">
                  <c:v>0.54872685185185199</c:v>
                </c:pt>
                <c:pt idx="9484" formatCode="h:mm:ss">
                  <c:v>0.54878472222222197</c:v>
                </c:pt>
                <c:pt idx="9485">
                  <c:v>0.54884259259259305</c:v>
                </c:pt>
                <c:pt idx="9486" formatCode="h:mm:ss">
                  <c:v>0.54890046296296302</c:v>
                </c:pt>
                <c:pt idx="9487" formatCode="h:mm:ss">
                  <c:v>0.54895833333333299</c:v>
                </c:pt>
                <c:pt idx="9488">
                  <c:v>0.54901620370370396</c:v>
                </c:pt>
                <c:pt idx="9489">
                  <c:v>0.54907407407407405</c:v>
                </c:pt>
                <c:pt idx="9490" formatCode="h:mm:ss">
                  <c:v>0.54913194444444402</c:v>
                </c:pt>
                <c:pt idx="9491" formatCode="h:mm:ss">
                  <c:v>0.54918981481481499</c:v>
                </c:pt>
                <c:pt idx="9492">
                  <c:v>0.54924768518518496</c:v>
                </c:pt>
                <c:pt idx="9493" formatCode="h:mm:ss">
                  <c:v>0.54930555555555505</c:v>
                </c:pt>
                <c:pt idx="9494" formatCode="h:mm:ss">
                  <c:v>0.54936342592592602</c:v>
                </c:pt>
                <c:pt idx="9495">
                  <c:v>0.54942129629629599</c:v>
                </c:pt>
                <c:pt idx="9496" formatCode="h:mm:ss">
                  <c:v>0.54947916666666696</c:v>
                </c:pt>
                <c:pt idx="9497" formatCode="h:mm:ss">
                  <c:v>0.54953703703703705</c:v>
                </c:pt>
                <c:pt idx="9498">
                  <c:v>0.54959490740740702</c:v>
                </c:pt>
                <c:pt idx="9499" formatCode="h:mm:ss">
                  <c:v>0.54965277777777799</c:v>
                </c:pt>
                <c:pt idx="9500" formatCode="h:mm:ss">
                  <c:v>0.54971064814814796</c:v>
                </c:pt>
                <c:pt idx="9501">
                  <c:v>0.54976851851851805</c:v>
                </c:pt>
                <c:pt idx="9502" formatCode="h:mm:ss">
                  <c:v>0.54982638888888902</c:v>
                </c:pt>
                <c:pt idx="9503" formatCode="h:mm:ss">
                  <c:v>0.54988425925925899</c:v>
                </c:pt>
                <c:pt idx="9504">
                  <c:v>0.54994212962962996</c:v>
                </c:pt>
                <c:pt idx="9505">
                  <c:v>0.55000000000000004</c:v>
                </c:pt>
                <c:pt idx="9506" formatCode="h:mm:ss">
                  <c:v>0.55005787037037002</c:v>
                </c:pt>
                <c:pt idx="9507" formatCode="h:mm:ss">
                  <c:v>0.55011574074074099</c:v>
                </c:pt>
                <c:pt idx="9508">
                  <c:v>0.55017361111111096</c:v>
                </c:pt>
                <c:pt idx="9509" formatCode="h:mm:ss">
                  <c:v>0.55023148148148104</c:v>
                </c:pt>
                <c:pt idx="9510" formatCode="h:mm:ss">
                  <c:v>0.55028935185185202</c:v>
                </c:pt>
                <c:pt idx="9511">
                  <c:v>0.55034722222222199</c:v>
                </c:pt>
                <c:pt idx="9512" formatCode="h:mm:ss">
                  <c:v>0.55040509259259296</c:v>
                </c:pt>
                <c:pt idx="9513" formatCode="h:mm:ss">
                  <c:v>0.55046296296296304</c:v>
                </c:pt>
                <c:pt idx="9514">
                  <c:v>0.55052083333333302</c:v>
                </c:pt>
                <c:pt idx="9515" formatCode="h:mm:ss">
                  <c:v>0.55057870370370399</c:v>
                </c:pt>
                <c:pt idx="9516" formatCode="h:mm:ss">
                  <c:v>0.55063657407407396</c:v>
                </c:pt>
                <c:pt idx="9517">
                  <c:v>0.55069444444444404</c:v>
                </c:pt>
                <c:pt idx="9518" formatCode="h:mm:ss">
                  <c:v>0.55075231481481501</c:v>
                </c:pt>
                <c:pt idx="9519" formatCode="h:mm:ss">
                  <c:v>0.55081018518518499</c:v>
                </c:pt>
                <c:pt idx="9520">
                  <c:v>0.55086805555555596</c:v>
                </c:pt>
                <c:pt idx="9521">
                  <c:v>0.55092592592592604</c:v>
                </c:pt>
                <c:pt idx="9522" formatCode="h:mm:ss">
                  <c:v>0.55098379629629601</c:v>
                </c:pt>
                <c:pt idx="9523" formatCode="h:mm:ss">
                  <c:v>0.55104166666666698</c:v>
                </c:pt>
                <c:pt idx="9524">
                  <c:v>0.55109953703703696</c:v>
                </c:pt>
                <c:pt idx="9525" formatCode="h:mm:ss">
                  <c:v>0.55115740740740704</c:v>
                </c:pt>
                <c:pt idx="9526" formatCode="h:mm:ss">
                  <c:v>0.55121527777777801</c:v>
                </c:pt>
                <c:pt idx="9527">
                  <c:v>0.55127314814814798</c:v>
                </c:pt>
                <c:pt idx="9528" formatCode="h:mm:ss">
                  <c:v>0.55133101851851896</c:v>
                </c:pt>
                <c:pt idx="9529" formatCode="h:mm:ss">
                  <c:v>0.55138888888888904</c:v>
                </c:pt>
                <c:pt idx="9530">
                  <c:v>0.55144675925925901</c:v>
                </c:pt>
                <c:pt idx="9531" formatCode="h:mm:ss">
                  <c:v>0.55150462962962998</c:v>
                </c:pt>
                <c:pt idx="9532" formatCode="h:mm:ss">
                  <c:v>0.55156249999999996</c:v>
                </c:pt>
                <c:pt idx="9533">
                  <c:v>0.55162037037037004</c:v>
                </c:pt>
                <c:pt idx="9534" formatCode="h:mm:ss">
                  <c:v>0.55167824074074101</c:v>
                </c:pt>
                <c:pt idx="9535" formatCode="h:mm:ss">
                  <c:v>0.55173611111111098</c:v>
                </c:pt>
                <c:pt idx="9536">
                  <c:v>0.55179398148148096</c:v>
                </c:pt>
                <c:pt idx="9537">
                  <c:v>0.55185185185185204</c:v>
                </c:pt>
                <c:pt idx="9538" formatCode="h:mm:ss">
                  <c:v>0.55190972222222201</c:v>
                </c:pt>
                <c:pt idx="9539" formatCode="h:mm:ss">
                  <c:v>0.55196759259259298</c:v>
                </c:pt>
                <c:pt idx="9540">
                  <c:v>0.55202546296296295</c:v>
                </c:pt>
                <c:pt idx="9541" formatCode="h:mm:ss">
                  <c:v>0.55208333333333304</c:v>
                </c:pt>
                <c:pt idx="9542" formatCode="h:mm:ss">
                  <c:v>0.55214120370370401</c:v>
                </c:pt>
                <c:pt idx="9543">
                  <c:v>0.55219907407407398</c:v>
                </c:pt>
                <c:pt idx="9544" formatCode="h:mm:ss">
                  <c:v>0.55225694444444395</c:v>
                </c:pt>
                <c:pt idx="9545" formatCode="h:mm:ss">
                  <c:v>0.55231481481481504</c:v>
                </c:pt>
                <c:pt idx="9546">
                  <c:v>0.55237268518518501</c:v>
                </c:pt>
                <c:pt idx="9547" formatCode="h:mm:ss">
                  <c:v>0.55243055555555598</c:v>
                </c:pt>
                <c:pt idx="9548" formatCode="h:mm:ss">
                  <c:v>0.55248842592592595</c:v>
                </c:pt>
                <c:pt idx="9549">
                  <c:v>0.55254629629629604</c:v>
                </c:pt>
                <c:pt idx="9550" formatCode="h:mm:ss">
                  <c:v>0.55260416666666701</c:v>
                </c:pt>
                <c:pt idx="9551" formatCode="h:mm:ss">
                  <c:v>0.55266203703703698</c:v>
                </c:pt>
                <c:pt idx="9552">
                  <c:v>0.55271990740740695</c:v>
                </c:pt>
                <c:pt idx="9553">
                  <c:v>0.55277777777777803</c:v>
                </c:pt>
                <c:pt idx="9554" formatCode="h:mm:ss">
                  <c:v>0.55283564814814801</c:v>
                </c:pt>
                <c:pt idx="9555" formatCode="h:mm:ss">
                  <c:v>0.55289351851851798</c:v>
                </c:pt>
                <c:pt idx="9556">
                  <c:v>0.55295138888888895</c:v>
                </c:pt>
                <c:pt idx="9557" formatCode="h:mm:ss">
                  <c:v>0.55300925925925903</c:v>
                </c:pt>
                <c:pt idx="9558" formatCode="h:mm:ss">
                  <c:v>0.55306712962963001</c:v>
                </c:pt>
                <c:pt idx="9559">
                  <c:v>0.55312499999999998</c:v>
                </c:pt>
                <c:pt idx="9560" formatCode="h:mm:ss">
                  <c:v>0.55318287037036995</c:v>
                </c:pt>
                <c:pt idx="9561" formatCode="h:mm:ss">
                  <c:v>0.55324074074074103</c:v>
                </c:pt>
                <c:pt idx="9562">
                  <c:v>0.55329861111111101</c:v>
                </c:pt>
                <c:pt idx="9563" formatCode="h:mm:ss">
                  <c:v>0.55335648148148098</c:v>
                </c:pt>
                <c:pt idx="9564" formatCode="h:mm:ss">
                  <c:v>0.55341435185185195</c:v>
                </c:pt>
                <c:pt idx="9565">
                  <c:v>0.55347222222222203</c:v>
                </c:pt>
                <c:pt idx="9566" formatCode="h:mm:ss">
                  <c:v>0.553530092592593</c:v>
                </c:pt>
                <c:pt idx="9567" formatCode="h:mm:ss">
                  <c:v>0.55358796296296298</c:v>
                </c:pt>
                <c:pt idx="9568">
                  <c:v>0.55364583333333295</c:v>
                </c:pt>
                <c:pt idx="9569">
                  <c:v>0.55370370370370403</c:v>
                </c:pt>
                <c:pt idx="9570" formatCode="h:mm:ss">
                  <c:v>0.553761574074074</c:v>
                </c:pt>
                <c:pt idx="9571" formatCode="h:mm:ss">
                  <c:v>0.55381944444444398</c:v>
                </c:pt>
                <c:pt idx="9572">
                  <c:v>0.55387731481481495</c:v>
                </c:pt>
                <c:pt idx="9573" formatCode="h:mm:ss">
                  <c:v>0.55393518518518503</c:v>
                </c:pt>
                <c:pt idx="9574" formatCode="h:mm:ss">
                  <c:v>0.553993055555556</c:v>
                </c:pt>
                <c:pt idx="9575">
                  <c:v>0.55405092592592597</c:v>
                </c:pt>
                <c:pt idx="9576" formatCode="h:mm:ss">
                  <c:v>0.55410879629629595</c:v>
                </c:pt>
                <c:pt idx="9577" formatCode="h:mm:ss">
                  <c:v>0.55416666666666703</c:v>
                </c:pt>
                <c:pt idx="9578">
                  <c:v>0.554224537037037</c:v>
                </c:pt>
                <c:pt idx="9579" formatCode="h:mm:ss">
                  <c:v>0.55428240740740697</c:v>
                </c:pt>
                <c:pt idx="9580" formatCode="h:mm:ss">
                  <c:v>0.55434027777777795</c:v>
                </c:pt>
                <c:pt idx="9581">
                  <c:v>0.55439814814814803</c:v>
                </c:pt>
                <c:pt idx="9582" formatCode="h:mm:ss">
                  <c:v>0.554456018518518</c:v>
                </c:pt>
                <c:pt idx="9583" formatCode="h:mm:ss">
                  <c:v>0.55451388888888897</c:v>
                </c:pt>
                <c:pt idx="9584">
                  <c:v>0.55457175925925895</c:v>
                </c:pt>
                <c:pt idx="9585">
                  <c:v>0.55462962962963003</c:v>
                </c:pt>
                <c:pt idx="9586" formatCode="h:mm:ss">
                  <c:v>0.5546875</c:v>
                </c:pt>
                <c:pt idx="9587" formatCode="h:mm:ss">
                  <c:v>0.55474537037036997</c:v>
                </c:pt>
                <c:pt idx="9588">
                  <c:v>0.55480324074074105</c:v>
                </c:pt>
                <c:pt idx="9589" formatCode="h:mm:ss">
                  <c:v>0.55486111111111103</c:v>
                </c:pt>
                <c:pt idx="9590" formatCode="h:mm:ss">
                  <c:v>0.554918981481481</c:v>
                </c:pt>
                <c:pt idx="9591">
                  <c:v>0.55497685185185197</c:v>
                </c:pt>
                <c:pt idx="9592" formatCode="h:mm:ss">
                  <c:v>0.55503472222222205</c:v>
                </c:pt>
                <c:pt idx="9593" formatCode="h:mm:ss">
                  <c:v>0.55509259259259303</c:v>
                </c:pt>
                <c:pt idx="9594">
                  <c:v>0.555150462962963</c:v>
                </c:pt>
                <c:pt idx="9595" formatCode="h:mm:ss">
                  <c:v>0.55520833333333297</c:v>
                </c:pt>
                <c:pt idx="9596" formatCode="h:mm:ss">
                  <c:v>0.55526620370370405</c:v>
                </c:pt>
                <c:pt idx="9597">
                  <c:v>0.55532407407407403</c:v>
                </c:pt>
                <c:pt idx="9598" formatCode="h:mm:ss">
                  <c:v>0.555381944444444</c:v>
                </c:pt>
                <c:pt idx="9599" formatCode="h:mm:ss">
                  <c:v>0.55543981481481497</c:v>
                </c:pt>
                <c:pt idx="9600">
                  <c:v>0.55549768518518505</c:v>
                </c:pt>
                <c:pt idx="9601">
                  <c:v>0.55555555555555503</c:v>
                </c:pt>
                <c:pt idx="9602" formatCode="h:mm:ss">
                  <c:v>0.555613425925926</c:v>
                </c:pt>
                <c:pt idx="9603" formatCode="h:mm:ss">
                  <c:v>0.55567129629629597</c:v>
                </c:pt>
                <c:pt idx="9604">
                  <c:v>0.55572916666666705</c:v>
                </c:pt>
                <c:pt idx="9605" formatCode="h:mm:ss">
                  <c:v>0.55578703703703702</c:v>
                </c:pt>
                <c:pt idx="9606" formatCode="h:mm:ss">
                  <c:v>0.555844907407407</c:v>
                </c:pt>
                <c:pt idx="9607">
                  <c:v>0.55590277777777797</c:v>
                </c:pt>
                <c:pt idx="9608" formatCode="h:mm:ss">
                  <c:v>0.55596064814814805</c:v>
                </c:pt>
                <c:pt idx="9609" formatCode="h:mm:ss">
                  <c:v>0.55601851851851802</c:v>
                </c:pt>
                <c:pt idx="9610">
                  <c:v>0.55607638888888899</c:v>
                </c:pt>
                <c:pt idx="9611" formatCode="h:mm:ss">
                  <c:v>0.55613425925925897</c:v>
                </c:pt>
                <c:pt idx="9612" formatCode="h:mm:ss">
                  <c:v>0.55619212962963005</c:v>
                </c:pt>
                <c:pt idx="9613">
                  <c:v>0.55625000000000002</c:v>
                </c:pt>
                <c:pt idx="9614" formatCode="h:mm:ss">
                  <c:v>0.55630787037036999</c:v>
                </c:pt>
                <c:pt idx="9615" formatCode="h:mm:ss">
                  <c:v>0.55636574074074097</c:v>
                </c:pt>
                <c:pt idx="9616">
                  <c:v>0.55642361111111105</c:v>
                </c:pt>
                <c:pt idx="9617">
                  <c:v>0.55648148148148102</c:v>
                </c:pt>
                <c:pt idx="9618" formatCode="h:mm:ss">
                  <c:v>0.55653935185185199</c:v>
                </c:pt>
                <c:pt idx="9619" formatCode="h:mm:ss">
                  <c:v>0.55659722222222197</c:v>
                </c:pt>
                <c:pt idx="9620">
                  <c:v>0.55665509259259305</c:v>
                </c:pt>
                <c:pt idx="9621" formatCode="h:mm:ss">
                  <c:v>0.55671296296296302</c:v>
                </c:pt>
                <c:pt idx="9622" formatCode="h:mm:ss">
                  <c:v>0.55677083333333299</c:v>
                </c:pt>
                <c:pt idx="9623">
                  <c:v>0.55682870370370396</c:v>
                </c:pt>
                <c:pt idx="9624" formatCode="h:mm:ss">
                  <c:v>0.55688657407407405</c:v>
                </c:pt>
                <c:pt idx="9625" formatCode="h:mm:ss">
                  <c:v>0.55694444444444402</c:v>
                </c:pt>
                <c:pt idx="9626">
                  <c:v>0.55700231481481499</c:v>
                </c:pt>
                <c:pt idx="9627" formatCode="h:mm:ss">
                  <c:v>0.55706018518518496</c:v>
                </c:pt>
                <c:pt idx="9628" formatCode="h:mm:ss">
                  <c:v>0.55711805555555505</c:v>
                </c:pt>
                <c:pt idx="9629">
                  <c:v>0.55717592592592602</c:v>
                </c:pt>
                <c:pt idx="9630" formatCode="h:mm:ss">
                  <c:v>0.55723379629629599</c:v>
                </c:pt>
                <c:pt idx="9631" formatCode="h:mm:ss">
                  <c:v>0.55729166666666696</c:v>
                </c:pt>
                <c:pt idx="9632">
                  <c:v>0.55734953703703705</c:v>
                </c:pt>
                <c:pt idx="9633">
                  <c:v>0.55740740740740702</c:v>
                </c:pt>
                <c:pt idx="9634" formatCode="h:mm:ss">
                  <c:v>0.55746527777777799</c:v>
                </c:pt>
                <c:pt idx="9635" formatCode="h:mm:ss">
                  <c:v>0.55752314814814796</c:v>
                </c:pt>
                <c:pt idx="9636">
                  <c:v>0.55758101851851805</c:v>
                </c:pt>
                <c:pt idx="9637" formatCode="h:mm:ss">
                  <c:v>0.55763888888888902</c:v>
                </c:pt>
                <c:pt idx="9638" formatCode="h:mm:ss">
                  <c:v>0.55769675925925899</c:v>
                </c:pt>
                <c:pt idx="9639">
                  <c:v>0.55775462962962996</c:v>
                </c:pt>
                <c:pt idx="9640" formatCode="h:mm:ss">
                  <c:v>0.55781250000000004</c:v>
                </c:pt>
                <c:pt idx="9641" formatCode="h:mm:ss">
                  <c:v>0.55787037037037002</c:v>
                </c:pt>
                <c:pt idx="9642">
                  <c:v>0.55792824074074099</c:v>
                </c:pt>
                <c:pt idx="9643" formatCode="h:mm:ss">
                  <c:v>0.55798611111111096</c:v>
                </c:pt>
                <c:pt idx="9644" formatCode="h:mm:ss">
                  <c:v>0.55804398148148104</c:v>
                </c:pt>
                <c:pt idx="9645">
                  <c:v>0.55810185185185202</c:v>
                </c:pt>
                <c:pt idx="9646" formatCode="h:mm:ss">
                  <c:v>0.55815972222222199</c:v>
                </c:pt>
                <c:pt idx="9647" formatCode="h:mm:ss">
                  <c:v>0.55821759259259296</c:v>
                </c:pt>
                <c:pt idx="9648">
                  <c:v>0.55827546296296304</c:v>
                </c:pt>
                <c:pt idx="9649">
                  <c:v>0.55833333333333302</c:v>
                </c:pt>
                <c:pt idx="9650" formatCode="h:mm:ss">
                  <c:v>0.55839120370370399</c:v>
                </c:pt>
                <c:pt idx="9651" formatCode="h:mm:ss">
                  <c:v>0.55844907407407396</c:v>
                </c:pt>
                <c:pt idx="9652">
                  <c:v>0.55850694444444404</c:v>
                </c:pt>
                <c:pt idx="9653" formatCode="h:mm:ss">
                  <c:v>0.55856481481481501</c:v>
                </c:pt>
                <c:pt idx="9654" formatCode="h:mm:ss">
                  <c:v>0.55862268518518499</c:v>
                </c:pt>
                <c:pt idx="9655">
                  <c:v>0.55868055555555596</c:v>
                </c:pt>
                <c:pt idx="9656" formatCode="h:mm:ss">
                  <c:v>0.55873842592592604</c:v>
                </c:pt>
                <c:pt idx="9657" formatCode="h:mm:ss">
                  <c:v>0.55879629629629601</c:v>
                </c:pt>
                <c:pt idx="9658">
                  <c:v>0.55885416666666698</c:v>
                </c:pt>
                <c:pt idx="9659" formatCode="h:mm:ss">
                  <c:v>0.55891203703703696</c:v>
                </c:pt>
                <c:pt idx="9660" formatCode="h:mm:ss">
                  <c:v>0.55896990740740704</c:v>
                </c:pt>
                <c:pt idx="9661">
                  <c:v>0.55902777777777801</c:v>
                </c:pt>
                <c:pt idx="9662" formatCode="h:mm:ss">
                  <c:v>0.55908564814814798</c:v>
                </c:pt>
                <c:pt idx="9663" formatCode="h:mm:ss">
                  <c:v>0.55914351851851896</c:v>
                </c:pt>
                <c:pt idx="9664">
                  <c:v>0.55920138888888904</c:v>
                </c:pt>
                <c:pt idx="9665">
                  <c:v>0.55925925925925901</c:v>
                </c:pt>
                <c:pt idx="9666" formatCode="h:mm:ss">
                  <c:v>0.55931712962962998</c:v>
                </c:pt>
                <c:pt idx="9667" formatCode="h:mm:ss">
                  <c:v>0.55937499999999996</c:v>
                </c:pt>
                <c:pt idx="9668">
                  <c:v>0.55943287037037004</c:v>
                </c:pt>
                <c:pt idx="9669" formatCode="h:mm:ss">
                  <c:v>0.55949074074074101</c:v>
                </c:pt>
                <c:pt idx="9670" formatCode="h:mm:ss">
                  <c:v>0.55954861111111098</c:v>
                </c:pt>
                <c:pt idx="9671">
                  <c:v>0.55960648148148096</c:v>
                </c:pt>
                <c:pt idx="9672" formatCode="h:mm:ss">
                  <c:v>0.55966435185185204</c:v>
                </c:pt>
                <c:pt idx="9673" formatCode="h:mm:ss">
                  <c:v>0.55972222222222201</c:v>
                </c:pt>
                <c:pt idx="9674">
                  <c:v>0.55978009259259298</c:v>
                </c:pt>
                <c:pt idx="9675" formatCode="h:mm:ss">
                  <c:v>0.55983796296296295</c:v>
                </c:pt>
                <c:pt idx="9676" formatCode="h:mm:ss">
                  <c:v>0.55989583333333304</c:v>
                </c:pt>
                <c:pt idx="9677">
                  <c:v>0.55995370370370401</c:v>
                </c:pt>
                <c:pt idx="9678" formatCode="h:mm:ss">
                  <c:v>0.56001157407407398</c:v>
                </c:pt>
                <c:pt idx="9679" formatCode="h:mm:ss">
                  <c:v>0.56006944444444395</c:v>
                </c:pt>
                <c:pt idx="9680">
                  <c:v>0.56012731481481504</c:v>
                </c:pt>
                <c:pt idx="9681">
                  <c:v>0.56018518518518501</c:v>
                </c:pt>
                <c:pt idx="9682" formatCode="h:mm:ss">
                  <c:v>0.56024305555555598</c:v>
                </c:pt>
                <c:pt idx="9683" formatCode="h:mm:ss">
                  <c:v>0.56030092592592595</c:v>
                </c:pt>
                <c:pt idx="9684">
                  <c:v>0.56035879629629604</c:v>
                </c:pt>
                <c:pt idx="9685" formatCode="h:mm:ss">
                  <c:v>0.56041666666666701</c:v>
                </c:pt>
                <c:pt idx="9686" formatCode="h:mm:ss">
                  <c:v>0.56047453703703698</c:v>
                </c:pt>
                <c:pt idx="9687">
                  <c:v>0.56053240740740695</c:v>
                </c:pt>
                <c:pt idx="9688" formatCode="h:mm:ss">
                  <c:v>0.56059027777777803</c:v>
                </c:pt>
                <c:pt idx="9689" formatCode="h:mm:ss">
                  <c:v>0.56064814814814801</c:v>
                </c:pt>
                <c:pt idx="9690">
                  <c:v>0.56070601851851798</c:v>
                </c:pt>
                <c:pt idx="9691" formatCode="h:mm:ss">
                  <c:v>0.56076388888888895</c:v>
                </c:pt>
                <c:pt idx="9692" formatCode="h:mm:ss">
                  <c:v>0.56082175925925903</c:v>
                </c:pt>
                <c:pt idx="9693">
                  <c:v>0.56087962962963001</c:v>
                </c:pt>
                <c:pt idx="9694" formatCode="h:mm:ss">
                  <c:v>0.56093749999999998</c:v>
                </c:pt>
                <c:pt idx="9695" formatCode="h:mm:ss">
                  <c:v>0.56099537037036995</c:v>
                </c:pt>
                <c:pt idx="9696">
                  <c:v>0.56105324074074103</c:v>
                </c:pt>
                <c:pt idx="9697">
                  <c:v>0.56111111111111101</c:v>
                </c:pt>
                <c:pt idx="9698" formatCode="h:mm:ss">
                  <c:v>0.56116898148148098</c:v>
                </c:pt>
                <c:pt idx="9699" formatCode="h:mm:ss">
                  <c:v>0.56122685185185195</c:v>
                </c:pt>
                <c:pt idx="9700">
                  <c:v>0.56128472222222203</c:v>
                </c:pt>
                <c:pt idx="9701" formatCode="h:mm:ss">
                  <c:v>0.561342592592593</c:v>
                </c:pt>
                <c:pt idx="9702" formatCode="h:mm:ss">
                  <c:v>0.56140046296296298</c:v>
                </c:pt>
                <c:pt idx="9703">
                  <c:v>0.56145833333333295</c:v>
                </c:pt>
                <c:pt idx="9704" formatCode="h:mm:ss">
                  <c:v>0.56151620370370403</c:v>
                </c:pt>
                <c:pt idx="9705" formatCode="h:mm:ss">
                  <c:v>0.561574074074074</c:v>
                </c:pt>
                <c:pt idx="9706">
                  <c:v>0.56163194444444398</c:v>
                </c:pt>
                <c:pt idx="9707" formatCode="h:mm:ss">
                  <c:v>0.56168981481481495</c:v>
                </c:pt>
                <c:pt idx="9708" formatCode="h:mm:ss">
                  <c:v>0.56174768518518503</c:v>
                </c:pt>
                <c:pt idx="9709">
                  <c:v>0.561805555555556</c:v>
                </c:pt>
                <c:pt idx="9710" formatCode="h:mm:ss">
                  <c:v>0.56186342592592597</c:v>
                </c:pt>
                <c:pt idx="9711" formatCode="h:mm:ss">
                  <c:v>0.56192129629629595</c:v>
                </c:pt>
                <c:pt idx="9712">
                  <c:v>0.56197916666666703</c:v>
                </c:pt>
                <c:pt idx="9713">
                  <c:v>0.562037037037037</c:v>
                </c:pt>
                <c:pt idx="9714" formatCode="h:mm:ss">
                  <c:v>0.56209490740740697</c:v>
                </c:pt>
                <c:pt idx="9715" formatCode="h:mm:ss">
                  <c:v>0.56215277777777795</c:v>
                </c:pt>
                <c:pt idx="9716">
                  <c:v>0.56221064814814803</c:v>
                </c:pt>
                <c:pt idx="9717" formatCode="h:mm:ss">
                  <c:v>0.562268518518518</c:v>
                </c:pt>
                <c:pt idx="9718" formatCode="h:mm:ss">
                  <c:v>0.56232638888888897</c:v>
                </c:pt>
                <c:pt idx="9719">
                  <c:v>0.56238425925925895</c:v>
                </c:pt>
                <c:pt idx="9720" formatCode="h:mm:ss">
                  <c:v>0.56244212962963003</c:v>
                </c:pt>
                <c:pt idx="9721" formatCode="h:mm:ss">
                  <c:v>0.5625</c:v>
                </c:pt>
                <c:pt idx="9722">
                  <c:v>0.56255787037036997</c:v>
                </c:pt>
                <c:pt idx="9723" formatCode="h:mm:ss">
                  <c:v>0.56261574074074105</c:v>
                </c:pt>
                <c:pt idx="9724" formatCode="h:mm:ss">
                  <c:v>0.56267361111111103</c:v>
                </c:pt>
                <c:pt idx="9725">
                  <c:v>0.562731481481481</c:v>
                </c:pt>
                <c:pt idx="9726" formatCode="h:mm:ss">
                  <c:v>0.56278935185185197</c:v>
                </c:pt>
                <c:pt idx="9727" formatCode="h:mm:ss">
                  <c:v>0.56284722222222205</c:v>
                </c:pt>
                <c:pt idx="9728">
                  <c:v>0.56290509259259303</c:v>
                </c:pt>
                <c:pt idx="9729">
                  <c:v>0.562962962962963</c:v>
                </c:pt>
                <c:pt idx="9730" formatCode="h:mm:ss">
                  <c:v>0.56302083333333297</c:v>
                </c:pt>
                <c:pt idx="9731" formatCode="h:mm:ss">
                  <c:v>0.56307870370370405</c:v>
                </c:pt>
                <c:pt idx="9732">
                  <c:v>0.56313657407407403</c:v>
                </c:pt>
                <c:pt idx="9733" formatCode="h:mm:ss">
                  <c:v>0.563194444444444</c:v>
                </c:pt>
                <c:pt idx="9734" formatCode="h:mm:ss">
                  <c:v>0.56325231481481497</c:v>
                </c:pt>
                <c:pt idx="9735">
                  <c:v>0.56331018518518505</c:v>
                </c:pt>
                <c:pt idx="9736" formatCode="h:mm:ss">
                  <c:v>0.56336805555555503</c:v>
                </c:pt>
                <c:pt idx="9737" formatCode="h:mm:ss">
                  <c:v>0.563425925925926</c:v>
                </c:pt>
                <c:pt idx="9738">
                  <c:v>0.56348379629629597</c:v>
                </c:pt>
                <c:pt idx="9739" formatCode="h:mm:ss">
                  <c:v>0.56354166666666705</c:v>
                </c:pt>
                <c:pt idx="9740" formatCode="h:mm:ss">
                  <c:v>0.56359953703703702</c:v>
                </c:pt>
                <c:pt idx="9741">
                  <c:v>0.563657407407407</c:v>
                </c:pt>
                <c:pt idx="9742" formatCode="h:mm:ss">
                  <c:v>0.56371527777777797</c:v>
                </c:pt>
                <c:pt idx="9743" formatCode="h:mm:ss">
                  <c:v>0.56377314814814805</c:v>
                </c:pt>
                <c:pt idx="9744">
                  <c:v>0.56383101851851802</c:v>
                </c:pt>
                <c:pt idx="9745">
                  <c:v>0.56388888888888899</c:v>
                </c:pt>
                <c:pt idx="9746" formatCode="h:mm:ss">
                  <c:v>0.56394675925925897</c:v>
                </c:pt>
                <c:pt idx="9747" formatCode="h:mm:ss">
                  <c:v>0.56400462962963005</c:v>
                </c:pt>
                <c:pt idx="9748">
                  <c:v>0.56406250000000002</c:v>
                </c:pt>
                <c:pt idx="9749" formatCode="h:mm:ss">
                  <c:v>0.56412037037036999</c:v>
                </c:pt>
                <c:pt idx="9750" formatCode="h:mm:ss">
                  <c:v>0.56417824074074097</c:v>
                </c:pt>
                <c:pt idx="9751">
                  <c:v>0.56423611111111105</c:v>
                </c:pt>
                <c:pt idx="9752" formatCode="h:mm:ss">
                  <c:v>0.56429398148148102</c:v>
                </c:pt>
                <c:pt idx="9753" formatCode="h:mm:ss">
                  <c:v>0.56435185185185199</c:v>
                </c:pt>
                <c:pt idx="9754">
                  <c:v>0.56440972222222197</c:v>
                </c:pt>
                <c:pt idx="9755" formatCode="h:mm:ss">
                  <c:v>0.56446759259259205</c:v>
                </c:pt>
                <c:pt idx="9756" formatCode="h:mm:ss">
                  <c:v>0.56452546296296302</c:v>
                </c:pt>
                <c:pt idx="9757">
                  <c:v>0.56458333333333299</c:v>
                </c:pt>
                <c:pt idx="9758" formatCode="h:mm:ss">
                  <c:v>0.56464120370370396</c:v>
                </c:pt>
                <c:pt idx="9759" formatCode="h:mm:ss">
                  <c:v>0.56469907407407405</c:v>
                </c:pt>
                <c:pt idx="9760">
                  <c:v>0.56475694444444402</c:v>
                </c:pt>
                <c:pt idx="9761">
                  <c:v>0.56481481481481499</c:v>
                </c:pt>
                <c:pt idx="9762" formatCode="h:mm:ss">
                  <c:v>0.56487268518518496</c:v>
                </c:pt>
                <c:pt idx="9763" formatCode="h:mm:ss">
                  <c:v>0.56493055555555505</c:v>
                </c:pt>
                <c:pt idx="9764">
                  <c:v>0.56498842592592602</c:v>
                </c:pt>
                <c:pt idx="9765" formatCode="h:mm:ss">
                  <c:v>0.56504629629629599</c:v>
                </c:pt>
                <c:pt idx="9766" formatCode="h:mm:ss">
                  <c:v>0.56510416666666696</c:v>
                </c:pt>
                <c:pt idx="9767">
                  <c:v>0.56516203703703705</c:v>
                </c:pt>
                <c:pt idx="9768" formatCode="h:mm:ss">
                  <c:v>0.56521990740740702</c:v>
                </c:pt>
                <c:pt idx="9769" formatCode="h:mm:ss">
                  <c:v>0.56527777777777799</c:v>
                </c:pt>
                <c:pt idx="9770">
                  <c:v>0.56533564814814796</c:v>
                </c:pt>
                <c:pt idx="9771" formatCode="h:mm:ss">
                  <c:v>0.56539351851851805</c:v>
                </c:pt>
                <c:pt idx="9772" formatCode="h:mm:ss">
                  <c:v>0.56545138888888902</c:v>
                </c:pt>
                <c:pt idx="9773">
                  <c:v>0.56550925925925899</c:v>
                </c:pt>
                <c:pt idx="9774" formatCode="h:mm:ss">
                  <c:v>0.56556712962962996</c:v>
                </c:pt>
                <c:pt idx="9775" formatCode="h:mm:ss">
                  <c:v>0.56562500000000004</c:v>
                </c:pt>
                <c:pt idx="9776">
                  <c:v>0.56568287037037002</c:v>
                </c:pt>
                <c:pt idx="9777">
                  <c:v>0.56574074074074099</c:v>
                </c:pt>
                <c:pt idx="9778" formatCode="h:mm:ss">
                  <c:v>0.56579861111111096</c:v>
                </c:pt>
                <c:pt idx="9779" formatCode="h:mm:ss">
                  <c:v>0.56585648148148104</c:v>
                </c:pt>
                <c:pt idx="9780">
                  <c:v>0.56591435185185202</c:v>
                </c:pt>
                <c:pt idx="9781" formatCode="h:mm:ss">
                  <c:v>0.56597222222222199</c:v>
                </c:pt>
                <c:pt idx="9782" formatCode="h:mm:ss">
                  <c:v>0.56603009259259296</c:v>
                </c:pt>
                <c:pt idx="9783">
                  <c:v>0.56608796296296304</c:v>
                </c:pt>
                <c:pt idx="9784" formatCode="h:mm:ss">
                  <c:v>0.56614583333333302</c:v>
                </c:pt>
                <c:pt idx="9785" formatCode="h:mm:ss">
                  <c:v>0.56620370370370399</c:v>
                </c:pt>
                <c:pt idx="9786">
                  <c:v>0.56626157407407396</c:v>
                </c:pt>
                <c:pt idx="9787" formatCode="h:mm:ss">
                  <c:v>0.56631944444444404</c:v>
                </c:pt>
                <c:pt idx="9788" formatCode="h:mm:ss">
                  <c:v>0.56637731481481501</c:v>
                </c:pt>
                <c:pt idx="9789">
                  <c:v>0.56643518518518499</c:v>
                </c:pt>
                <c:pt idx="9790" formatCode="h:mm:ss">
                  <c:v>0.56649305555555596</c:v>
                </c:pt>
                <c:pt idx="9791" formatCode="h:mm:ss">
                  <c:v>0.56655092592592604</c:v>
                </c:pt>
                <c:pt idx="9792">
                  <c:v>0.56660879629629601</c:v>
                </c:pt>
                <c:pt idx="9793">
                  <c:v>0.56666666666666698</c:v>
                </c:pt>
                <c:pt idx="9794" formatCode="h:mm:ss">
                  <c:v>0.56672453703703696</c:v>
                </c:pt>
                <c:pt idx="9795" formatCode="h:mm:ss">
                  <c:v>0.56678240740740704</c:v>
                </c:pt>
                <c:pt idx="9796">
                  <c:v>0.56684027777777801</c:v>
                </c:pt>
                <c:pt idx="9797" formatCode="h:mm:ss">
                  <c:v>0.56689814814814798</c:v>
                </c:pt>
                <c:pt idx="9798" formatCode="h:mm:ss">
                  <c:v>0.56695601851851896</c:v>
                </c:pt>
                <c:pt idx="9799">
                  <c:v>0.56701388888888904</c:v>
                </c:pt>
                <c:pt idx="9800" formatCode="h:mm:ss">
                  <c:v>0.56707175925925901</c:v>
                </c:pt>
                <c:pt idx="9801" formatCode="h:mm:ss">
                  <c:v>0.56712962962962998</c:v>
                </c:pt>
                <c:pt idx="9802">
                  <c:v>0.56718749999999996</c:v>
                </c:pt>
                <c:pt idx="9803" formatCode="h:mm:ss">
                  <c:v>0.56724537037037004</c:v>
                </c:pt>
                <c:pt idx="9804" formatCode="h:mm:ss">
                  <c:v>0.56730324074074101</c:v>
                </c:pt>
                <c:pt idx="9805">
                  <c:v>0.56736111111111098</c:v>
                </c:pt>
                <c:pt idx="9806" formatCode="h:mm:ss">
                  <c:v>0.56741898148148096</c:v>
                </c:pt>
                <c:pt idx="9807" formatCode="h:mm:ss">
                  <c:v>0.56747685185185204</c:v>
                </c:pt>
                <c:pt idx="9808">
                  <c:v>0.56753472222222201</c:v>
                </c:pt>
                <c:pt idx="9809">
                  <c:v>0.56759259259259298</c:v>
                </c:pt>
                <c:pt idx="9810" formatCode="h:mm:ss">
                  <c:v>0.56765046296296295</c:v>
                </c:pt>
                <c:pt idx="9811" formatCode="h:mm:ss">
                  <c:v>0.56770833333333304</c:v>
                </c:pt>
                <c:pt idx="9812">
                  <c:v>0.56776620370370401</c:v>
                </c:pt>
                <c:pt idx="9813" formatCode="h:mm:ss">
                  <c:v>0.56782407407407398</c:v>
                </c:pt>
                <c:pt idx="9814" formatCode="h:mm:ss">
                  <c:v>0.56788194444444395</c:v>
                </c:pt>
                <c:pt idx="9815">
                  <c:v>0.56793981481481504</c:v>
                </c:pt>
                <c:pt idx="9816" formatCode="h:mm:ss">
                  <c:v>0.56799768518518501</c:v>
                </c:pt>
                <c:pt idx="9817" formatCode="h:mm:ss">
                  <c:v>0.56805555555555598</c:v>
                </c:pt>
                <c:pt idx="9818">
                  <c:v>0.56811342592592595</c:v>
                </c:pt>
                <c:pt idx="9819" formatCode="h:mm:ss">
                  <c:v>0.56817129629629604</c:v>
                </c:pt>
                <c:pt idx="9820" formatCode="h:mm:ss">
                  <c:v>0.56822916666666701</c:v>
                </c:pt>
                <c:pt idx="9821">
                  <c:v>0.56828703703703698</c:v>
                </c:pt>
                <c:pt idx="9822" formatCode="h:mm:ss">
                  <c:v>0.56834490740740695</c:v>
                </c:pt>
                <c:pt idx="9823" formatCode="h:mm:ss">
                  <c:v>0.56840277777777803</c:v>
                </c:pt>
                <c:pt idx="9824">
                  <c:v>0.56846064814814801</c:v>
                </c:pt>
                <c:pt idx="9825">
                  <c:v>0.56851851851851798</c:v>
                </c:pt>
                <c:pt idx="9826" formatCode="h:mm:ss">
                  <c:v>0.56857638888888895</c:v>
                </c:pt>
                <c:pt idx="9827" formatCode="h:mm:ss">
                  <c:v>0.56863425925925903</c:v>
                </c:pt>
                <c:pt idx="9828">
                  <c:v>0.56869212962963001</c:v>
                </c:pt>
                <c:pt idx="9829" formatCode="h:mm:ss">
                  <c:v>0.56874999999999998</c:v>
                </c:pt>
                <c:pt idx="9830" formatCode="h:mm:ss">
                  <c:v>0.56880787037036995</c:v>
                </c:pt>
                <c:pt idx="9831">
                  <c:v>0.56886574074074103</c:v>
                </c:pt>
                <c:pt idx="9832" formatCode="h:mm:ss">
                  <c:v>0.56892361111111101</c:v>
                </c:pt>
                <c:pt idx="9833" formatCode="h:mm:ss">
                  <c:v>0.56898148148148098</c:v>
                </c:pt>
                <c:pt idx="9834">
                  <c:v>0.56903935185185195</c:v>
                </c:pt>
                <c:pt idx="9835" formatCode="h:mm:ss">
                  <c:v>0.56909722222222203</c:v>
                </c:pt>
                <c:pt idx="9836" formatCode="h:mm:ss">
                  <c:v>0.569155092592593</c:v>
                </c:pt>
                <c:pt idx="9837">
                  <c:v>0.56921296296296298</c:v>
                </c:pt>
                <c:pt idx="9838" formatCode="h:mm:ss">
                  <c:v>0.56927083333333295</c:v>
                </c:pt>
                <c:pt idx="9839" formatCode="h:mm:ss">
                  <c:v>0.56932870370370403</c:v>
                </c:pt>
                <c:pt idx="9840">
                  <c:v>0.569386574074074</c:v>
                </c:pt>
                <c:pt idx="9841">
                  <c:v>0.56944444444444398</c:v>
                </c:pt>
                <c:pt idx="9842" formatCode="h:mm:ss">
                  <c:v>0.56950231481481495</c:v>
                </c:pt>
                <c:pt idx="9843" formatCode="h:mm:ss">
                  <c:v>0.56956018518518503</c:v>
                </c:pt>
                <c:pt idx="9844">
                  <c:v>0.569618055555556</c:v>
                </c:pt>
                <c:pt idx="9845" formatCode="h:mm:ss">
                  <c:v>0.56967592592592597</c:v>
                </c:pt>
                <c:pt idx="9846" formatCode="h:mm:ss">
                  <c:v>0.56973379629629595</c:v>
                </c:pt>
                <c:pt idx="9847">
                  <c:v>0.56979166666666703</c:v>
                </c:pt>
                <c:pt idx="9848" formatCode="h:mm:ss">
                  <c:v>0.569849537037037</c:v>
                </c:pt>
                <c:pt idx="9849" formatCode="h:mm:ss">
                  <c:v>0.56990740740740697</c:v>
                </c:pt>
                <c:pt idx="9850">
                  <c:v>0.56996527777777795</c:v>
                </c:pt>
                <c:pt idx="9851" formatCode="h:mm:ss">
                  <c:v>0.57002314814814803</c:v>
                </c:pt>
                <c:pt idx="9852" formatCode="h:mm:ss">
                  <c:v>0.570081018518518</c:v>
                </c:pt>
                <c:pt idx="9853">
                  <c:v>0.57013888888888897</c:v>
                </c:pt>
                <c:pt idx="9854" formatCode="h:mm:ss">
                  <c:v>0.57019675925925895</c:v>
                </c:pt>
                <c:pt idx="9855" formatCode="h:mm:ss">
                  <c:v>0.57025462962963003</c:v>
                </c:pt>
                <c:pt idx="9856">
                  <c:v>0.5703125</c:v>
                </c:pt>
                <c:pt idx="9857">
                  <c:v>0.57037037037036997</c:v>
                </c:pt>
                <c:pt idx="9858" formatCode="h:mm:ss">
                  <c:v>0.57042824074074105</c:v>
                </c:pt>
                <c:pt idx="9859" formatCode="h:mm:ss">
                  <c:v>0.57048611111111103</c:v>
                </c:pt>
                <c:pt idx="9860">
                  <c:v>0.570543981481481</c:v>
                </c:pt>
                <c:pt idx="9861" formatCode="h:mm:ss">
                  <c:v>0.57060185185185197</c:v>
                </c:pt>
                <c:pt idx="9862" formatCode="h:mm:ss">
                  <c:v>0.57065972222222205</c:v>
                </c:pt>
                <c:pt idx="9863">
                  <c:v>0.57071759259259303</c:v>
                </c:pt>
                <c:pt idx="9864" formatCode="h:mm:ss">
                  <c:v>0.570775462962963</c:v>
                </c:pt>
                <c:pt idx="9865" formatCode="h:mm:ss">
                  <c:v>0.57083333333333297</c:v>
                </c:pt>
                <c:pt idx="9866">
                  <c:v>0.57089120370370405</c:v>
                </c:pt>
                <c:pt idx="9867" formatCode="h:mm:ss">
                  <c:v>0.57094907407407403</c:v>
                </c:pt>
                <c:pt idx="9868" formatCode="h:mm:ss">
                  <c:v>0.571006944444444</c:v>
                </c:pt>
                <c:pt idx="9869">
                  <c:v>0.57106481481481497</c:v>
                </c:pt>
                <c:pt idx="9870" formatCode="h:mm:ss">
                  <c:v>0.57112268518518505</c:v>
                </c:pt>
                <c:pt idx="9871" formatCode="h:mm:ss">
                  <c:v>0.57118055555555503</c:v>
                </c:pt>
                <c:pt idx="9872">
                  <c:v>0.571238425925926</c:v>
                </c:pt>
                <c:pt idx="9873">
                  <c:v>0.57129629629629597</c:v>
                </c:pt>
                <c:pt idx="9874" formatCode="h:mm:ss">
                  <c:v>0.57135416666666705</c:v>
                </c:pt>
                <c:pt idx="9875" formatCode="h:mm:ss">
                  <c:v>0.57141203703703702</c:v>
                </c:pt>
                <c:pt idx="9876">
                  <c:v>0.571469907407407</c:v>
                </c:pt>
                <c:pt idx="9877" formatCode="h:mm:ss">
                  <c:v>0.57152777777777797</c:v>
                </c:pt>
                <c:pt idx="9878" formatCode="h:mm:ss">
                  <c:v>0.57158564814814805</c:v>
                </c:pt>
                <c:pt idx="9879">
                  <c:v>0.57164351851851802</c:v>
                </c:pt>
                <c:pt idx="9880" formatCode="h:mm:ss">
                  <c:v>0.57170138888888899</c:v>
                </c:pt>
                <c:pt idx="9881" formatCode="h:mm:ss">
                  <c:v>0.57175925925925897</c:v>
                </c:pt>
                <c:pt idx="9882">
                  <c:v>0.57181712962963005</c:v>
                </c:pt>
                <c:pt idx="9883" formatCode="h:mm:ss">
                  <c:v>0.57187500000000002</c:v>
                </c:pt>
                <c:pt idx="9884" formatCode="h:mm:ss">
                  <c:v>0.57193287037036999</c:v>
                </c:pt>
                <c:pt idx="9885">
                  <c:v>0.57199074074074097</c:v>
                </c:pt>
                <c:pt idx="9886" formatCode="h:mm:ss">
                  <c:v>0.57204861111111105</c:v>
                </c:pt>
                <c:pt idx="9887" formatCode="h:mm:ss">
                  <c:v>0.57210648148148102</c:v>
                </c:pt>
                <c:pt idx="9888">
                  <c:v>0.57216435185185199</c:v>
                </c:pt>
                <c:pt idx="9889">
                  <c:v>0.57222222222222197</c:v>
                </c:pt>
                <c:pt idx="9890" formatCode="h:mm:ss">
                  <c:v>0.57228009259259205</c:v>
                </c:pt>
                <c:pt idx="9891" formatCode="h:mm:ss">
                  <c:v>0.57233796296296302</c:v>
                </c:pt>
                <c:pt idx="9892">
                  <c:v>0.57239583333333299</c:v>
                </c:pt>
                <c:pt idx="9893" formatCode="h:mm:ss">
                  <c:v>0.57245370370370396</c:v>
                </c:pt>
                <c:pt idx="9894" formatCode="h:mm:ss">
                  <c:v>0.57251157407407405</c:v>
                </c:pt>
                <c:pt idx="9895">
                  <c:v>0.57256944444444402</c:v>
                </c:pt>
                <c:pt idx="9896" formatCode="h:mm:ss">
                  <c:v>0.57262731481481499</c:v>
                </c:pt>
                <c:pt idx="9897" formatCode="h:mm:ss">
                  <c:v>0.57268518518518496</c:v>
                </c:pt>
                <c:pt idx="9898">
                  <c:v>0.57274305555555505</c:v>
                </c:pt>
                <c:pt idx="9899" formatCode="h:mm:ss">
                  <c:v>0.57280092592592602</c:v>
                </c:pt>
                <c:pt idx="9900" formatCode="h:mm:ss">
                  <c:v>0.57285879629629599</c:v>
                </c:pt>
                <c:pt idx="9901">
                  <c:v>0.57291666666666696</c:v>
                </c:pt>
                <c:pt idx="9902" formatCode="h:mm:ss">
                  <c:v>0.57297453703703705</c:v>
                </c:pt>
                <c:pt idx="9903" formatCode="h:mm:ss">
                  <c:v>0.57303240740740702</c:v>
                </c:pt>
                <c:pt idx="9904">
                  <c:v>0.57309027777777799</c:v>
                </c:pt>
                <c:pt idx="9905">
                  <c:v>0.57314814814814796</c:v>
                </c:pt>
                <c:pt idx="9906" formatCode="h:mm:ss">
                  <c:v>0.57320601851851805</c:v>
                </c:pt>
                <c:pt idx="9907" formatCode="h:mm:ss">
                  <c:v>0.57326388888888902</c:v>
                </c:pt>
                <c:pt idx="9908">
                  <c:v>0.57332175925925899</c:v>
                </c:pt>
                <c:pt idx="9909" formatCode="h:mm:ss">
                  <c:v>0.57337962962962996</c:v>
                </c:pt>
                <c:pt idx="9910" formatCode="h:mm:ss">
                  <c:v>0.57343750000000004</c:v>
                </c:pt>
                <c:pt idx="9911">
                  <c:v>0.57349537037037002</c:v>
                </c:pt>
                <c:pt idx="9912" formatCode="h:mm:ss">
                  <c:v>0.57355324074074099</c:v>
                </c:pt>
                <c:pt idx="9913" formatCode="h:mm:ss">
                  <c:v>0.57361111111111096</c:v>
                </c:pt>
                <c:pt idx="9914">
                  <c:v>0.57366898148148104</c:v>
                </c:pt>
                <c:pt idx="9915" formatCode="h:mm:ss">
                  <c:v>0.57372685185185202</c:v>
                </c:pt>
                <c:pt idx="9916" formatCode="h:mm:ss">
                  <c:v>0.57378472222222199</c:v>
                </c:pt>
                <c:pt idx="9917">
                  <c:v>0.57384259259259296</c:v>
                </c:pt>
                <c:pt idx="9918" formatCode="h:mm:ss">
                  <c:v>0.57390046296296304</c:v>
                </c:pt>
                <c:pt idx="9919" formatCode="h:mm:ss">
                  <c:v>0.57395833333333302</c:v>
                </c:pt>
                <c:pt idx="9920">
                  <c:v>0.57401620370370399</c:v>
                </c:pt>
                <c:pt idx="9921">
                  <c:v>0.57407407407407396</c:v>
                </c:pt>
                <c:pt idx="9922" formatCode="h:mm:ss">
                  <c:v>0.57413194444444404</c:v>
                </c:pt>
                <c:pt idx="9923" formatCode="h:mm:ss">
                  <c:v>0.57418981481481501</c:v>
                </c:pt>
                <c:pt idx="9924">
                  <c:v>0.57424768518518499</c:v>
                </c:pt>
                <c:pt idx="9925" formatCode="h:mm:ss">
                  <c:v>0.57430555555555596</c:v>
                </c:pt>
                <c:pt idx="9926" formatCode="h:mm:ss">
                  <c:v>0.57436342592592604</c:v>
                </c:pt>
                <c:pt idx="9927">
                  <c:v>0.57442129629629601</c:v>
                </c:pt>
                <c:pt idx="9928" formatCode="h:mm:ss">
                  <c:v>0.57447916666666698</c:v>
                </c:pt>
                <c:pt idx="9929" formatCode="h:mm:ss">
                  <c:v>0.57453703703703696</c:v>
                </c:pt>
                <c:pt idx="9930">
                  <c:v>0.57459490740740704</c:v>
                </c:pt>
                <c:pt idx="9931" formatCode="h:mm:ss">
                  <c:v>0.57465277777777801</c:v>
                </c:pt>
                <c:pt idx="9932" formatCode="h:mm:ss">
                  <c:v>0.57471064814814798</c:v>
                </c:pt>
                <c:pt idx="9933">
                  <c:v>0.57476851851851896</c:v>
                </c:pt>
                <c:pt idx="9934" formatCode="h:mm:ss">
                  <c:v>0.57482638888888904</c:v>
                </c:pt>
                <c:pt idx="9935" formatCode="h:mm:ss">
                  <c:v>0.57488425925925901</c:v>
                </c:pt>
                <c:pt idx="9936">
                  <c:v>0.57494212962962998</c:v>
                </c:pt>
                <c:pt idx="9937">
                  <c:v>0.57499999999999996</c:v>
                </c:pt>
                <c:pt idx="9938" formatCode="h:mm:ss">
                  <c:v>0.57505787037037004</c:v>
                </c:pt>
                <c:pt idx="9939" formatCode="h:mm:ss">
                  <c:v>0.57511574074074101</c:v>
                </c:pt>
                <c:pt idx="9940">
                  <c:v>0.57517361111111098</c:v>
                </c:pt>
                <c:pt idx="9941" formatCode="h:mm:ss">
                  <c:v>0.57523148148148096</c:v>
                </c:pt>
                <c:pt idx="9942" formatCode="h:mm:ss">
                  <c:v>0.57528935185185204</c:v>
                </c:pt>
                <c:pt idx="9943">
                  <c:v>0.57534722222222201</c:v>
                </c:pt>
                <c:pt idx="9944" formatCode="h:mm:ss">
                  <c:v>0.57540509259259298</c:v>
                </c:pt>
                <c:pt idx="9945" formatCode="h:mm:ss">
                  <c:v>0.57546296296296295</c:v>
                </c:pt>
                <c:pt idx="9946">
                  <c:v>0.57552083333333304</c:v>
                </c:pt>
                <c:pt idx="9947" formatCode="h:mm:ss">
                  <c:v>0.57557870370370401</c:v>
                </c:pt>
                <c:pt idx="9948" formatCode="h:mm:ss">
                  <c:v>0.57563657407407398</c:v>
                </c:pt>
                <c:pt idx="9949">
                  <c:v>0.57569444444444395</c:v>
                </c:pt>
                <c:pt idx="9950" formatCode="h:mm:ss">
                  <c:v>0.57575231481481504</c:v>
                </c:pt>
                <c:pt idx="9951" formatCode="h:mm:ss">
                  <c:v>0.57581018518518501</c:v>
                </c:pt>
                <c:pt idx="9952">
                  <c:v>0.57586805555555598</c:v>
                </c:pt>
                <c:pt idx="9953">
                  <c:v>0.57592592592592595</c:v>
                </c:pt>
                <c:pt idx="9954" formatCode="h:mm:ss">
                  <c:v>0.57598379629629604</c:v>
                </c:pt>
                <c:pt idx="9955" formatCode="h:mm:ss">
                  <c:v>0.57604166666666701</c:v>
                </c:pt>
                <c:pt idx="9956">
                  <c:v>0.57609953703703698</c:v>
                </c:pt>
                <c:pt idx="9957" formatCode="h:mm:ss">
                  <c:v>0.57615740740740695</c:v>
                </c:pt>
                <c:pt idx="9958" formatCode="h:mm:ss">
                  <c:v>0.57621527777777803</c:v>
                </c:pt>
                <c:pt idx="9959">
                  <c:v>0.57627314814814801</c:v>
                </c:pt>
                <c:pt idx="9960" formatCode="h:mm:ss">
                  <c:v>0.57633101851851798</c:v>
                </c:pt>
                <c:pt idx="9961" formatCode="h:mm:ss">
                  <c:v>0.57638888888888895</c:v>
                </c:pt>
                <c:pt idx="9962">
                  <c:v>0.57644675925925903</c:v>
                </c:pt>
                <c:pt idx="9963" formatCode="h:mm:ss">
                  <c:v>0.57650462962963001</c:v>
                </c:pt>
                <c:pt idx="9964" formatCode="h:mm:ss">
                  <c:v>0.57656249999999998</c:v>
                </c:pt>
                <c:pt idx="9965">
                  <c:v>0.57662037037036995</c:v>
                </c:pt>
                <c:pt idx="9966" formatCode="h:mm:ss">
                  <c:v>0.57667824074074103</c:v>
                </c:pt>
                <c:pt idx="9967" formatCode="h:mm:ss">
                  <c:v>0.57673611111111101</c:v>
                </c:pt>
                <c:pt idx="9968">
                  <c:v>0.57679398148148098</c:v>
                </c:pt>
                <c:pt idx="9969">
                  <c:v>0.57685185185185195</c:v>
                </c:pt>
                <c:pt idx="9970" formatCode="h:mm:ss">
                  <c:v>0.57690972222222203</c:v>
                </c:pt>
                <c:pt idx="9971" formatCode="h:mm:ss">
                  <c:v>0.576967592592593</c:v>
                </c:pt>
                <c:pt idx="9972">
                  <c:v>0.57702546296296298</c:v>
                </c:pt>
                <c:pt idx="9973" formatCode="h:mm:ss">
                  <c:v>0.57708333333333295</c:v>
                </c:pt>
                <c:pt idx="9974" formatCode="h:mm:ss">
                  <c:v>0.57714120370370403</c:v>
                </c:pt>
                <c:pt idx="9975">
                  <c:v>0.577199074074074</c:v>
                </c:pt>
                <c:pt idx="9976" formatCode="h:mm:ss">
                  <c:v>0.57725694444444398</c:v>
                </c:pt>
                <c:pt idx="9977" formatCode="h:mm:ss">
                  <c:v>0.57731481481481495</c:v>
                </c:pt>
                <c:pt idx="9978">
                  <c:v>0.57737268518518503</c:v>
                </c:pt>
                <c:pt idx="9979" formatCode="h:mm:ss">
                  <c:v>0.577430555555556</c:v>
                </c:pt>
                <c:pt idx="9980" formatCode="h:mm:ss">
                  <c:v>0.57748842592592597</c:v>
                </c:pt>
                <c:pt idx="9981">
                  <c:v>0.57754629629629595</c:v>
                </c:pt>
                <c:pt idx="9982" formatCode="h:mm:ss">
                  <c:v>0.57760416666666703</c:v>
                </c:pt>
                <c:pt idx="9983" formatCode="h:mm:ss">
                  <c:v>0.577662037037037</c:v>
                </c:pt>
                <c:pt idx="9984">
                  <c:v>0.57771990740740697</c:v>
                </c:pt>
                <c:pt idx="9985">
                  <c:v>0.57777777777777795</c:v>
                </c:pt>
                <c:pt idx="9986" formatCode="h:mm:ss">
                  <c:v>0.57783564814814803</c:v>
                </c:pt>
                <c:pt idx="9987" formatCode="h:mm:ss">
                  <c:v>0.577893518518518</c:v>
                </c:pt>
                <c:pt idx="9988">
                  <c:v>0.57795138888888897</c:v>
                </c:pt>
                <c:pt idx="9989" formatCode="h:mm:ss">
                  <c:v>0.57800925925925895</c:v>
                </c:pt>
                <c:pt idx="9990" formatCode="h:mm:ss">
                  <c:v>0.57806712962963003</c:v>
                </c:pt>
                <c:pt idx="9991">
                  <c:v>0.578125</c:v>
                </c:pt>
                <c:pt idx="9992" formatCode="h:mm:ss">
                  <c:v>0.57818287037036997</c:v>
                </c:pt>
                <c:pt idx="9993" formatCode="h:mm:ss">
                  <c:v>0.57824074074074105</c:v>
                </c:pt>
                <c:pt idx="9994">
                  <c:v>0.57829861111111103</c:v>
                </c:pt>
                <c:pt idx="9995" formatCode="h:mm:ss">
                  <c:v>0.578356481481481</c:v>
                </c:pt>
                <c:pt idx="9996" formatCode="h:mm:ss">
                  <c:v>0.57841435185185197</c:v>
                </c:pt>
                <c:pt idx="9997">
                  <c:v>0.57847222222222205</c:v>
                </c:pt>
                <c:pt idx="9998" formatCode="h:mm:ss">
                  <c:v>0.57853009259259303</c:v>
                </c:pt>
                <c:pt idx="9999" formatCode="h:mm:ss">
                  <c:v>0.578587962962963</c:v>
                </c:pt>
                <c:pt idx="10000">
                  <c:v>0.57864583333333297</c:v>
                </c:pt>
                <c:pt idx="10001">
                  <c:v>0.57870370370370405</c:v>
                </c:pt>
                <c:pt idx="10002" formatCode="h:mm:ss">
                  <c:v>0.57876157407407403</c:v>
                </c:pt>
                <c:pt idx="10003" formatCode="h:mm:ss">
                  <c:v>0.578819444444444</c:v>
                </c:pt>
                <c:pt idx="10004">
                  <c:v>0.57887731481481497</c:v>
                </c:pt>
                <c:pt idx="10005" formatCode="h:mm:ss">
                  <c:v>0.57893518518518505</c:v>
                </c:pt>
                <c:pt idx="10006" formatCode="h:mm:ss">
                  <c:v>0.57899305555555503</c:v>
                </c:pt>
                <c:pt idx="10007">
                  <c:v>0.579050925925926</c:v>
                </c:pt>
                <c:pt idx="10008" formatCode="h:mm:ss">
                  <c:v>0.57910879629629597</c:v>
                </c:pt>
                <c:pt idx="10009" formatCode="h:mm:ss">
                  <c:v>0.57916666666666705</c:v>
                </c:pt>
                <c:pt idx="10010">
                  <c:v>0.57922453703703702</c:v>
                </c:pt>
                <c:pt idx="10011" formatCode="h:mm:ss">
                  <c:v>0.579282407407407</c:v>
                </c:pt>
                <c:pt idx="10012" formatCode="h:mm:ss">
                  <c:v>0.57934027777777797</c:v>
                </c:pt>
                <c:pt idx="10013">
                  <c:v>0.57939814814814805</c:v>
                </c:pt>
                <c:pt idx="10014" formatCode="h:mm:ss">
                  <c:v>0.57945601851851802</c:v>
                </c:pt>
                <c:pt idx="10015" formatCode="h:mm:ss">
                  <c:v>0.57951388888888899</c:v>
                </c:pt>
                <c:pt idx="10016">
                  <c:v>0.57957175925925897</c:v>
                </c:pt>
                <c:pt idx="10017">
                  <c:v>0.57962962962963005</c:v>
                </c:pt>
                <c:pt idx="10018" formatCode="h:mm:ss">
                  <c:v>0.57968750000000002</c:v>
                </c:pt>
                <c:pt idx="10019" formatCode="h:mm:ss">
                  <c:v>0.57974537037036999</c:v>
                </c:pt>
                <c:pt idx="10020">
                  <c:v>0.57980324074074097</c:v>
                </c:pt>
                <c:pt idx="10021" formatCode="h:mm:ss">
                  <c:v>0.57986111111111105</c:v>
                </c:pt>
                <c:pt idx="10022" formatCode="h:mm:ss">
                  <c:v>0.57991898148148102</c:v>
                </c:pt>
                <c:pt idx="10023">
                  <c:v>0.57997685185185199</c:v>
                </c:pt>
                <c:pt idx="10024" formatCode="h:mm:ss">
                  <c:v>0.58003472222222197</c:v>
                </c:pt>
                <c:pt idx="10025" formatCode="h:mm:ss">
                  <c:v>0.58009259259259205</c:v>
                </c:pt>
                <c:pt idx="10026">
                  <c:v>0.58015046296296302</c:v>
                </c:pt>
                <c:pt idx="10027" formatCode="h:mm:ss">
                  <c:v>0.58020833333333299</c:v>
                </c:pt>
                <c:pt idx="10028" formatCode="h:mm:ss">
                  <c:v>0.58026620370370396</c:v>
                </c:pt>
                <c:pt idx="10029">
                  <c:v>0.58032407407407405</c:v>
                </c:pt>
                <c:pt idx="10030" formatCode="h:mm:ss">
                  <c:v>0.58038194444444402</c:v>
                </c:pt>
                <c:pt idx="10031" formatCode="h:mm:ss">
                  <c:v>0.58043981481481499</c:v>
                </c:pt>
                <c:pt idx="10032">
                  <c:v>0.58049768518518496</c:v>
                </c:pt>
                <c:pt idx="10033">
                  <c:v>0.58055555555555505</c:v>
                </c:pt>
                <c:pt idx="10034" formatCode="h:mm:ss">
                  <c:v>0.58061342592592602</c:v>
                </c:pt>
                <c:pt idx="10035" formatCode="h:mm:ss">
                  <c:v>0.58067129629629599</c:v>
                </c:pt>
                <c:pt idx="10036">
                  <c:v>0.58072916666666696</c:v>
                </c:pt>
                <c:pt idx="10037" formatCode="h:mm:ss">
                  <c:v>0.58078703703703705</c:v>
                </c:pt>
                <c:pt idx="10038" formatCode="h:mm:ss">
                  <c:v>0.58084490740740702</c:v>
                </c:pt>
                <c:pt idx="10039">
                  <c:v>0.58090277777777799</c:v>
                </c:pt>
                <c:pt idx="10040" formatCode="h:mm:ss">
                  <c:v>0.58096064814814796</c:v>
                </c:pt>
                <c:pt idx="10041" formatCode="h:mm:ss">
                  <c:v>0.58101851851851805</c:v>
                </c:pt>
                <c:pt idx="10042">
                  <c:v>0.58107638888888902</c:v>
                </c:pt>
                <c:pt idx="10043" formatCode="h:mm:ss">
                  <c:v>0.58113425925925899</c:v>
                </c:pt>
                <c:pt idx="10044" formatCode="h:mm:ss">
                  <c:v>0.58119212962962996</c:v>
                </c:pt>
                <c:pt idx="10045">
                  <c:v>0.58125000000000004</c:v>
                </c:pt>
                <c:pt idx="10046" formatCode="h:mm:ss">
                  <c:v>0.58130787037037002</c:v>
                </c:pt>
                <c:pt idx="10047" formatCode="h:mm:ss">
                  <c:v>0.58136574074074099</c:v>
                </c:pt>
                <c:pt idx="10048">
                  <c:v>0.58142361111111096</c:v>
                </c:pt>
                <c:pt idx="10049">
                  <c:v>0.58148148148148104</c:v>
                </c:pt>
                <c:pt idx="10050" formatCode="h:mm:ss">
                  <c:v>0.58153935185185202</c:v>
                </c:pt>
                <c:pt idx="10051" formatCode="h:mm:ss">
                  <c:v>0.58159722222222199</c:v>
                </c:pt>
                <c:pt idx="10052">
                  <c:v>0.58165509259259296</c:v>
                </c:pt>
                <c:pt idx="10053" formatCode="h:mm:ss">
                  <c:v>0.58171296296296304</c:v>
                </c:pt>
                <c:pt idx="10054" formatCode="h:mm:ss">
                  <c:v>0.58177083333333302</c:v>
                </c:pt>
                <c:pt idx="10055">
                  <c:v>0.58182870370370399</c:v>
                </c:pt>
                <c:pt idx="10056" formatCode="h:mm:ss">
                  <c:v>0.58188657407407396</c:v>
                </c:pt>
                <c:pt idx="10057" formatCode="h:mm:ss">
                  <c:v>0.58194444444444404</c:v>
                </c:pt>
                <c:pt idx="10058">
                  <c:v>0.58200231481481501</c:v>
                </c:pt>
                <c:pt idx="10059" formatCode="h:mm:ss">
                  <c:v>0.58206018518518499</c:v>
                </c:pt>
                <c:pt idx="10060" formatCode="h:mm:ss">
                  <c:v>0.58211805555555596</c:v>
                </c:pt>
                <c:pt idx="10061">
                  <c:v>0.58217592592592604</c:v>
                </c:pt>
                <c:pt idx="10062" formatCode="h:mm:ss">
                  <c:v>0.58223379629629601</c:v>
                </c:pt>
                <c:pt idx="10063" formatCode="h:mm:ss">
                  <c:v>0.58229166666666698</c:v>
                </c:pt>
                <c:pt idx="10064">
                  <c:v>0.58234953703703696</c:v>
                </c:pt>
                <c:pt idx="10065">
                  <c:v>0.58240740740740704</c:v>
                </c:pt>
                <c:pt idx="10066" formatCode="h:mm:ss">
                  <c:v>0.58246527777777801</c:v>
                </c:pt>
                <c:pt idx="10067" formatCode="h:mm:ss">
                  <c:v>0.58252314814814798</c:v>
                </c:pt>
                <c:pt idx="10068">
                  <c:v>0.58258101851851896</c:v>
                </c:pt>
                <c:pt idx="10069" formatCode="h:mm:ss">
                  <c:v>0.58263888888888904</c:v>
                </c:pt>
                <c:pt idx="10070" formatCode="h:mm:ss">
                  <c:v>0.58269675925925901</c:v>
                </c:pt>
                <c:pt idx="10071">
                  <c:v>0.58275462962962998</c:v>
                </c:pt>
                <c:pt idx="10072" formatCode="h:mm:ss">
                  <c:v>0.58281249999999996</c:v>
                </c:pt>
                <c:pt idx="10073" formatCode="h:mm:ss">
                  <c:v>0.58287037037037004</c:v>
                </c:pt>
                <c:pt idx="10074">
                  <c:v>0.58292824074074101</c:v>
                </c:pt>
                <c:pt idx="10075" formatCode="h:mm:ss">
                  <c:v>0.58298611111111098</c:v>
                </c:pt>
                <c:pt idx="10076" formatCode="h:mm:ss">
                  <c:v>0.58304398148148096</c:v>
                </c:pt>
                <c:pt idx="10077">
                  <c:v>0.58310185185185204</c:v>
                </c:pt>
                <c:pt idx="10078" formatCode="h:mm:ss">
                  <c:v>0.58315972222222201</c:v>
                </c:pt>
                <c:pt idx="10079" formatCode="h:mm:ss">
                  <c:v>0.58321759259259298</c:v>
                </c:pt>
                <c:pt idx="10080">
                  <c:v>0.58327546296296295</c:v>
                </c:pt>
                <c:pt idx="10081">
                  <c:v>0.58333333333333304</c:v>
                </c:pt>
                <c:pt idx="10082" formatCode="h:mm:ss">
                  <c:v>0.58339120370370401</c:v>
                </c:pt>
                <c:pt idx="10083" formatCode="h:mm:ss">
                  <c:v>0.58344907407407398</c:v>
                </c:pt>
                <c:pt idx="10084">
                  <c:v>0.58350694444444395</c:v>
                </c:pt>
                <c:pt idx="10085" formatCode="h:mm:ss">
                  <c:v>0.58356481481481504</c:v>
                </c:pt>
                <c:pt idx="10086" formatCode="h:mm:ss">
                  <c:v>0.58362268518518501</c:v>
                </c:pt>
                <c:pt idx="10087">
                  <c:v>0.58368055555555598</c:v>
                </c:pt>
                <c:pt idx="10088" formatCode="h:mm:ss">
                  <c:v>0.58373842592592595</c:v>
                </c:pt>
                <c:pt idx="10089" formatCode="h:mm:ss">
                  <c:v>0.58379629629629604</c:v>
                </c:pt>
                <c:pt idx="10090">
                  <c:v>0.58385416666666701</c:v>
                </c:pt>
                <c:pt idx="10091" formatCode="h:mm:ss">
                  <c:v>0.58391203703703698</c:v>
                </c:pt>
                <c:pt idx="10092" formatCode="h:mm:ss">
                  <c:v>0.58396990740740695</c:v>
                </c:pt>
                <c:pt idx="10093">
                  <c:v>0.58402777777777803</c:v>
                </c:pt>
                <c:pt idx="10094" formatCode="h:mm:ss">
                  <c:v>0.58408564814814801</c:v>
                </c:pt>
                <c:pt idx="10095" formatCode="h:mm:ss">
                  <c:v>0.58414351851851798</c:v>
                </c:pt>
                <c:pt idx="10096">
                  <c:v>0.58420138888888895</c:v>
                </c:pt>
                <c:pt idx="10097">
                  <c:v>0.58425925925925903</c:v>
                </c:pt>
                <c:pt idx="10098" formatCode="h:mm:ss">
                  <c:v>0.58431712962963001</c:v>
                </c:pt>
                <c:pt idx="10099" formatCode="h:mm:ss">
                  <c:v>0.58437499999999998</c:v>
                </c:pt>
                <c:pt idx="10100">
                  <c:v>0.58443287037036995</c:v>
                </c:pt>
                <c:pt idx="10101" formatCode="h:mm:ss">
                  <c:v>0.58449074074074103</c:v>
                </c:pt>
                <c:pt idx="10102" formatCode="h:mm:ss">
                  <c:v>0.58454861111111101</c:v>
                </c:pt>
                <c:pt idx="10103">
                  <c:v>0.58460648148148098</c:v>
                </c:pt>
                <c:pt idx="10104" formatCode="h:mm:ss">
                  <c:v>0.58466435185185195</c:v>
                </c:pt>
                <c:pt idx="10105" formatCode="h:mm:ss">
                  <c:v>0.58472222222222203</c:v>
                </c:pt>
                <c:pt idx="10106">
                  <c:v>0.584780092592593</c:v>
                </c:pt>
                <c:pt idx="10107" formatCode="h:mm:ss">
                  <c:v>0.58483796296296298</c:v>
                </c:pt>
                <c:pt idx="10108" formatCode="h:mm:ss">
                  <c:v>0.58489583333333295</c:v>
                </c:pt>
                <c:pt idx="10109">
                  <c:v>0.58495370370370403</c:v>
                </c:pt>
                <c:pt idx="10110" formatCode="h:mm:ss">
                  <c:v>0.585011574074074</c:v>
                </c:pt>
                <c:pt idx="10111" formatCode="h:mm:ss">
                  <c:v>0.58506944444444398</c:v>
                </c:pt>
                <c:pt idx="10112">
                  <c:v>0.58512731481481495</c:v>
                </c:pt>
                <c:pt idx="10113">
                  <c:v>0.58518518518518503</c:v>
                </c:pt>
                <c:pt idx="10114" formatCode="h:mm:ss">
                  <c:v>0.585243055555556</c:v>
                </c:pt>
                <c:pt idx="10115" formatCode="h:mm:ss">
                  <c:v>0.58530092592592597</c:v>
                </c:pt>
                <c:pt idx="10116">
                  <c:v>0.58535879629629595</c:v>
                </c:pt>
                <c:pt idx="10117" formatCode="h:mm:ss">
                  <c:v>0.58541666666666703</c:v>
                </c:pt>
                <c:pt idx="10118" formatCode="h:mm:ss">
                  <c:v>0.585474537037037</c:v>
                </c:pt>
                <c:pt idx="10119">
                  <c:v>0.58553240740740697</c:v>
                </c:pt>
                <c:pt idx="10120" formatCode="h:mm:ss">
                  <c:v>0.58559027777777795</c:v>
                </c:pt>
                <c:pt idx="10121" formatCode="h:mm:ss">
                  <c:v>0.58564814814814803</c:v>
                </c:pt>
                <c:pt idx="10122">
                  <c:v>0.585706018518518</c:v>
                </c:pt>
                <c:pt idx="10123" formatCode="h:mm:ss">
                  <c:v>0.58576388888888897</c:v>
                </c:pt>
                <c:pt idx="10124" formatCode="h:mm:ss">
                  <c:v>0.58582175925925895</c:v>
                </c:pt>
                <c:pt idx="10125">
                  <c:v>0.58587962962963003</c:v>
                </c:pt>
                <c:pt idx="10126" formatCode="h:mm:ss">
                  <c:v>0.5859375</c:v>
                </c:pt>
                <c:pt idx="10127" formatCode="h:mm:ss">
                  <c:v>0.58599537037036997</c:v>
                </c:pt>
                <c:pt idx="10128">
                  <c:v>0.58605324074074105</c:v>
                </c:pt>
                <c:pt idx="10129">
                  <c:v>0.58611111111111103</c:v>
                </c:pt>
                <c:pt idx="10130" formatCode="h:mm:ss">
                  <c:v>0.586168981481481</c:v>
                </c:pt>
                <c:pt idx="10131" formatCode="h:mm:ss">
                  <c:v>0.58622685185185197</c:v>
                </c:pt>
                <c:pt idx="10132">
                  <c:v>0.58628472222222205</c:v>
                </c:pt>
                <c:pt idx="10133" formatCode="h:mm:ss">
                  <c:v>0.58634259259259303</c:v>
                </c:pt>
                <c:pt idx="10134" formatCode="h:mm:ss">
                  <c:v>0.586400462962963</c:v>
                </c:pt>
                <c:pt idx="10135">
                  <c:v>0.58645833333333297</c:v>
                </c:pt>
                <c:pt idx="10136" formatCode="h:mm:ss">
                  <c:v>0.58651620370370405</c:v>
                </c:pt>
                <c:pt idx="10137" formatCode="h:mm:ss">
                  <c:v>0.58657407407407403</c:v>
                </c:pt>
                <c:pt idx="10138">
                  <c:v>0.586631944444444</c:v>
                </c:pt>
                <c:pt idx="10139" formatCode="h:mm:ss">
                  <c:v>0.58668981481481497</c:v>
                </c:pt>
                <c:pt idx="10140" formatCode="h:mm:ss">
                  <c:v>0.58674768518518505</c:v>
                </c:pt>
                <c:pt idx="10141">
                  <c:v>0.58680555555555503</c:v>
                </c:pt>
                <c:pt idx="10142" formatCode="h:mm:ss">
                  <c:v>0.586863425925926</c:v>
                </c:pt>
                <c:pt idx="10143" formatCode="h:mm:ss">
                  <c:v>0.58692129629629597</c:v>
                </c:pt>
                <c:pt idx="10144">
                  <c:v>0.58697916666666705</c:v>
                </c:pt>
                <c:pt idx="10145">
                  <c:v>0.58703703703703702</c:v>
                </c:pt>
                <c:pt idx="10146" formatCode="h:mm:ss">
                  <c:v>0.587094907407407</c:v>
                </c:pt>
                <c:pt idx="10147" formatCode="h:mm:ss">
                  <c:v>0.58715277777777797</c:v>
                </c:pt>
                <c:pt idx="10148">
                  <c:v>0.58721064814814805</c:v>
                </c:pt>
                <c:pt idx="10149" formatCode="h:mm:ss">
                  <c:v>0.58726851851851802</c:v>
                </c:pt>
                <c:pt idx="10150" formatCode="h:mm:ss">
                  <c:v>0.58732638888888899</c:v>
                </c:pt>
                <c:pt idx="10151">
                  <c:v>0.58738425925925897</c:v>
                </c:pt>
                <c:pt idx="10152" formatCode="h:mm:ss">
                  <c:v>0.58744212962963005</c:v>
                </c:pt>
                <c:pt idx="10153" formatCode="h:mm:ss">
                  <c:v>0.58750000000000002</c:v>
                </c:pt>
                <c:pt idx="10154">
                  <c:v>0.58755787037036999</c:v>
                </c:pt>
                <c:pt idx="10155" formatCode="h:mm:ss">
                  <c:v>0.58761574074074097</c:v>
                </c:pt>
                <c:pt idx="10156" formatCode="h:mm:ss">
                  <c:v>0.58767361111111105</c:v>
                </c:pt>
                <c:pt idx="10157">
                  <c:v>0.58773148148148102</c:v>
                </c:pt>
                <c:pt idx="10158" formatCode="h:mm:ss">
                  <c:v>0.58778935185185199</c:v>
                </c:pt>
                <c:pt idx="10159" formatCode="h:mm:ss">
                  <c:v>0.58784722222222197</c:v>
                </c:pt>
                <c:pt idx="10160">
                  <c:v>0.58790509259259205</c:v>
                </c:pt>
                <c:pt idx="10161">
                  <c:v>0.58796296296296302</c:v>
                </c:pt>
                <c:pt idx="10162" formatCode="h:mm:ss">
                  <c:v>0.58802083333333299</c:v>
                </c:pt>
                <c:pt idx="10163" formatCode="h:mm:ss">
                  <c:v>0.58807870370370396</c:v>
                </c:pt>
                <c:pt idx="10164">
                  <c:v>0.58813657407407405</c:v>
                </c:pt>
                <c:pt idx="10165" formatCode="h:mm:ss">
                  <c:v>0.58819444444444402</c:v>
                </c:pt>
                <c:pt idx="10166" formatCode="h:mm:ss">
                  <c:v>0.58825231481481499</c:v>
                </c:pt>
                <c:pt idx="10167">
                  <c:v>0.58831018518518496</c:v>
                </c:pt>
                <c:pt idx="10168" formatCode="h:mm:ss">
                  <c:v>0.58836805555555505</c:v>
                </c:pt>
                <c:pt idx="10169" formatCode="h:mm:ss">
                  <c:v>0.58842592592592602</c:v>
                </c:pt>
                <c:pt idx="10170">
                  <c:v>0.58848379629629599</c:v>
                </c:pt>
                <c:pt idx="10171" formatCode="h:mm:ss">
                  <c:v>0.58854166666666696</c:v>
                </c:pt>
                <c:pt idx="10172" formatCode="h:mm:ss">
                  <c:v>0.58859953703703705</c:v>
                </c:pt>
                <c:pt idx="10173">
                  <c:v>0.58865740740740702</c:v>
                </c:pt>
                <c:pt idx="10174" formatCode="h:mm:ss">
                  <c:v>0.58871527777777799</c:v>
                </c:pt>
                <c:pt idx="10175" formatCode="h:mm:ss">
                  <c:v>0.58877314814814796</c:v>
                </c:pt>
                <c:pt idx="10176">
                  <c:v>0.58883101851851805</c:v>
                </c:pt>
                <c:pt idx="10177">
                  <c:v>0.58888888888888902</c:v>
                </c:pt>
                <c:pt idx="10178" formatCode="h:mm:ss">
                  <c:v>0.58894675925925899</c:v>
                </c:pt>
                <c:pt idx="10179" formatCode="h:mm:ss">
                  <c:v>0.58900462962962996</c:v>
                </c:pt>
                <c:pt idx="10180">
                  <c:v>0.58906250000000004</c:v>
                </c:pt>
                <c:pt idx="10181" formatCode="h:mm:ss">
                  <c:v>0.58912037037037002</c:v>
                </c:pt>
                <c:pt idx="10182" formatCode="h:mm:ss">
                  <c:v>0.58917824074074099</c:v>
                </c:pt>
                <c:pt idx="10183">
                  <c:v>0.58923611111111096</c:v>
                </c:pt>
                <c:pt idx="10184" formatCode="h:mm:ss">
                  <c:v>0.58929398148148104</c:v>
                </c:pt>
                <c:pt idx="10185" formatCode="h:mm:ss">
                  <c:v>0.58935185185185202</c:v>
                </c:pt>
                <c:pt idx="10186">
                  <c:v>0.58940972222222199</c:v>
                </c:pt>
                <c:pt idx="10187" formatCode="h:mm:ss">
                  <c:v>0.58946759259259296</c:v>
                </c:pt>
                <c:pt idx="10188" formatCode="h:mm:ss">
                  <c:v>0.58952546296296304</c:v>
                </c:pt>
                <c:pt idx="10189">
                  <c:v>0.58958333333333302</c:v>
                </c:pt>
                <c:pt idx="10190" formatCode="h:mm:ss">
                  <c:v>0.58964120370370399</c:v>
                </c:pt>
                <c:pt idx="10191" formatCode="h:mm:ss">
                  <c:v>0.58969907407407396</c:v>
                </c:pt>
                <c:pt idx="10192">
                  <c:v>0.58975694444444404</c:v>
                </c:pt>
                <c:pt idx="10193">
                  <c:v>0.58981481481481501</c:v>
                </c:pt>
                <c:pt idx="10194" formatCode="h:mm:ss">
                  <c:v>0.58987268518518499</c:v>
                </c:pt>
                <c:pt idx="10195" formatCode="h:mm:ss">
                  <c:v>0.58993055555555596</c:v>
                </c:pt>
                <c:pt idx="10196">
                  <c:v>0.58998842592592604</c:v>
                </c:pt>
                <c:pt idx="10197" formatCode="h:mm:ss">
                  <c:v>0.59004629629629601</c:v>
                </c:pt>
                <c:pt idx="10198" formatCode="h:mm:ss">
                  <c:v>0.59010416666666698</c:v>
                </c:pt>
                <c:pt idx="10199">
                  <c:v>0.59016203703703696</c:v>
                </c:pt>
                <c:pt idx="10200" formatCode="h:mm:ss">
                  <c:v>0.59021990740740704</c:v>
                </c:pt>
                <c:pt idx="10201" formatCode="h:mm:ss">
                  <c:v>0.59027777777777801</c:v>
                </c:pt>
                <c:pt idx="10202">
                  <c:v>0.59033564814814798</c:v>
                </c:pt>
                <c:pt idx="10203" formatCode="h:mm:ss">
                  <c:v>0.59039351851851896</c:v>
                </c:pt>
                <c:pt idx="10204" formatCode="h:mm:ss">
                  <c:v>0.59045138888888904</c:v>
                </c:pt>
                <c:pt idx="10205">
                  <c:v>0.59050925925925901</c:v>
                </c:pt>
                <c:pt idx="10206" formatCode="h:mm:ss">
                  <c:v>0.59056712962962998</c:v>
                </c:pt>
                <c:pt idx="10207" formatCode="h:mm:ss">
                  <c:v>0.59062499999999996</c:v>
                </c:pt>
                <c:pt idx="10208">
                  <c:v>0.59068287037037004</c:v>
                </c:pt>
                <c:pt idx="10209">
                  <c:v>0.59074074074074101</c:v>
                </c:pt>
                <c:pt idx="10210" formatCode="h:mm:ss">
                  <c:v>0.59079861111111098</c:v>
                </c:pt>
                <c:pt idx="10211" formatCode="h:mm:ss">
                  <c:v>0.59085648148148096</c:v>
                </c:pt>
                <c:pt idx="10212">
                  <c:v>0.59091435185185204</c:v>
                </c:pt>
                <c:pt idx="10213" formatCode="h:mm:ss">
                  <c:v>0.59097222222222201</c:v>
                </c:pt>
                <c:pt idx="10214" formatCode="h:mm:ss">
                  <c:v>0.59103009259259298</c:v>
                </c:pt>
                <c:pt idx="10215">
                  <c:v>0.59108796296296295</c:v>
                </c:pt>
                <c:pt idx="10216" formatCode="h:mm:ss">
                  <c:v>0.59114583333333304</c:v>
                </c:pt>
                <c:pt idx="10217" formatCode="h:mm:ss">
                  <c:v>0.59120370370370401</c:v>
                </c:pt>
                <c:pt idx="10218">
                  <c:v>0.59126157407407398</c:v>
                </c:pt>
                <c:pt idx="10219" formatCode="h:mm:ss">
                  <c:v>0.59131944444444395</c:v>
                </c:pt>
                <c:pt idx="10220" formatCode="h:mm:ss">
                  <c:v>0.59137731481481504</c:v>
                </c:pt>
                <c:pt idx="10221">
                  <c:v>0.59143518518518501</c:v>
                </c:pt>
                <c:pt idx="10222" formatCode="h:mm:ss">
                  <c:v>0.59149305555555598</c:v>
                </c:pt>
                <c:pt idx="10223" formatCode="h:mm:ss">
                  <c:v>0.59155092592592595</c:v>
                </c:pt>
                <c:pt idx="10224">
                  <c:v>0.59160879629629604</c:v>
                </c:pt>
                <c:pt idx="10225">
                  <c:v>0.59166666666666701</c:v>
                </c:pt>
                <c:pt idx="10226" formatCode="h:mm:ss">
                  <c:v>0.59172453703703698</c:v>
                </c:pt>
                <c:pt idx="10227" formatCode="h:mm:ss">
                  <c:v>0.59178240740740695</c:v>
                </c:pt>
                <c:pt idx="10228">
                  <c:v>0.59184027777777803</c:v>
                </c:pt>
                <c:pt idx="10229" formatCode="h:mm:ss">
                  <c:v>0.59189814814814801</c:v>
                </c:pt>
                <c:pt idx="10230" formatCode="h:mm:ss">
                  <c:v>0.59195601851851798</c:v>
                </c:pt>
                <c:pt idx="10231">
                  <c:v>0.59201388888888895</c:v>
                </c:pt>
                <c:pt idx="10232" formatCode="h:mm:ss">
                  <c:v>0.59207175925925903</c:v>
                </c:pt>
                <c:pt idx="10233" formatCode="h:mm:ss">
                  <c:v>0.59212962962963001</c:v>
                </c:pt>
                <c:pt idx="10234">
                  <c:v>0.59218749999999998</c:v>
                </c:pt>
                <c:pt idx="10235" formatCode="h:mm:ss">
                  <c:v>0.59224537037036995</c:v>
                </c:pt>
                <c:pt idx="10236" formatCode="h:mm:ss">
                  <c:v>0.59230324074074103</c:v>
                </c:pt>
                <c:pt idx="10237">
                  <c:v>0.59236111111111101</c:v>
                </c:pt>
                <c:pt idx="10238" formatCode="h:mm:ss">
                  <c:v>0.59241898148148098</c:v>
                </c:pt>
                <c:pt idx="10239" formatCode="h:mm:ss">
                  <c:v>0.59247685185185195</c:v>
                </c:pt>
                <c:pt idx="10240">
                  <c:v>0.59253472222222203</c:v>
                </c:pt>
                <c:pt idx="10241">
                  <c:v>0.592592592592593</c:v>
                </c:pt>
                <c:pt idx="10242" formatCode="h:mm:ss">
                  <c:v>0.59265046296296298</c:v>
                </c:pt>
                <c:pt idx="10243" formatCode="h:mm:ss">
                  <c:v>0.59270833333333295</c:v>
                </c:pt>
                <c:pt idx="10244">
                  <c:v>0.59276620370370403</c:v>
                </c:pt>
                <c:pt idx="10245" formatCode="h:mm:ss">
                  <c:v>0.592824074074074</c:v>
                </c:pt>
                <c:pt idx="10246" formatCode="h:mm:ss">
                  <c:v>0.59288194444444398</c:v>
                </c:pt>
                <c:pt idx="10247">
                  <c:v>0.59293981481481495</c:v>
                </c:pt>
                <c:pt idx="10248" formatCode="h:mm:ss">
                  <c:v>0.59299768518518503</c:v>
                </c:pt>
                <c:pt idx="10249" formatCode="h:mm:ss">
                  <c:v>0.593055555555556</c:v>
                </c:pt>
                <c:pt idx="10250">
                  <c:v>0.59311342592592597</c:v>
                </c:pt>
                <c:pt idx="10251" formatCode="h:mm:ss">
                  <c:v>0.59317129629629595</c:v>
                </c:pt>
                <c:pt idx="10252" formatCode="h:mm:ss">
                  <c:v>0.59322916666666703</c:v>
                </c:pt>
                <c:pt idx="10253">
                  <c:v>0.593287037037037</c:v>
                </c:pt>
                <c:pt idx="10254" formatCode="h:mm:ss">
                  <c:v>0.59334490740740697</c:v>
                </c:pt>
                <c:pt idx="10255" formatCode="h:mm:ss">
                  <c:v>0.59340277777777795</c:v>
                </c:pt>
                <c:pt idx="10256">
                  <c:v>0.59346064814814803</c:v>
                </c:pt>
                <c:pt idx="10257">
                  <c:v>0.593518518518518</c:v>
                </c:pt>
                <c:pt idx="10258" formatCode="h:mm:ss">
                  <c:v>0.59357638888888897</c:v>
                </c:pt>
                <c:pt idx="10259" formatCode="h:mm:ss">
                  <c:v>0.59363425925925895</c:v>
                </c:pt>
                <c:pt idx="10260">
                  <c:v>0.59369212962963003</c:v>
                </c:pt>
                <c:pt idx="10261" formatCode="h:mm:ss">
                  <c:v>0.59375</c:v>
                </c:pt>
                <c:pt idx="10262" formatCode="h:mm:ss">
                  <c:v>0.59380787037036997</c:v>
                </c:pt>
                <c:pt idx="10263">
                  <c:v>0.59386574074074105</c:v>
                </c:pt>
                <c:pt idx="10264" formatCode="h:mm:ss">
                  <c:v>0.59392361111111103</c:v>
                </c:pt>
                <c:pt idx="10265" formatCode="h:mm:ss">
                  <c:v>0.593981481481481</c:v>
                </c:pt>
                <c:pt idx="10266">
                  <c:v>0.59403935185185197</c:v>
                </c:pt>
                <c:pt idx="10267" formatCode="h:mm:ss">
                  <c:v>0.59409722222222205</c:v>
                </c:pt>
                <c:pt idx="10268" formatCode="h:mm:ss">
                  <c:v>0.59415509259259303</c:v>
                </c:pt>
                <c:pt idx="10269">
                  <c:v>0.594212962962963</c:v>
                </c:pt>
                <c:pt idx="10270" formatCode="h:mm:ss">
                  <c:v>0.59427083333333297</c:v>
                </c:pt>
                <c:pt idx="10271" formatCode="h:mm:ss">
                  <c:v>0.59432870370370405</c:v>
                </c:pt>
                <c:pt idx="10272">
                  <c:v>0.59438657407407403</c:v>
                </c:pt>
                <c:pt idx="10273">
                  <c:v>0.594444444444444</c:v>
                </c:pt>
                <c:pt idx="10274" formatCode="h:mm:ss">
                  <c:v>0.59450231481481497</c:v>
                </c:pt>
                <c:pt idx="10275" formatCode="h:mm:ss">
                  <c:v>0.59456018518518505</c:v>
                </c:pt>
                <c:pt idx="10276">
                  <c:v>0.59461805555555503</c:v>
                </c:pt>
                <c:pt idx="10277" formatCode="h:mm:ss">
                  <c:v>0.594675925925926</c:v>
                </c:pt>
                <c:pt idx="10278" formatCode="h:mm:ss">
                  <c:v>0.59473379629629597</c:v>
                </c:pt>
                <c:pt idx="10279">
                  <c:v>0.59479166666666705</c:v>
                </c:pt>
                <c:pt idx="10280" formatCode="h:mm:ss">
                  <c:v>0.59484953703703702</c:v>
                </c:pt>
                <c:pt idx="10281" formatCode="h:mm:ss">
                  <c:v>0.594907407407407</c:v>
                </c:pt>
                <c:pt idx="10282">
                  <c:v>0.59496527777777797</c:v>
                </c:pt>
                <c:pt idx="10283" formatCode="h:mm:ss">
                  <c:v>0.59502314814814805</c:v>
                </c:pt>
                <c:pt idx="10284" formatCode="h:mm:ss">
                  <c:v>0.59508101851851802</c:v>
                </c:pt>
                <c:pt idx="10285">
                  <c:v>0.59513888888888899</c:v>
                </c:pt>
                <c:pt idx="10286" formatCode="h:mm:ss">
                  <c:v>0.59519675925925897</c:v>
                </c:pt>
                <c:pt idx="10287" formatCode="h:mm:ss">
                  <c:v>0.59525462962963005</c:v>
                </c:pt>
                <c:pt idx="10288">
                  <c:v>0.59531250000000002</c:v>
                </c:pt>
                <c:pt idx="10289">
                  <c:v>0.59537037037036999</c:v>
                </c:pt>
                <c:pt idx="10290" formatCode="h:mm:ss">
                  <c:v>0.59542824074074097</c:v>
                </c:pt>
                <c:pt idx="10291" formatCode="h:mm:ss">
                  <c:v>0.59548611111111105</c:v>
                </c:pt>
                <c:pt idx="10292">
                  <c:v>0.59554398148148102</c:v>
                </c:pt>
                <c:pt idx="10293" formatCode="h:mm:ss">
                  <c:v>0.59560185185185199</c:v>
                </c:pt>
                <c:pt idx="10294" formatCode="h:mm:ss">
                  <c:v>0.59565972222222197</c:v>
                </c:pt>
                <c:pt idx="10295">
                  <c:v>0.59571759259259205</c:v>
                </c:pt>
                <c:pt idx="10296" formatCode="h:mm:ss">
                  <c:v>0.59577546296296302</c:v>
                </c:pt>
                <c:pt idx="10297" formatCode="h:mm:ss">
                  <c:v>0.59583333333333299</c:v>
                </c:pt>
                <c:pt idx="10298">
                  <c:v>0.59589120370370396</c:v>
                </c:pt>
                <c:pt idx="10299" formatCode="h:mm:ss">
                  <c:v>0.59594907407407405</c:v>
                </c:pt>
                <c:pt idx="10300" formatCode="h:mm:ss">
                  <c:v>0.59600694444444402</c:v>
                </c:pt>
                <c:pt idx="10301">
                  <c:v>0.59606481481481499</c:v>
                </c:pt>
                <c:pt idx="10302" formatCode="h:mm:ss">
                  <c:v>0.59612268518518496</c:v>
                </c:pt>
                <c:pt idx="10303" formatCode="h:mm:ss">
                  <c:v>0.59618055555555505</c:v>
                </c:pt>
                <c:pt idx="10304">
                  <c:v>0.59623842592592602</c:v>
                </c:pt>
                <c:pt idx="10305">
                  <c:v>0.59629629629629599</c:v>
                </c:pt>
                <c:pt idx="10306" formatCode="h:mm:ss">
                  <c:v>0.59635416666666696</c:v>
                </c:pt>
                <c:pt idx="10307" formatCode="h:mm:ss">
                  <c:v>0.59641203703703705</c:v>
                </c:pt>
                <c:pt idx="10308">
                  <c:v>0.59646990740740702</c:v>
                </c:pt>
                <c:pt idx="10309" formatCode="h:mm:ss">
                  <c:v>0.59652777777777799</c:v>
                </c:pt>
                <c:pt idx="10310" formatCode="h:mm:ss">
                  <c:v>0.59658564814814796</c:v>
                </c:pt>
                <c:pt idx="10311">
                  <c:v>0.59664351851851805</c:v>
                </c:pt>
                <c:pt idx="10312" formatCode="h:mm:ss">
                  <c:v>0.59670138888888902</c:v>
                </c:pt>
                <c:pt idx="10313" formatCode="h:mm:ss">
                  <c:v>0.59675925925925899</c:v>
                </c:pt>
                <c:pt idx="10314">
                  <c:v>0.59681712962962996</c:v>
                </c:pt>
                <c:pt idx="10315" formatCode="h:mm:ss">
                  <c:v>0.59687500000000004</c:v>
                </c:pt>
                <c:pt idx="10316" formatCode="h:mm:ss">
                  <c:v>0.59693287037037002</c:v>
                </c:pt>
                <c:pt idx="10317">
                  <c:v>0.59699074074074099</c:v>
                </c:pt>
                <c:pt idx="10318" formatCode="h:mm:ss">
                  <c:v>0.59704861111111096</c:v>
                </c:pt>
                <c:pt idx="10319" formatCode="h:mm:ss">
                  <c:v>0.59710648148148104</c:v>
                </c:pt>
                <c:pt idx="10320">
                  <c:v>0.59716435185185202</c:v>
                </c:pt>
                <c:pt idx="10321">
                  <c:v>0.59722222222222199</c:v>
                </c:pt>
                <c:pt idx="10322" formatCode="h:mm:ss">
                  <c:v>0.59728009259259296</c:v>
                </c:pt>
                <c:pt idx="10323" formatCode="h:mm:ss">
                  <c:v>0.59733796296296304</c:v>
                </c:pt>
                <c:pt idx="10324">
                  <c:v>0.59739583333333302</c:v>
                </c:pt>
                <c:pt idx="10325" formatCode="h:mm:ss">
                  <c:v>0.59745370370370399</c:v>
                </c:pt>
                <c:pt idx="10326" formatCode="h:mm:ss">
                  <c:v>0.59751157407407396</c:v>
                </c:pt>
                <c:pt idx="10327">
                  <c:v>0.59756944444444404</c:v>
                </c:pt>
                <c:pt idx="10328" formatCode="h:mm:ss">
                  <c:v>0.59762731481481501</c:v>
                </c:pt>
                <c:pt idx="10329" formatCode="h:mm:ss">
                  <c:v>0.59768518518518499</c:v>
                </c:pt>
                <c:pt idx="10330">
                  <c:v>0.59774305555555596</c:v>
                </c:pt>
                <c:pt idx="10331" formatCode="h:mm:ss">
                  <c:v>0.59780092592592604</c:v>
                </c:pt>
                <c:pt idx="10332" formatCode="h:mm:ss">
                  <c:v>0.59785879629629601</c:v>
                </c:pt>
                <c:pt idx="10333">
                  <c:v>0.59791666666666698</c:v>
                </c:pt>
                <c:pt idx="10334" formatCode="h:mm:ss">
                  <c:v>0.59797453703703696</c:v>
                </c:pt>
                <c:pt idx="10335" formatCode="h:mm:ss">
                  <c:v>0.59803240740740704</c:v>
                </c:pt>
                <c:pt idx="10336">
                  <c:v>0.59809027777777801</c:v>
                </c:pt>
                <c:pt idx="10337">
                  <c:v>0.59814814814814798</c:v>
                </c:pt>
                <c:pt idx="10338" formatCode="h:mm:ss">
                  <c:v>0.59820601851851896</c:v>
                </c:pt>
                <c:pt idx="10339" formatCode="h:mm:ss">
                  <c:v>0.59826388888888904</c:v>
                </c:pt>
                <c:pt idx="10340">
                  <c:v>0.59832175925925901</c:v>
                </c:pt>
                <c:pt idx="10341" formatCode="h:mm:ss">
                  <c:v>0.59837962962962998</c:v>
                </c:pt>
                <c:pt idx="10342" formatCode="h:mm:ss">
                  <c:v>0.59843749999999996</c:v>
                </c:pt>
                <c:pt idx="10343">
                  <c:v>0.59849537037037004</c:v>
                </c:pt>
                <c:pt idx="10344" formatCode="h:mm:ss">
                  <c:v>0.59855324074074101</c:v>
                </c:pt>
                <c:pt idx="10345" formatCode="h:mm:ss">
                  <c:v>0.59861111111111098</c:v>
                </c:pt>
                <c:pt idx="10346">
                  <c:v>0.59866898148148096</c:v>
                </c:pt>
                <c:pt idx="10347" formatCode="h:mm:ss">
                  <c:v>0.59872685185185204</c:v>
                </c:pt>
                <c:pt idx="10348" formatCode="h:mm:ss">
                  <c:v>0.59878472222222201</c:v>
                </c:pt>
                <c:pt idx="10349">
                  <c:v>0.59884259259259298</c:v>
                </c:pt>
                <c:pt idx="10350" formatCode="h:mm:ss">
                  <c:v>0.59890046296296295</c:v>
                </c:pt>
                <c:pt idx="10351" formatCode="h:mm:ss">
                  <c:v>0.59895833333333304</c:v>
                </c:pt>
                <c:pt idx="10352">
                  <c:v>0.59901620370370401</c:v>
                </c:pt>
                <c:pt idx="10353">
                  <c:v>0.59907407407407398</c:v>
                </c:pt>
                <c:pt idx="10354" formatCode="h:mm:ss">
                  <c:v>0.59913194444444395</c:v>
                </c:pt>
                <c:pt idx="10355" formatCode="h:mm:ss">
                  <c:v>0.59918981481481504</c:v>
                </c:pt>
                <c:pt idx="10356">
                  <c:v>0.59924768518518501</c:v>
                </c:pt>
                <c:pt idx="10357" formatCode="h:mm:ss">
                  <c:v>0.59930555555555598</c:v>
                </c:pt>
                <c:pt idx="10358" formatCode="h:mm:ss">
                  <c:v>0.59936342592592595</c:v>
                </c:pt>
                <c:pt idx="10359">
                  <c:v>0.59942129629629604</c:v>
                </c:pt>
                <c:pt idx="10360" formatCode="h:mm:ss">
                  <c:v>0.59947916666666701</c:v>
                </c:pt>
                <c:pt idx="10361" formatCode="h:mm:ss">
                  <c:v>0.59953703703703698</c:v>
                </c:pt>
                <c:pt idx="10362">
                  <c:v>0.59959490740740695</c:v>
                </c:pt>
                <c:pt idx="10363" formatCode="h:mm:ss">
                  <c:v>0.59965277777777803</c:v>
                </c:pt>
                <c:pt idx="10364" formatCode="h:mm:ss">
                  <c:v>0.59971064814814801</c:v>
                </c:pt>
                <c:pt idx="10365">
                  <c:v>0.59976851851851798</c:v>
                </c:pt>
                <c:pt idx="10366" formatCode="h:mm:ss">
                  <c:v>0.59982638888888895</c:v>
                </c:pt>
                <c:pt idx="10367" formatCode="h:mm:ss">
                  <c:v>0.59988425925925903</c:v>
                </c:pt>
                <c:pt idx="10368">
                  <c:v>0.59994212962963001</c:v>
                </c:pt>
                <c:pt idx="10369">
                  <c:v>0.6</c:v>
                </c:pt>
                <c:pt idx="10370" formatCode="h:mm:ss">
                  <c:v>0.60005787037036995</c:v>
                </c:pt>
                <c:pt idx="10371" formatCode="h:mm:ss">
                  <c:v>0.60011574074074103</c:v>
                </c:pt>
                <c:pt idx="10372">
                  <c:v>0.60017361111111101</c:v>
                </c:pt>
                <c:pt idx="10373" formatCode="h:mm:ss">
                  <c:v>0.60023148148148098</c:v>
                </c:pt>
                <c:pt idx="10374" formatCode="h:mm:ss">
                  <c:v>0.60028935185185195</c:v>
                </c:pt>
                <c:pt idx="10375">
                  <c:v>0.60034722222222203</c:v>
                </c:pt>
                <c:pt idx="10376" formatCode="h:mm:ss">
                  <c:v>0.600405092592593</c:v>
                </c:pt>
                <c:pt idx="10377" formatCode="h:mm:ss">
                  <c:v>0.60046296296296298</c:v>
                </c:pt>
                <c:pt idx="10378">
                  <c:v>0.60052083333333295</c:v>
                </c:pt>
                <c:pt idx="10379" formatCode="h:mm:ss">
                  <c:v>0.60057870370370403</c:v>
                </c:pt>
                <c:pt idx="10380" formatCode="h:mm:ss">
                  <c:v>0.600636574074074</c:v>
                </c:pt>
                <c:pt idx="10381">
                  <c:v>0.60069444444444398</c:v>
                </c:pt>
                <c:pt idx="10382" formatCode="h:mm:ss">
                  <c:v>0.60075231481481495</c:v>
                </c:pt>
                <c:pt idx="10383" formatCode="h:mm:ss">
                  <c:v>0.60081018518518503</c:v>
                </c:pt>
                <c:pt idx="10384">
                  <c:v>0.600868055555556</c:v>
                </c:pt>
                <c:pt idx="10385">
                  <c:v>0.60092592592592597</c:v>
                </c:pt>
                <c:pt idx="10386" formatCode="h:mm:ss">
                  <c:v>0.60098379629629595</c:v>
                </c:pt>
                <c:pt idx="10387" formatCode="h:mm:ss">
                  <c:v>0.60104166666666703</c:v>
                </c:pt>
                <c:pt idx="10388">
                  <c:v>0.601099537037037</c:v>
                </c:pt>
                <c:pt idx="10389" formatCode="h:mm:ss">
                  <c:v>0.60115740740740697</c:v>
                </c:pt>
                <c:pt idx="10390" formatCode="h:mm:ss">
                  <c:v>0.60121527777777795</c:v>
                </c:pt>
                <c:pt idx="10391">
                  <c:v>0.60127314814814803</c:v>
                </c:pt>
                <c:pt idx="10392" formatCode="h:mm:ss">
                  <c:v>0.601331018518518</c:v>
                </c:pt>
                <c:pt idx="10393" formatCode="h:mm:ss">
                  <c:v>0.60138888888888897</c:v>
                </c:pt>
                <c:pt idx="10394">
                  <c:v>0.60144675925925895</c:v>
                </c:pt>
                <c:pt idx="10395" formatCode="h:mm:ss">
                  <c:v>0.60150462962963003</c:v>
                </c:pt>
                <c:pt idx="10396" formatCode="h:mm:ss">
                  <c:v>0.6015625</c:v>
                </c:pt>
                <c:pt idx="10397">
                  <c:v>0.60162037037036997</c:v>
                </c:pt>
                <c:pt idx="10398" formatCode="h:mm:ss">
                  <c:v>0.60167824074074105</c:v>
                </c:pt>
                <c:pt idx="10399" formatCode="h:mm:ss">
                  <c:v>0.60173611111111103</c:v>
                </c:pt>
                <c:pt idx="10400">
                  <c:v>0.601793981481481</c:v>
                </c:pt>
                <c:pt idx="10401">
                  <c:v>0.60185185185185197</c:v>
                </c:pt>
                <c:pt idx="10402" formatCode="h:mm:ss">
                  <c:v>0.60190972222222205</c:v>
                </c:pt>
                <c:pt idx="10403" formatCode="h:mm:ss">
                  <c:v>0.60196759259259303</c:v>
                </c:pt>
                <c:pt idx="10404">
                  <c:v>0.602025462962963</c:v>
                </c:pt>
                <c:pt idx="10405" formatCode="h:mm:ss">
                  <c:v>0.60208333333333297</c:v>
                </c:pt>
                <c:pt idx="10406" formatCode="h:mm:ss">
                  <c:v>0.60214120370370405</c:v>
                </c:pt>
                <c:pt idx="10407">
                  <c:v>0.60219907407407403</c:v>
                </c:pt>
                <c:pt idx="10408" formatCode="h:mm:ss">
                  <c:v>0.602256944444444</c:v>
                </c:pt>
                <c:pt idx="10409" formatCode="h:mm:ss">
                  <c:v>0.60231481481481497</c:v>
                </c:pt>
                <c:pt idx="10410">
                  <c:v>0.60237268518518505</c:v>
                </c:pt>
                <c:pt idx="10411" formatCode="h:mm:ss">
                  <c:v>0.60243055555555503</c:v>
                </c:pt>
                <c:pt idx="10412" formatCode="h:mm:ss">
                  <c:v>0.602488425925926</c:v>
                </c:pt>
                <c:pt idx="10413">
                  <c:v>0.60254629629629597</c:v>
                </c:pt>
                <c:pt idx="10414" formatCode="h:mm:ss">
                  <c:v>0.60260416666666705</c:v>
                </c:pt>
                <c:pt idx="10415" formatCode="h:mm:ss">
                  <c:v>0.60266203703703702</c:v>
                </c:pt>
                <c:pt idx="10416">
                  <c:v>0.602719907407407</c:v>
                </c:pt>
                <c:pt idx="10417">
                  <c:v>0.60277777777777797</c:v>
                </c:pt>
                <c:pt idx="10418" formatCode="h:mm:ss">
                  <c:v>0.60283564814814805</c:v>
                </c:pt>
                <c:pt idx="10419" formatCode="h:mm:ss">
                  <c:v>0.60289351851851802</c:v>
                </c:pt>
                <c:pt idx="10420">
                  <c:v>0.60295138888888899</c:v>
                </c:pt>
                <c:pt idx="10421" formatCode="h:mm:ss">
                  <c:v>0.60300925925925897</c:v>
                </c:pt>
                <c:pt idx="10422" formatCode="h:mm:ss">
                  <c:v>0.60306712962963005</c:v>
                </c:pt>
                <c:pt idx="10423">
                  <c:v>0.60312500000000002</c:v>
                </c:pt>
                <c:pt idx="10424" formatCode="h:mm:ss">
                  <c:v>0.60318287037036999</c:v>
                </c:pt>
                <c:pt idx="10425" formatCode="h:mm:ss">
                  <c:v>0.60324074074074097</c:v>
                </c:pt>
                <c:pt idx="10426">
                  <c:v>0.60329861111111105</c:v>
                </c:pt>
                <c:pt idx="10427" formatCode="h:mm:ss">
                  <c:v>0.60335648148148102</c:v>
                </c:pt>
                <c:pt idx="10428" formatCode="h:mm:ss">
                  <c:v>0.60341435185185199</c:v>
                </c:pt>
                <c:pt idx="10429">
                  <c:v>0.60347222222222197</c:v>
                </c:pt>
                <c:pt idx="10430" formatCode="h:mm:ss">
                  <c:v>0.60353009259259205</c:v>
                </c:pt>
                <c:pt idx="10431" formatCode="h:mm:ss">
                  <c:v>0.60358796296296302</c:v>
                </c:pt>
                <c:pt idx="10432">
                  <c:v>0.60364583333333299</c:v>
                </c:pt>
                <c:pt idx="10433">
                  <c:v>0.60370370370370396</c:v>
                </c:pt>
                <c:pt idx="10434" formatCode="h:mm:ss">
                  <c:v>0.60376157407407405</c:v>
                </c:pt>
                <c:pt idx="10435" formatCode="h:mm:ss">
                  <c:v>0.60381944444444402</c:v>
                </c:pt>
                <c:pt idx="10436">
                  <c:v>0.60387731481481499</c:v>
                </c:pt>
                <c:pt idx="10437" formatCode="h:mm:ss">
                  <c:v>0.60393518518518496</c:v>
                </c:pt>
                <c:pt idx="10438" formatCode="h:mm:ss">
                  <c:v>0.60399305555555505</c:v>
                </c:pt>
                <c:pt idx="10439">
                  <c:v>0.60405092592592602</c:v>
                </c:pt>
                <c:pt idx="10440" formatCode="h:mm:ss">
                  <c:v>0.60410879629629599</c:v>
                </c:pt>
                <c:pt idx="10441" formatCode="h:mm:ss">
                  <c:v>0.60416666666666696</c:v>
                </c:pt>
                <c:pt idx="10442">
                  <c:v>0.60422453703703705</c:v>
                </c:pt>
                <c:pt idx="10443" formatCode="h:mm:ss">
                  <c:v>0.60428240740740702</c:v>
                </c:pt>
                <c:pt idx="10444" formatCode="h:mm:ss">
                  <c:v>0.60434027777777799</c:v>
                </c:pt>
                <c:pt idx="10445">
                  <c:v>0.60439814814814796</c:v>
                </c:pt>
                <c:pt idx="10446" formatCode="h:mm:ss">
                  <c:v>0.60445601851851805</c:v>
                </c:pt>
                <c:pt idx="10447" formatCode="h:mm:ss">
                  <c:v>0.60451388888888902</c:v>
                </c:pt>
                <c:pt idx="10448">
                  <c:v>0.60457175925925899</c:v>
                </c:pt>
                <c:pt idx="10449">
                  <c:v>0.60462962962962996</c:v>
                </c:pt>
                <c:pt idx="10450" formatCode="h:mm:ss">
                  <c:v>0.60468750000000004</c:v>
                </c:pt>
                <c:pt idx="10451" formatCode="h:mm:ss">
                  <c:v>0.60474537037037002</c:v>
                </c:pt>
                <c:pt idx="10452">
                  <c:v>0.60480324074074099</c:v>
                </c:pt>
                <c:pt idx="10453" formatCode="h:mm:ss">
                  <c:v>0.60486111111111096</c:v>
                </c:pt>
                <c:pt idx="10454" formatCode="h:mm:ss">
                  <c:v>0.60491898148148104</c:v>
                </c:pt>
                <c:pt idx="10455">
                  <c:v>0.60497685185185202</c:v>
                </c:pt>
                <c:pt idx="10456" formatCode="h:mm:ss">
                  <c:v>0.60503472222222199</c:v>
                </c:pt>
                <c:pt idx="10457" formatCode="h:mm:ss">
                  <c:v>0.60509259259259296</c:v>
                </c:pt>
                <c:pt idx="10458">
                  <c:v>0.60515046296296304</c:v>
                </c:pt>
                <c:pt idx="10459" formatCode="h:mm:ss">
                  <c:v>0.60520833333333302</c:v>
                </c:pt>
                <c:pt idx="10460" formatCode="h:mm:ss">
                  <c:v>0.60526620370370399</c:v>
                </c:pt>
                <c:pt idx="10461">
                  <c:v>0.60532407407407396</c:v>
                </c:pt>
                <c:pt idx="10462" formatCode="h:mm:ss">
                  <c:v>0.60538194444444404</c:v>
                </c:pt>
                <c:pt idx="10463" formatCode="h:mm:ss">
                  <c:v>0.60543981481481501</c:v>
                </c:pt>
                <c:pt idx="10464">
                  <c:v>0.60549768518518499</c:v>
                </c:pt>
                <c:pt idx="10465">
                  <c:v>0.60555555555555596</c:v>
                </c:pt>
                <c:pt idx="10466" formatCode="h:mm:ss">
                  <c:v>0.60561342592592604</c:v>
                </c:pt>
                <c:pt idx="10467" formatCode="h:mm:ss">
                  <c:v>0.60567129629629601</c:v>
                </c:pt>
                <c:pt idx="10468">
                  <c:v>0.60572916666666698</c:v>
                </c:pt>
                <c:pt idx="10469" formatCode="h:mm:ss">
                  <c:v>0.60578703703703696</c:v>
                </c:pt>
                <c:pt idx="10470" formatCode="h:mm:ss">
                  <c:v>0.60584490740740704</c:v>
                </c:pt>
                <c:pt idx="10471">
                  <c:v>0.60590277777777801</c:v>
                </c:pt>
                <c:pt idx="10472" formatCode="h:mm:ss">
                  <c:v>0.60596064814814798</c:v>
                </c:pt>
                <c:pt idx="10473" formatCode="h:mm:ss">
                  <c:v>0.60601851851851896</c:v>
                </c:pt>
                <c:pt idx="10474">
                  <c:v>0.60607638888888904</c:v>
                </c:pt>
                <c:pt idx="10475" formatCode="h:mm:ss">
                  <c:v>0.60613425925925901</c:v>
                </c:pt>
                <c:pt idx="10476" formatCode="h:mm:ss">
                  <c:v>0.60619212962962998</c:v>
                </c:pt>
                <c:pt idx="10477">
                  <c:v>0.60624999999999996</c:v>
                </c:pt>
                <c:pt idx="10478" formatCode="h:mm:ss">
                  <c:v>0.60630787037037004</c:v>
                </c:pt>
                <c:pt idx="10479" formatCode="h:mm:ss">
                  <c:v>0.60636574074074101</c:v>
                </c:pt>
                <c:pt idx="10480">
                  <c:v>0.60642361111111098</c:v>
                </c:pt>
                <c:pt idx="10481">
                  <c:v>0.60648148148148096</c:v>
                </c:pt>
                <c:pt idx="10482" formatCode="h:mm:ss">
                  <c:v>0.60653935185185204</c:v>
                </c:pt>
                <c:pt idx="10483" formatCode="h:mm:ss">
                  <c:v>0.60659722222222201</c:v>
                </c:pt>
                <c:pt idx="10484">
                  <c:v>0.60665509259259298</c:v>
                </c:pt>
                <c:pt idx="10485" formatCode="h:mm:ss">
                  <c:v>0.60671296296296295</c:v>
                </c:pt>
                <c:pt idx="10486" formatCode="h:mm:ss">
                  <c:v>0.60677083333333304</c:v>
                </c:pt>
                <c:pt idx="10487">
                  <c:v>0.60682870370370401</c:v>
                </c:pt>
                <c:pt idx="10488" formatCode="h:mm:ss">
                  <c:v>0.60688657407407398</c:v>
                </c:pt>
                <c:pt idx="10489" formatCode="h:mm:ss">
                  <c:v>0.60694444444444395</c:v>
                </c:pt>
                <c:pt idx="10490">
                  <c:v>0.60700231481481504</c:v>
                </c:pt>
                <c:pt idx="10491" formatCode="h:mm:ss">
                  <c:v>0.60706018518518501</c:v>
                </c:pt>
                <c:pt idx="10492" formatCode="h:mm:ss">
                  <c:v>0.60711805555555598</c:v>
                </c:pt>
                <c:pt idx="10493">
                  <c:v>0.60717592592592595</c:v>
                </c:pt>
                <c:pt idx="10494" formatCode="h:mm:ss">
                  <c:v>0.60723379629629604</c:v>
                </c:pt>
                <c:pt idx="10495" formatCode="h:mm:ss">
                  <c:v>0.60729166666666701</c:v>
                </c:pt>
                <c:pt idx="10496">
                  <c:v>0.60734953703703698</c:v>
                </c:pt>
                <c:pt idx="10497">
                  <c:v>0.60740740740740695</c:v>
                </c:pt>
                <c:pt idx="10498" formatCode="h:mm:ss">
                  <c:v>0.60746527777777803</c:v>
                </c:pt>
                <c:pt idx="10499" formatCode="h:mm:ss">
                  <c:v>0.60752314814814801</c:v>
                </c:pt>
                <c:pt idx="10500">
                  <c:v>0.60758101851851798</c:v>
                </c:pt>
                <c:pt idx="10501" formatCode="h:mm:ss">
                  <c:v>0.60763888888888895</c:v>
                </c:pt>
                <c:pt idx="10502" formatCode="h:mm:ss">
                  <c:v>0.60769675925925903</c:v>
                </c:pt>
                <c:pt idx="10503">
                  <c:v>0.60775462962963001</c:v>
                </c:pt>
                <c:pt idx="10504" formatCode="h:mm:ss">
                  <c:v>0.60781249999999998</c:v>
                </c:pt>
                <c:pt idx="10505" formatCode="h:mm:ss">
                  <c:v>0.60787037037036995</c:v>
                </c:pt>
                <c:pt idx="10506">
                  <c:v>0.60792824074074103</c:v>
                </c:pt>
                <c:pt idx="10507" formatCode="h:mm:ss">
                  <c:v>0.60798611111111101</c:v>
                </c:pt>
                <c:pt idx="10508" formatCode="h:mm:ss">
                  <c:v>0.60804398148148098</c:v>
                </c:pt>
                <c:pt idx="10509">
                  <c:v>0.60810185185185195</c:v>
                </c:pt>
                <c:pt idx="10510" formatCode="h:mm:ss">
                  <c:v>0.60815972222222203</c:v>
                </c:pt>
                <c:pt idx="10511" formatCode="h:mm:ss">
                  <c:v>0.608217592592593</c:v>
                </c:pt>
                <c:pt idx="10512">
                  <c:v>0.60827546296296298</c:v>
                </c:pt>
                <c:pt idx="10513">
                  <c:v>0.60833333333333295</c:v>
                </c:pt>
                <c:pt idx="10514" formatCode="h:mm:ss">
                  <c:v>0.60839120370370403</c:v>
                </c:pt>
                <c:pt idx="10515" formatCode="h:mm:ss">
                  <c:v>0.608449074074074</c:v>
                </c:pt>
                <c:pt idx="10516">
                  <c:v>0.60850694444444398</c:v>
                </c:pt>
                <c:pt idx="10517" formatCode="h:mm:ss">
                  <c:v>0.60856481481481495</c:v>
                </c:pt>
                <c:pt idx="10518" formatCode="h:mm:ss">
                  <c:v>0.60862268518518503</c:v>
                </c:pt>
                <c:pt idx="10519">
                  <c:v>0.608680555555556</c:v>
                </c:pt>
                <c:pt idx="10520" formatCode="h:mm:ss">
                  <c:v>0.60873842592592597</c:v>
                </c:pt>
                <c:pt idx="10521" formatCode="h:mm:ss">
                  <c:v>0.60879629629629595</c:v>
                </c:pt>
                <c:pt idx="10522">
                  <c:v>0.60885416666666703</c:v>
                </c:pt>
                <c:pt idx="10523" formatCode="h:mm:ss">
                  <c:v>0.608912037037037</c:v>
                </c:pt>
                <c:pt idx="10524" formatCode="h:mm:ss">
                  <c:v>0.60896990740740697</c:v>
                </c:pt>
                <c:pt idx="10525">
                  <c:v>0.60902777777777795</c:v>
                </c:pt>
                <c:pt idx="10526" formatCode="h:mm:ss">
                  <c:v>0.60908564814814803</c:v>
                </c:pt>
                <c:pt idx="10527" formatCode="h:mm:ss">
                  <c:v>0.609143518518518</c:v>
                </c:pt>
                <c:pt idx="10528">
                  <c:v>0.60920138888888897</c:v>
                </c:pt>
                <c:pt idx="10529">
                  <c:v>0.60925925925925895</c:v>
                </c:pt>
                <c:pt idx="10530" formatCode="h:mm:ss">
                  <c:v>0.60931712962963003</c:v>
                </c:pt>
                <c:pt idx="10531" formatCode="h:mm:ss">
                  <c:v>0.609375</c:v>
                </c:pt>
                <c:pt idx="10532">
                  <c:v>0.60943287037036997</c:v>
                </c:pt>
                <c:pt idx="10533" formatCode="h:mm:ss">
                  <c:v>0.60949074074074105</c:v>
                </c:pt>
                <c:pt idx="10534" formatCode="h:mm:ss">
                  <c:v>0.60954861111111103</c:v>
                </c:pt>
                <c:pt idx="10535">
                  <c:v>0.609606481481481</c:v>
                </c:pt>
                <c:pt idx="10536" formatCode="h:mm:ss">
                  <c:v>0.60966435185185197</c:v>
                </c:pt>
                <c:pt idx="10537" formatCode="h:mm:ss">
                  <c:v>0.60972222222222205</c:v>
                </c:pt>
                <c:pt idx="10538">
                  <c:v>0.60978009259259303</c:v>
                </c:pt>
                <c:pt idx="10539" formatCode="h:mm:ss">
                  <c:v>0.609837962962963</c:v>
                </c:pt>
                <c:pt idx="10540" formatCode="h:mm:ss">
                  <c:v>0.60989583333333297</c:v>
                </c:pt>
                <c:pt idx="10541">
                  <c:v>0.60995370370370405</c:v>
                </c:pt>
                <c:pt idx="10542" formatCode="h:mm:ss">
                  <c:v>0.61001157407407403</c:v>
                </c:pt>
                <c:pt idx="10543" formatCode="h:mm:ss">
                  <c:v>0.610069444444444</c:v>
                </c:pt>
                <c:pt idx="10544">
                  <c:v>0.61012731481481497</c:v>
                </c:pt>
                <c:pt idx="10545">
                  <c:v>0.61018518518518505</c:v>
                </c:pt>
                <c:pt idx="10546" formatCode="h:mm:ss">
                  <c:v>0.61024305555555503</c:v>
                </c:pt>
                <c:pt idx="10547" formatCode="h:mm:ss">
                  <c:v>0.610300925925926</c:v>
                </c:pt>
                <c:pt idx="10548">
                  <c:v>0.61035879629629597</c:v>
                </c:pt>
                <c:pt idx="10549" formatCode="h:mm:ss">
                  <c:v>0.61041666666666705</c:v>
                </c:pt>
                <c:pt idx="10550" formatCode="h:mm:ss">
                  <c:v>0.61047453703703702</c:v>
                </c:pt>
                <c:pt idx="10551">
                  <c:v>0.610532407407407</c:v>
                </c:pt>
                <c:pt idx="10552" formatCode="h:mm:ss">
                  <c:v>0.61059027777777797</c:v>
                </c:pt>
                <c:pt idx="10553" formatCode="h:mm:ss">
                  <c:v>0.61064814814814805</c:v>
                </c:pt>
                <c:pt idx="10554">
                  <c:v>0.61070601851851802</c:v>
                </c:pt>
                <c:pt idx="10555" formatCode="h:mm:ss">
                  <c:v>0.61076388888888899</c:v>
                </c:pt>
                <c:pt idx="10556" formatCode="h:mm:ss">
                  <c:v>0.61082175925925897</c:v>
                </c:pt>
                <c:pt idx="10557">
                  <c:v>0.61087962962963005</c:v>
                </c:pt>
                <c:pt idx="10558" formatCode="h:mm:ss">
                  <c:v>0.61093750000000002</c:v>
                </c:pt>
                <c:pt idx="10559" formatCode="h:mm:ss">
                  <c:v>0.61099537037036999</c:v>
                </c:pt>
                <c:pt idx="10560">
                  <c:v>0.61105324074074097</c:v>
                </c:pt>
                <c:pt idx="10561">
                  <c:v>0.61111111111111105</c:v>
                </c:pt>
                <c:pt idx="10562" formatCode="h:mm:ss">
                  <c:v>0.61116898148148102</c:v>
                </c:pt>
                <c:pt idx="10563" formatCode="h:mm:ss">
                  <c:v>0.61122685185185199</c:v>
                </c:pt>
                <c:pt idx="10564">
                  <c:v>0.61128472222222197</c:v>
                </c:pt>
                <c:pt idx="10565" formatCode="h:mm:ss">
                  <c:v>0.61134259259259205</c:v>
                </c:pt>
                <c:pt idx="10566" formatCode="h:mm:ss">
                  <c:v>0.61140046296296302</c:v>
                </c:pt>
                <c:pt idx="10567">
                  <c:v>0.61145833333333299</c:v>
                </c:pt>
                <c:pt idx="10568" formatCode="h:mm:ss">
                  <c:v>0.61151620370370396</c:v>
                </c:pt>
                <c:pt idx="10569" formatCode="h:mm:ss">
                  <c:v>0.61157407407407405</c:v>
                </c:pt>
                <c:pt idx="10570">
                  <c:v>0.61163194444444402</c:v>
                </c:pt>
                <c:pt idx="10571" formatCode="h:mm:ss">
                  <c:v>0.61168981481481499</c:v>
                </c:pt>
                <c:pt idx="10572" formatCode="h:mm:ss">
                  <c:v>0.61174768518518496</c:v>
                </c:pt>
                <c:pt idx="10573">
                  <c:v>0.61180555555555505</c:v>
                </c:pt>
                <c:pt idx="10574" formatCode="h:mm:ss">
                  <c:v>0.61186342592592602</c:v>
                </c:pt>
                <c:pt idx="10575" formatCode="h:mm:ss">
                  <c:v>0.61192129629629599</c:v>
                </c:pt>
                <c:pt idx="10576">
                  <c:v>0.61197916666666696</c:v>
                </c:pt>
                <c:pt idx="10577">
                  <c:v>0.61203703703703705</c:v>
                </c:pt>
                <c:pt idx="10578" formatCode="h:mm:ss">
                  <c:v>0.61209490740740702</c:v>
                </c:pt>
                <c:pt idx="10579" formatCode="h:mm:ss">
                  <c:v>0.61215277777777799</c:v>
                </c:pt>
                <c:pt idx="10580">
                  <c:v>0.61221064814814796</c:v>
                </c:pt>
                <c:pt idx="10581" formatCode="h:mm:ss">
                  <c:v>0.61226851851851805</c:v>
                </c:pt>
                <c:pt idx="10582" formatCode="h:mm:ss">
                  <c:v>0.61232638888888902</c:v>
                </c:pt>
                <c:pt idx="10583">
                  <c:v>0.61238425925925899</c:v>
                </c:pt>
                <c:pt idx="10584" formatCode="h:mm:ss">
                  <c:v>0.61244212962962996</c:v>
                </c:pt>
                <c:pt idx="10585" formatCode="h:mm:ss">
                  <c:v>0.61250000000000004</c:v>
                </c:pt>
                <c:pt idx="10586">
                  <c:v>0.61255787037037002</c:v>
                </c:pt>
                <c:pt idx="10587" formatCode="h:mm:ss">
                  <c:v>0.61261574074074099</c:v>
                </c:pt>
                <c:pt idx="10588" formatCode="h:mm:ss">
                  <c:v>0.61267361111111096</c:v>
                </c:pt>
                <c:pt idx="10589">
                  <c:v>0.61273148148148104</c:v>
                </c:pt>
                <c:pt idx="10590" formatCode="h:mm:ss">
                  <c:v>0.61278935185185202</c:v>
                </c:pt>
                <c:pt idx="10591" formatCode="h:mm:ss">
                  <c:v>0.61284722222222199</c:v>
                </c:pt>
                <c:pt idx="10592">
                  <c:v>0.61290509259259296</c:v>
                </c:pt>
                <c:pt idx="10593">
                  <c:v>0.61296296296296304</c:v>
                </c:pt>
                <c:pt idx="10594" formatCode="h:mm:ss">
                  <c:v>0.61302083333333302</c:v>
                </c:pt>
                <c:pt idx="10595" formatCode="h:mm:ss">
                  <c:v>0.61307870370370399</c:v>
                </c:pt>
                <c:pt idx="10596">
                  <c:v>0.61313657407407396</c:v>
                </c:pt>
                <c:pt idx="10597" formatCode="h:mm:ss">
                  <c:v>0.61319444444444404</c:v>
                </c:pt>
                <c:pt idx="10598" formatCode="h:mm:ss">
                  <c:v>0.61325231481481501</c:v>
                </c:pt>
                <c:pt idx="10599">
                  <c:v>0.61331018518518499</c:v>
                </c:pt>
                <c:pt idx="10600" formatCode="h:mm:ss">
                  <c:v>0.61336805555555596</c:v>
                </c:pt>
                <c:pt idx="10601" formatCode="h:mm:ss">
                  <c:v>0.61342592592592604</c:v>
                </c:pt>
                <c:pt idx="10602">
                  <c:v>0.61348379629629601</c:v>
                </c:pt>
                <c:pt idx="10603" formatCode="h:mm:ss">
                  <c:v>0.61354166666666698</c:v>
                </c:pt>
                <c:pt idx="10604" formatCode="h:mm:ss">
                  <c:v>0.61359953703703696</c:v>
                </c:pt>
                <c:pt idx="10605">
                  <c:v>0.61365740740740704</c:v>
                </c:pt>
                <c:pt idx="10606" formatCode="h:mm:ss">
                  <c:v>0.61371527777777801</c:v>
                </c:pt>
                <c:pt idx="10607" formatCode="h:mm:ss">
                  <c:v>0.61377314814814798</c:v>
                </c:pt>
                <c:pt idx="10608">
                  <c:v>0.61383101851851896</c:v>
                </c:pt>
                <c:pt idx="10609">
                  <c:v>0.61388888888888904</c:v>
                </c:pt>
                <c:pt idx="10610" formatCode="h:mm:ss">
                  <c:v>0.61394675925925901</c:v>
                </c:pt>
                <c:pt idx="10611" formatCode="h:mm:ss">
                  <c:v>0.61400462962962998</c:v>
                </c:pt>
                <c:pt idx="10612">
                  <c:v>0.61406249999999996</c:v>
                </c:pt>
                <c:pt idx="10613" formatCode="h:mm:ss">
                  <c:v>0.61412037037037004</c:v>
                </c:pt>
                <c:pt idx="10614" formatCode="h:mm:ss">
                  <c:v>0.61417824074074101</c:v>
                </c:pt>
                <c:pt idx="10615">
                  <c:v>0.61423611111111098</c:v>
                </c:pt>
                <c:pt idx="10616" formatCode="h:mm:ss">
                  <c:v>0.61429398148148096</c:v>
                </c:pt>
                <c:pt idx="10617" formatCode="h:mm:ss">
                  <c:v>0.61435185185185204</c:v>
                </c:pt>
                <c:pt idx="10618">
                  <c:v>0.61440972222222201</c:v>
                </c:pt>
                <c:pt idx="10619" formatCode="h:mm:ss">
                  <c:v>0.61446759259259298</c:v>
                </c:pt>
                <c:pt idx="10620" formatCode="h:mm:ss">
                  <c:v>0.61452546296296295</c:v>
                </c:pt>
                <c:pt idx="10621">
                  <c:v>0.61458333333333304</c:v>
                </c:pt>
                <c:pt idx="10622" formatCode="h:mm:ss">
                  <c:v>0.61464120370370401</c:v>
                </c:pt>
                <c:pt idx="10623" formatCode="h:mm:ss">
                  <c:v>0.61469907407407398</c:v>
                </c:pt>
                <c:pt idx="10624">
                  <c:v>0.61475694444444395</c:v>
                </c:pt>
                <c:pt idx="10625">
                  <c:v>0.61481481481481504</c:v>
                </c:pt>
                <c:pt idx="10626" formatCode="h:mm:ss">
                  <c:v>0.61487268518518501</c:v>
                </c:pt>
                <c:pt idx="10627" formatCode="h:mm:ss">
                  <c:v>0.61493055555555598</c:v>
                </c:pt>
                <c:pt idx="10628">
                  <c:v>0.61498842592592595</c:v>
                </c:pt>
                <c:pt idx="10629" formatCode="h:mm:ss">
                  <c:v>0.61504629629629604</c:v>
                </c:pt>
                <c:pt idx="10630" formatCode="h:mm:ss">
                  <c:v>0.61510416666666701</c:v>
                </c:pt>
                <c:pt idx="10631">
                  <c:v>0.61516203703703698</c:v>
                </c:pt>
                <c:pt idx="10632" formatCode="h:mm:ss">
                  <c:v>0.61521990740740695</c:v>
                </c:pt>
                <c:pt idx="10633" formatCode="h:mm:ss">
                  <c:v>0.61527777777777803</c:v>
                </c:pt>
                <c:pt idx="10634">
                  <c:v>0.61533564814814801</c:v>
                </c:pt>
                <c:pt idx="10635" formatCode="h:mm:ss">
                  <c:v>0.61539351851851798</c:v>
                </c:pt>
                <c:pt idx="10636" formatCode="h:mm:ss">
                  <c:v>0.61545138888888895</c:v>
                </c:pt>
                <c:pt idx="10637">
                  <c:v>0.61550925925925903</c:v>
                </c:pt>
                <c:pt idx="10638" formatCode="h:mm:ss">
                  <c:v>0.61556712962963001</c:v>
                </c:pt>
                <c:pt idx="10639" formatCode="h:mm:ss">
                  <c:v>0.61562499999999998</c:v>
                </c:pt>
                <c:pt idx="10640">
                  <c:v>0.61568287037036995</c:v>
                </c:pt>
                <c:pt idx="10641">
                  <c:v>0.61574074074074103</c:v>
                </c:pt>
                <c:pt idx="10642" formatCode="h:mm:ss">
                  <c:v>0.61579861111111101</c:v>
                </c:pt>
                <c:pt idx="10643" formatCode="h:mm:ss">
                  <c:v>0.61585648148148098</c:v>
                </c:pt>
                <c:pt idx="10644">
                  <c:v>0.61591435185185195</c:v>
                </c:pt>
                <c:pt idx="10645" formatCode="h:mm:ss">
                  <c:v>0.61597222222222203</c:v>
                </c:pt>
                <c:pt idx="10646" formatCode="h:mm:ss">
                  <c:v>0.616030092592593</c:v>
                </c:pt>
                <c:pt idx="10647">
                  <c:v>0.61608796296296298</c:v>
                </c:pt>
                <c:pt idx="10648" formatCode="h:mm:ss">
                  <c:v>0.61614583333333295</c:v>
                </c:pt>
                <c:pt idx="10649" formatCode="h:mm:ss">
                  <c:v>0.61620370370370403</c:v>
                </c:pt>
                <c:pt idx="10650">
                  <c:v>0.616261574074074</c:v>
                </c:pt>
                <c:pt idx="10651" formatCode="h:mm:ss">
                  <c:v>0.61631944444444398</c:v>
                </c:pt>
                <c:pt idx="10652" formatCode="h:mm:ss">
                  <c:v>0.61637731481481495</c:v>
                </c:pt>
                <c:pt idx="10653">
                  <c:v>0.61643518518518503</c:v>
                </c:pt>
                <c:pt idx="10654" formatCode="h:mm:ss">
                  <c:v>0.616493055555556</c:v>
                </c:pt>
                <c:pt idx="10655" formatCode="h:mm:ss">
                  <c:v>0.61655092592592597</c:v>
                </c:pt>
                <c:pt idx="10656">
                  <c:v>0.61660879629629595</c:v>
                </c:pt>
                <c:pt idx="10657">
                  <c:v>0.61666666666666703</c:v>
                </c:pt>
                <c:pt idx="10658" formatCode="h:mm:ss">
                  <c:v>0.616724537037037</c:v>
                </c:pt>
                <c:pt idx="10659" formatCode="h:mm:ss">
                  <c:v>0.61678240740740697</c:v>
                </c:pt>
                <c:pt idx="10660">
                  <c:v>0.61684027777777795</c:v>
                </c:pt>
                <c:pt idx="10661" formatCode="h:mm:ss">
                  <c:v>0.61689814814814803</c:v>
                </c:pt>
                <c:pt idx="10662" formatCode="h:mm:ss">
                  <c:v>0.616956018518518</c:v>
                </c:pt>
                <c:pt idx="10663">
                  <c:v>0.61701388888888897</c:v>
                </c:pt>
                <c:pt idx="10664" formatCode="h:mm:ss">
                  <c:v>0.61707175925925895</c:v>
                </c:pt>
                <c:pt idx="10665" formatCode="h:mm:ss">
                  <c:v>0.61712962962963003</c:v>
                </c:pt>
                <c:pt idx="10666">
                  <c:v>0.6171875</c:v>
                </c:pt>
                <c:pt idx="10667" formatCode="h:mm:ss">
                  <c:v>0.61724537037036997</c:v>
                </c:pt>
                <c:pt idx="10668" formatCode="h:mm:ss">
                  <c:v>0.61730324074074105</c:v>
                </c:pt>
                <c:pt idx="10669">
                  <c:v>0.61736111111111103</c:v>
                </c:pt>
                <c:pt idx="10670" formatCode="h:mm:ss">
                  <c:v>0.617418981481481</c:v>
                </c:pt>
                <c:pt idx="10671" formatCode="h:mm:ss">
                  <c:v>0.61747685185185197</c:v>
                </c:pt>
                <c:pt idx="10672">
                  <c:v>0.61753472222222205</c:v>
                </c:pt>
                <c:pt idx="10673">
                  <c:v>0.61759259259259303</c:v>
                </c:pt>
                <c:pt idx="10674" formatCode="h:mm:ss">
                  <c:v>0.617650462962963</c:v>
                </c:pt>
                <c:pt idx="10675" formatCode="h:mm:ss">
                  <c:v>0.61770833333333297</c:v>
                </c:pt>
                <c:pt idx="10676">
                  <c:v>0.61776620370370405</c:v>
                </c:pt>
                <c:pt idx="10677" formatCode="h:mm:ss">
                  <c:v>0.61782407407407403</c:v>
                </c:pt>
                <c:pt idx="10678" formatCode="h:mm:ss">
                  <c:v>0.617881944444444</c:v>
                </c:pt>
                <c:pt idx="10679">
                  <c:v>0.61793981481481497</c:v>
                </c:pt>
                <c:pt idx="10680" formatCode="h:mm:ss">
                  <c:v>0.61799768518518505</c:v>
                </c:pt>
                <c:pt idx="10681" formatCode="h:mm:ss">
                  <c:v>0.61805555555555503</c:v>
                </c:pt>
                <c:pt idx="10682">
                  <c:v>0.618113425925926</c:v>
                </c:pt>
                <c:pt idx="10683" formatCode="h:mm:ss">
                  <c:v>0.61817129629629597</c:v>
                </c:pt>
                <c:pt idx="10684" formatCode="h:mm:ss">
                  <c:v>0.61822916666666705</c:v>
                </c:pt>
                <c:pt idx="10685">
                  <c:v>0.61828703703703702</c:v>
                </c:pt>
                <c:pt idx="10686" formatCode="h:mm:ss">
                  <c:v>0.618344907407407</c:v>
                </c:pt>
                <c:pt idx="10687" formatCode="h:mm:ss">
                  <c:v>0.61840277777777797</c:v>
                </c:pt>
                <c:pt idx="10688">
                  <c:v>0.61846064814814805</c:v>
                </c:pt>
                <c:pt idx="10689">
                  <c:v>0.61851851851851802</c:v>
                </c:pt>
                <c:pt idx="10690" formatCode="h:mm:ss">
                  <c:v>0.61857638888888899</c:v>
                </c:pt>
                <c:pt idx="10691" formatCode="h:mm:ss">
                  <c:v>0.61863425925925897</c:v>
                </c:pt>
                <c:pt idx="10692">
                  <c:v>0.61869212962963005</c:v>
                </c:pt>
                <c:pt idx="10693" formatCode="h:mm:ss">
                  <c:v>0.61875000000000002</c:v>
                </c:pt>
                <c:pt idx="10694" formatCode="h:mm:ss">
                  <c:v>0.61880787037036999</c:v>
                </c:pt>
                <c:pt idx="10695">
                  <c:v>0.61886574074074097</c:v>
                </c:pt>
                <c:pt idx="10696" formatCode="h:mm:ss">
                  <c:v>0.61892361111111105</c:v>
                </c:pt>
                <c:pt idx="10697" formatCode="h:mm:ss">
                  <c:v>0.61898148148148102</c:v>
                </c:pt>
                <c:pt idx="10698">
                  <c:v>0.61903935185185199</c:v>
                </c:pt>
                <c:pt idx="10699" formatCode="h:mm:ss">
                  <c:v>0.61909722222222197</c:v>
                </c:pt>
                <c:pt idx="10700" formatCode="h:mm:ss">
                  <c:v>0.61915509259259205</c:v>
                </c:pt>
                <c:pt idx="10701">
                  <c:v>0.61921296296296302</c:v>
                </c:pt>
                <c:pt idx="10702" formatCode="h:mm:ss">
                  <c:v>0.61927083333333299</c:v>
                </c:pt>
                <c:pt idx="10703" formatCode="h:mm:ss">
                  <c:v>0.61932870370370396</c:v>
                </c:pt>
                <c:pt idx="10704">
                  <c:v>0.61938657407407405</c:v>
                </c:pt>
                <c:pt idx="10705">
                  <c:v>0.61944444444444402</c:v>
                </c:pt>
                <c:pt idx="10706" formatCode="h:mm:ss">
                  <c:v>0.61950231481481499</c:v>
                </c:pt>
                <c:pt idx="10707" formatCode="h:mm:ss">
                  <c:v>0.61956018518518496</c:v>
                </c:pt>
                <c:pt idx="10708">
                  <c:v>0.61961805555555505</c:v>
                </c:pt>
                <c:pt idx="10709" formatCode="h:mm:ss">
                  <c:v>0.61967592592592602</c:v>
                </c:pt>
                <c:pt idx="10710" formatCode="h:mm:ss">
                  <c:v>0.61973379629629599</c:v>
                </c:pt>
                <c:pt idx="10711">
                  <c:v>0.61979166666666696</c:v>
                </c:pt>
                <c:pt idx="10712" formatCode="h:mm:ss">
                  <c:v>0.61984953703703705</c:v>
                </c:pt>
                <c:pt idx="10713" formatCode="h:mm:ss">
                  <c:v>0.61990740740740702</c:v>
                </c:pt>
                <c:pt idx="10714">
                  <c:v>0.61996527777777799</c:v>
                </c:pt>
                <c:pt idx="10715" formatCode="h:mm:ss">
                  <c:v>0.62002314814814796</c:v>
                </c:pt>
                <c:pt idx="10716" formatCode="h:mm:ss">
                  <c:v>0.62008101851851805</c:v>
                </c:pt>
                <c:pt idx="10717">
                  <c:v>0.62013888888888902</c:v>
                </c:pt>
                <c:pt idx="10718" formatCode="h:mm:ss">
                  <c:v>0.62019675925925899</c:v>
                </c:pt>
                <c:pt idx="10719" formatCode="h:mm:ss">
                  <c:v>0.62025462962962996</c:v>
                </c:pt>
                <c:pt idx="10720">
                  <c:v>0.62031250000000004</c:v>
                </c:pt>
                <c:pt idx="10721">
                  <c:v>0.62037037037037002</c:v>
                </c:pt>
                <c:pt idx="10722" formatCode="h:mm:ss">
                  <c:v>0.62042824074074099</c:v>
                </c:pt>
                <c:pt idx="10723" formatCode="h:mm:ss">
                  <c:v>0.62048611111111096</c:v>
                </c:pt>
                <c:pt idx="10724">
                  <c:v>0.62054398148148104</c:v>
                </c:pt>
                <c:pt idx="10725" formatCode="h:mm:ss">
                  <c:v>0.62060185185185202</c:v>
                </c:pt>
                <c:pt idx="10726" formatCode="h:mm:ss">
                  <c:v>0.62065972222222199</c:v>
                </c:pt>
                <c:pt idx="10727">
                  <c:v>0.62071759259259296</c:v>
                </c:pt>
                <c:pt idx="10728" formatCode="h:mm:ss">
                  <c:v>0.62077546296296304</c:v>
                </c:pt>
                <c:pt idx="10729" formatCode="h:mm:ss">
                  <c:v>0.62083333333333302</c:v>
                </c:pt>
                <c:pt idx="10730">
                  <c:v>0.62089120370370399</c:v>
                </c:pt>
                <c:pt idx="10731" formatCode="h:mm:ss">
                  <c:v>0.62094907407407396</c:v>
                </c:pt>
                <c:pt idx="10732" formatCode="h:mm:ss">
                  <c:v>0.62100694444444404</c:v>
                </c:pt>
                <c:pt idx="10733">
                  <c:v>0.62106481481481501</c:v>
                </c:pt>
                <c:pt idx="10734" formatCode="h:mm:ss">
                  <c:v>0.62112268518518499</c:v>
                </c:pt>
                <c:pt idx="10735" formatCode="h:mm:ss">
                  <c:v>0.62118055555555596</c:v>
                </c:pt>
                <c:pt idx="10736">
                  <c:v>0.62123842592592604</c:v>
                </c:pt>
                <c:pt idx="10737">
                  <c:v>0.62129629629629601</c:v>
                </c:pt>
                <c:pt idx="10738" formatCode="h:mm:ss">
                  <c:v>0.62135416666666698</c:v>
                </c:pt>
                <c:pt idx="10739" formatCode="h:mm:ss">
                  <c:v>0.62141203703703696</c:v>
                </c:pt>
                <c:pt idx="10740">
                  <c:v>0.62146990740740704</c:v>
                </c:pt>
                <c:pt idx="10741" formatCode="h:mm:ss">
                  <c:v>0.62152777777777801</c:v>
                </c:pt>
                <c:pt idx="10742" formatCode="h:mm:ss">
                  <c:v>0.62158564814814798</c:v>
                </c:pt>
                <c:pt idx="10743">
                  <c:v>0.62164351851851896</c:v>
                </c:pt>
                <c:pt idx="10744" formatCode="h:mm:ss">
                  <c:v>0.62170138888888904</c:v>
                </c:pt>
                <c:pt idx="10745" formatCode="h:mm:ss">
                  <c:v>0.62175925925925901</c:v>
                </c:pt>
                <c:pt idx="10746">
                  <c:v>0.62181712962962998</c:v>
                </c:pt>
                <c:pt idx="10747" formatCode="h:mm:ss">
                  <c:v>0.62187499999999996</c:v>
                </c:pt>
                <c:pt idx="10748" formatCode="h:mm:ss">
                  <c:v>0.62193287037037004</c:v>
                </c:pt>
                <c:pt idx="10749">
                  <c:v>0.62199074074074101</c:v>
                </c:pt>
                <c:pt idx="10750" formatCode="h:mm:ss">
                  <c:v>0.62204861111111098</c:v>
                </c:pt>
                <c:pt idx="10751" formatCode="h:mm:ss">
                  <c:v>0.62210648148148096</c:v>
                </c:pt>
                <c:pt idx="10752">
                  <c:v>0.62216435185185204</c:v>
                </c:pt>
                <c:pt idx="10753">
                  <c:v>0.62222222222222201</c:v>
                </c:pt>
                <c:pt idx="10754" formatCode="h:mm:ss">
                  <c:v>0.62228009259259298</c:v>
                </c:pt>
                <c:pt idx="10755" formatCode="h:mm:ss">
                  <c:v>0.62233796296296295</c:v>
                </c:pt>
                <c:pt idx="10756">
                  <c:v>0.62239583333333304</c:v>
                </c:pt>
                <c:pt idx="10757" formatCode="h:mm:ss">
                  <c:v>0.62245370370370401</c:v>
                </c:pt>
                <c:pt idx="10758" formatCode="h:mm:ss">
                  <c:v>0.62251157407407398</c:v>
                </c:pt>
                <c:pt idx="10759">
                  <c:v>0.62256944444444395</c:v>
                </c:pt>
                <c:pt idx="10760" formatCode="h:mm:ss">
                  <c:v>0.62262731481481504</c:v>
                </c:pt>
                <c:pt idx="10761" formatCode="h:mm:ss">
                  <c:v>0.62268518518518501</c:v>
                </c:pt>
                <c:pt idx="10762">
                  <c:v>0.62274305555555598</c:v>
                </c:pt>
                <c:pt idx="10763" formatCode="h:mm:ss">
                  <c:v>0.62280092592592595</c:v>
                </c:pt>
                <c:pt idx="10764" formatCode="h:mm:ss">
                  <c:v>0.62285879629629604</c:v>
                </c:pt>
                <c:pt idx="10765">
                  <c:v>0.62291666666666701</c:v>
                </c:pt>
                <c:pt idx="10766" formatCode="h:mm:ss">
                  <c:v>0.62297453703703698</c:v>
                </c:pt>
                <c:pt idx="10767" formatCode="h:mm:ss">
                  <c:v>0.62303240740740695</c:v>
                </c:pt>
                <c:pt idx="10768">
                  <c:v>0.62309027777777803</c:v>
                </c:pt>
                <c:pt idx="10769">
                  <c:v>0.62314814814814801</c:v>
                </c:pt>
                <c:pt idx="10770" formatCode="h:mm:ss">
                  <c:v>0.62320601851851798</c:v>
                </c:pt>
                <c:pt idx="10771" formatCode="h:mm:ss">
                  <c:v>0.62326388888888895</c:v>
                </c:pt>
                <c:pt idx="10772">
                  <c:v>0.62332175925925903</c:v>
                </c:pt>
                <c:pt idx="10773" formatCode="h:mm:ss">
                  <c:v>0.62337962962963001</c:v>
                </c:pt>
                <c:pt idx="10774" formatCode="h:mm:ss">
                  <c:v>0.62343749999999998</c:v>
                </c:pt>
                <c:pt idx="10775">
                  <c:v>0.62349537037036995</c:v>
                </c:pt>
                <c:pt idx="10776" formatCode="h:mm:ss">
                  <c:v>0.62355324074074103</c:v>
                </c:pt>
                <c:pt idx="10777" formatCode="h:mm:ss">
                  <c:v>0.62361111111111101</c:v>
                </c:pt>
                <c:pt idx="10778">
                  <c:v>0.62366898148148098</c:v>
                </c:pt>
                <c:pt idx="10779" formatCode="h:mm:ss">
                  <c:v>0.62372685185185195</c:v>
                </c:pt>
                <c:pt idx="10780" formatCode="h:mm:ss">
                  <c:v>0.62378472222222203</c:v>
                </c:pt>
                <c:pt idx="10781">
                  <c:v>0.623842592592593</c:v>
                </c:pt>
                <c:pt idx="10782" formatCode="h:mm:ss">
                  <c:v>0.62390046296296298</c:v>
                </c:pt>
                <c:pt idx="10783" formatCode="h:mm:ss">
                  <c:v>0.62395833333333295</c:v>
                </c:pt>
                <c:pt idx="10784">
                  <c:v>0.62401620370370403</c:v>
                </c:pt>
                <c:pt idx="10785">
                  <c:v>0.624074074074074</c:v>
                </c:pt>
                <c:pt idx="10786" formatCode="h:mm:ss">
                  <c:v>0.62413194444444398</c:v>
                </c:pt>
                <c:pt idx="10787" formatCode="h:mm:ss">
                  <c:v>0.62418981481481495</c:v>
                </c:pt>
                <c:pt idx="10788">
                  <c:v>0.62424768518518503</c:v>
                </c:pt>
                <c:pt idx="10789" formatCode="h:mm:ss">
                  <c:v>0.624305555555556</c:v>
                </c:pt>
                <c:pt idx="10790" formatCode="h:mm:ss">
                  <c:v>0.62436342592592597</c:v>
                </c:pt>
                <c:pt idx="10791">
                  <c:v>0.62442129629629595</c:v>
                </c:pt>
                <c:pt idx="10792" formatCode="h:mm:ss">
                  <c:v>0.62447916666666703</c:v>
                </c:pt>
                <c:pt idx="10793" formatCode="h:mm:ss">
                  <c:v>0.624537037037037</c:v>
                </c:pt>
                <c:pt idx="10794">
                  <c:v>0.62459490740740697</c:v>
                </c:pt>
                <c:pt idx="10795" formatCode="h:mm:ss">
                  <c:v>0.62465277777777795</c:v>
                </c:pt>
                <c:pt idx="10796" formatCode="h:mm:ss">
                  <c:v>0.62471064814814803</c:v>
                </c:pt>
                <c:pt idx="10797">
                  <c:v>0.624768518518518</c:v>
                </c:pt>
                <c:pt idx="10798" formatCode="h:mm:ss">
                  <c:v>0.62482638888888897</c:v>
                </c:pt>
                <c:pt idx="10799" formatCode="h:mm:ss">
                  <c:v>0.62488425925925895</c:v>
                </c:pt>
                <c:pt idx="10800">
                  <c:v>0.62494212962963003</c:v>
                </c:pt>
                <c:pt idx="10801">
                  <c:v>0.625</c:v>
                </c:pt>
                <c:pt idx="10802" formatCode="h:mm:ss">
                  <c:v>0.62505787037036997</c:v>
                </c:pt>
                <c:pt idx="10803" formatCode="h:mm:ss">
                  <c:v>0.62511574074074105</c:v>
                </c:pt>
                <c:pt idx="10804">
                  <c:v>0.62517361111111103</c:v>
                </c:pt>
                <c:pt idx="10805" formatCode="h:mm:ss">
                  <c:v>0.625231481481481</c:v>
                </c:pt>
                <c:pt idx="10806" formatCode="h:mm:ss">
                  <c:v>0.62528935185185197</c:v>
                </c:pt>
                <c:pt idx="10807">
                  <c:v>0.62534722222222205</c:v>
                </c:pt>
                <c:pt idx="10808" formatCode="h:mm:ss">
                  <c:v>0.62540509259259303</c:v>
                </c:pt>
                <c:pt idx="10809" formatCode="h:mm:ss">
                  <c:v>0.625462962962963</c:v>
                </c:pt>
                <c:pt idx="10810">
                  <c:v>0.62552083333333297</c:v>
                </c:pt>
                <c:pt idx="10811" formatCode="h:mm:ss">
                  <c:v>0.62557870370370405</c:v>
                </c:pt>
                <c:pt idx="10812" formatCode="h:mm:ss">
                  <c:v>0.62563657407407403</c:v>
                </c:pt>
                <c:pt idx="10813">
                  <c:v>0.625694444444444</c:v>
                </c:pt>
                <c:pt idx="10814" formatCode="h:mm:ss">
                  <c:v>0.62575231481481497</c:v>
                </c:pt>
                <c:pt idx="10815" formatCode="h:mm:ss">
                  <c:v>0.62581018518518505</c:v>
                </c:pt>
                <c:pt idx="10816">
                  <c:v>0.62586805555555503</c:v>
                </c:pt>
                <c:pt idx="10817">
                  <c:v>0.625925925925926</c:v>
                </c:pt>
                <c:pt idx="10818" formatCode="h:mm:ss">
                  <c:v>0.62598379629629597</c:v>
                </c:pt>
                <c:pt idx="10819" formatCode="h:mm:ss">
                  <c:v>0.62604166666666705</c:v>
                </c:pt>
                <c:pt idx="10820">
                  <c:v>0.62609953703703702</c:v>
                </c:pt>
                <c:pt idx="10821" formatCode="h:mm:ss">
                  <c:v>0.626157407407407</c:v>
                </c:pt>
                <c:pt idx="10822" formatCode="h:mm:ss">
                  <c:v>0.62621527777777797</c:v>
                </c:pt>
                <c:pt idx="10823">
                  <c:v>0.62627314814814805</c:v>
                </c:pt>
                <c:pt idx="10824" formatCode="h:mm:ss">
                  <c:v>0.62633101851851802</c:v>
                </c:pt>
                <c:pt idx="10825" formatCode="h:mm:ss">
                  <c:v>0.62638888888888899</c:v>
                </c:pt>
                <c:pt idx="10826">
                  <c:v>0.62644675925925897</c:v>
                </c:pt>
                <c:pt idx="10827" formatCode="h:mm:ss">
                  <c:v>0.62650462962963005</c:v>
                </c:pt>
                <c:pt idx="10828" formatCode="h:mm:ss">
                  <c:v>0.62656250000000002</c:v>
                </c:pt>
                <c:pt idx="10829">
                  <c:v>0.62662037037036999</c:v>
                </c:pt>
                <c:pt idx="10830" formatCode="h:mm:ss">
                  <c:v>0.62667824074074097</c:v>
                </c:pt>
                <c:pt idx="10831" formatCode="h:mm:ss">
                  <c:v>0.62673611111111105</c:v>
                </c:pt>
                <c:pt idx="10832">
                  <c:v>0.62679398148148102</c:v>
                </c:pt>
                <c:pt idx="10833">
                  <c:v>0.62685185185185199</c:v>
                </c:pt>
                <c:pt idx="10834" formatCode="h:mm:ss">
                  <c:v>0.62690972222222197</c:v>
                </c:pt>
                <c:pt idx="10835" formatCode="h:mm:ss">
                  <c:v>0.62696759259259205</c:v>
                </c:pt>
                <c:pt idx="10836">
                  <c:v>0.62702546296296302</c:v>
                </c:pt>
                <c:pt idx="10837" formatCode="h:mm:ss">
                  <c:v>0.62708333333333299</c:v>
                </c:pt>
                <c:pt idx="10838" formatCode="h:mm:ss">
                  <c:v>0.62714120370370396</c:v>
                </c:pt>
                <c:pt idx="10839">
                  <c:v>0.62719907407407405</c:v>
                </c:pt>
                <c:pt idx="10840" formatCode="h:mm:ss">
                  <c:v>0.62725694444444402</c:v>
                </c:pt>
                <c:pt idx="10841" formatCode="h:mm:ss">
                  <c:v>0.62731481481481499</c:v>
                </c:pt>
                <c:pt idx="10842">
                  <c:v>0.62737268518518496</c:v>
                </c:pt>
                <c:pt idx="10843" formatCode="h:mm:ss">
                  <c:v>0.62743055555555505</c:v>
                </c:pt>
                <c:pt idx="10844" formatCode="h:mm:ss">
                  <c:v>0.62748842592592602</c:v>
                </c:pt>
                <c:pt idx="10845">
                  <c:v>0.62754629629629599</c:v>
                </c:pt>
                <c:pt idx="10846" formatCode="h:mm:ss">
                  <c:v>0.62760416666666696</c:v>
                </c:pt>
                <c:pt idx="10847" formatCode="h:mm:ss">
                  <c:v>0.62766203703703705</c:v>
                </c:pt>
                <c:pt idx="10848">
                  <c:v>0.62771990740740702</c:v>
                </c:pt>
                <c:pt idx="10849">
                  <c:v>0.62777777777777799</c:v>
                </c:pt>
                <c:pt idx="10850" formatCode="h:mm:ss">
                  <c:v>0.62783564814814796</c:v>
                </c:pt>
                <c:pt idx="10851" formatCode="h:mm:ss">
                  <c:v>0.62789351851851805</c:v>
                </c:pt>
                <c:pt idx="10852">
                  <c:v>0.62795138888888902</c:v>
                </c:pt>
                <c:pt idx="10853" formatCode="h:mm:ss">
                  <c:v>0.62800925925925899</c:v>
                </c:pt>
                <c:pt idx="10854" formatCode="h:mm:ss">
                  <c:v>0.62806712962962996</c:v>
                </c:pt>
                <c:pt idx="10855">
                  <c:v>0.62812500000000004</c:v>
                </c:pt>
                <c:pt idx="10856" formatCode="h:mm:ss">
                  <c:v>0.62818287037037002</c:v>
                </c:pt>
                <c:pt idx="10857" formatCode="h:mm:ss">
                  <c:v>0.62824074074074099</c:v>
                </c:pt>
                <c:pt idx="10858">
                  <c:v>0.62829861111111096</c:v>
                </c:pt>
                <c:pt idx="10859" formatCode="h:mm:ss">
                  <c:v>0.62835648148148104</c:v>
                </c:pt>
                <c:pt idx="10860" formatCode="h:mm:ss">
                  <c:v>0.62841435185185202</c:v>
                </c:pt>
                <c:pt idx="10861">
                  <c:v>0.62847222222222199</c:v>
                </c:pt>
                <c:pt idx="10862" formatCode="h:mm:ss">
                  <c:v>0.62853009259259296</c:v>
                </c:pt>
                <c:pt idx="10863" formatCode="h:mm:ss">
                  <c:v>0.62858796296296304</c:v>
                </c:pt>
                <c:pt idx="10864">
                  <c:v>0.62864583333333302</c:v>
                </c:pt>
                <c:pt idx="10865">
                  <c:v>0.62870370370370399</c:v>
                </c:pt>
                <c:pt idx="10866" formatCode="h:mm:ss">
                  <c:v>0.62876157407407396</c:v>
                </c:pt>
                <c:pt idx="10867" formatCode="h:mm:ss">
                  <c:v>0.62881944444444404</c:v>
                </c:pt>
                <c:pt idx="10868">
                  <c:v>0.62887731481481501</c:v>
                </c:pt>
                <c:pt idx="10869" formatCode="h:mm:ss">
                  <c:v>0.62893518518518499</c:v>
                </c:pt>
                <c:pt idx="10870" formatCode="h:mm:ss">
                  <c:v>0.62899305555555596</c:v>
                </c:pt>
                <c:pt idx="10871">
                  <c:v>0.62905092592592604</c:v>
                </c:pt>
                <c:pt idx="10872" formatCode="h:mm:ss">
                  <c:v>0.62910879629629601</c:v>
                </c:pt>
                <c:pt idx="10873" formatCode="h:mm:ss">
                  <c:v>0.62916666666666698</c:v>
                </c:pt>
                <c:pt idx="10874">
                  <c:v>0.62922453703703696</c:v>
                </c:pt>
                <c:pt idx="10875" formatCode="h:mm:ss">
                  <c:v>0.62928240740740704</c:v>
                </c:pt>
                <c:pt idx="10876" formatCode="h:mm:ss">
                  <c:v>0.62934027777777801</c:v>
                </c:pt>
                <c:pt idx="10877">
                  <c:v>0.62939814814814798</c:v>
                </c:pt>
                <c:pt idx="10878" formatCode="h:mm:ss">
                  <c:v>0.62945601851851896</c:v>
                </c:pt>
                <c:pt idx="10879" formatCode="h:mm:ss">
                  <c:v>0.62951388888888904</c:v>
                </c:pt>
                <c:pt idx="10880">
                  <c:v>0.62957175925925901</c:v>
                </c:pt>
                <c:pt idx="10881">
                  <c:v>0.62962962962962998</c:v>
                </c:pt>
                <c:pt idx="10882" formatCode="h:mm:ss">
                  <c:v>0.62968749999999996</c:v>
                </c:pt>
                <c:pt idx="10883" formatCode="h:mm:ss">
                  <c:v>0.62974537037037004</c:v>
                </c:pt>
                <c:pt idx="10884">
                  <c:v>0.62980324074074101</c:v>
                </c:pt>
                <c:pt idx="10885" formatCode="h:mm:ss">
                  <c:v>0.62986111111111098</c:v>
                </c:pt>
                <c:pt idx="10886" formatCode="h:mm:ss">
                  <c:v>0.62991898148148096</c:v>
                </c:pt>
                <c:pt idx="10887">
                  <c:v>0.62997685185185204</c:v>
                </c:pt>
                <c:pt idx="10888" formatCode="h:mm:ss">
                  <c:v>0.63003472222222201</c:v>
                </c:pt>
                <c:pt idx="10889" formatCode="h:mm:ss">
                  <c:v>0.63009259259259298</c:v>
                </c:pt>
                <c:pt idx="10890">
                  <c:v>0.63015046296296295</c:v>
                </c:pt>
                <c:pt idx="10891" formatCode="h:mm:ss">
                  <c:v>0.63020833333333304</c:v>
                </c:pt>
                <c:pt idx="10892" formatCode="h:mm:ss">
                  <c:v>0.63026620370370401</c:v>
                </c:pt>
                <c:pt idx="10893">
                  <c:v>0.63032407407407398</c:v>
                </c:pt>
                <c:pt idx="10894" formatCode="h:mm:ss">
                  <c:v>0.63038194444444395</c:v>
                </c:pt>
                <c:pt idx="10895" formatCode="h:mm:ss">
                  <c:v>0.63043981481481504</c:v>
                </c:pt>
                <c:pt idx="10896">
                  <c:v>0.63049768518518501</c:v>
                </c:pt>
                <c:pt idx="10897">
                  <c:v>0.63055555555555598</c:v>
                </c:pt>
                <c:pt idx="10898" formatCode="h:mm:ss">
                  <c:v>0.63061342592592595</c:v>
                </c:pt>
                <c:pt idx="10899" formatCode="h:mm:ss">
                  <c:v>0.63067129629629604</c:v>
                </c:pt>
                <c:pt idx="10900">
                  <c:v>0.63072916666666701</c:v>
                </c:pt>
                <c:pt idx="10901" formatCode="h:mm:ss">
                  <c:v>0.63078703703703698</c:v>
                </c:pt>
                <c:pt idx="10902" formatCode="h:mm:ss">
                  <c:v>0.63084490740740695</c:v>
                </c:pt>
                <c:pt idx="10903">
                  <c:v>0.63090277777777803</c:v>
                </c:pt>
                <c:pt idx="10904" formatCode="h:mm:ss">
                  <c:v>0.63096064814814801</c:v>
                </c:pt>
                <c:pt idx="10905" formatCode="h:mm:ss">
                  <c:v>0.63101851851851798</c:v>
                </c:pt>
                <c:pt idx="10906">
                  <c:v>0.63107638888888895</c:v>
                </c:pt>
                <c:pt idx="10907" formatCode="h:mm:ss">
                  <c:v>0.63113425925925903</c:v>
                </c:pt>
                <c:pt idx="10908" formatCode="h:mm:ss">
                  <c:v>0.63119212962963001</c:v>
                </c:pt>
                <c:pt idx="10909">
                  <c:v>0.63124999999999998</c:v>
                </c:pt>
                <c:pt idx="10910" formatCode="h:mm:ss">
                  <c:v>0.63130787037036995</c:v>
                </c:pt>
                <c:pt idx="10911" formatCode="h:mm:ss">
                  <c:v>0.63136574074074103</c:v>
                </c:pt>
                <c:pt idx="10912">
                  <c:v>0.63142361111111101</c:v>
                </c:pt>
                <c:pt idx="10913">
                  <c:v>0.63148148148148098</c:v>
                </c:pt>
                <c:pt idx="10914" formatCode="h:mm:ss">
                  <c:v>0.63153935185185195</c:v>
                </c:pt>
                <c:pt idx="10915" formatCode="h:mm:ss">
                  <c:v>0.63159722222222203</c:v>
                </c:pt>
                <c:pt idx="10916">
                  <c:v>0.631655092592593</c:v>
                </c:pt>
                <c:pt idx="10917" formatCode="h:mm:ss">
                  <c:v>0.63171296296296298</c:v>
                </c:pt>
                <c:pt idx="10918" formatCode="h:mm:ss">
                  <c:v>0.63177083333333295</c:v>
                </c:pt>
                <c:pt idx="10919">
                  <c:v>0.63182870370370403</c:v>
                </c:pt>
                <c:pt idx="10920" formatCode="h:mm:ss">
                  <c:v>0.631886574074074</c:v>
                </c:pt>
                <c:pt idx="10921" formatCode="h:mm:ss">
                  <c:v>0.63194444444444398</c:v>
                </c:pt>
                <c:pt idx="10922">
                  <c:v>0.63200231481481495</c:v>
                </c:pt>
                <c:pt idx="10923" formatCode="h:mm:ss">
                  <c:v>0.63206018518518503</c:v>
                </c:pt>
                <c:pt idx="10924" formatCode="h:mm:ss">
                  <c:v>0.632118055555556</c:v>
                </c:pt>
                <c:pt idx="10925">
                  <c:v>0.63217592592592597</c:v>
                </c:pt>
                <c:pt idx="10926" formatCode="h:mm:ss">
                  <c:v>0.63223379629629595</c:v>
                </c:pt>
                <c:pt idx="10927" formatCode="h:mm:ss">
                  <c:v>0.63229166666666703</c:v>
                </c:pt>
                <c:pt idx="10928">
                  <c:v>0.632349537037037</c:v>
                </c:pt>
                <c:pt idx="10929">
                  <c:v>0.63240740740740697</c:v>
                </c:pt>
                <c:pt idx="10930" formatCode="h:mm:ss">
                  <c:v>0.63246527777777795</c:v>
                </c:pt>
                <c:pt idx="10931" formatCode="h:mm:ss">
                  <c:v>0.63252314814814803</c:v>
                </c:pt>
                <c:pt idx="10932">
                  <c:v>0.632581018518518</c:v>
                </c:pt>
                <c:pt idx="10933" formatCode="h:mm:ss">
                  <c:v>0.63263888888888897</c:v>
                </c:pt>
                <c:pt idx="10934" formatCode="h:mm:ss">
                  <c:v>0.63269675925925895</c:v>
                </c:pt>
                <c:pt idx="10935">
                  <c:v>0.63275462962963003</c:v>
                </c:pt>
                <c:pt idx="10936" formatCode="h:mm:ss">
                  <c:v>0.6328125</c:v>
                </c:pt>
                <c:pt idx="10937" formatCode="h:mm:ss">
                  <c:v>0.63287037037036997</c:v>
                </c:pt>
                <c:pt idx="10938">
                  <c:v>0.63292824074074105</c:v>
                </c:pt>
                <c:pt idx="10939" formatCode="h:mm:ss">
                  <c:v>0.63298611111111103</c:v>
                </c:pt>
                <c:pt idx="10940" formatCode="h:mm:ss">
                  <c:v>0.633043981481481</c:v>
                </c:pt>
                <c:pt idx="10941">
                  <c:v>0.63310185185185197</c:v>
                </c:pt>
                <c:pt idx="10942" formatCode="h:mm:ss">
                  <c:v>0.63315972222222205</c:v>
                </c:pt>
                <c:pt idx="10943" formatCode="h:mm:ss">
                  <c:v>0.63321759259259303</c:v>
                </c:pt>
                <c:pt idx="10944">
                  <c:v>0.633275462962963</c:v>
                </c:pt>
                <c:pt idx="10945">
                  <c:v>0.63333333333333297</c:v>
                </c:pt>
                <c:pt idx="10946" formatCode="h:mm:ss">
                  <c:v>0.63339120370370405</c:v>
                </c:pt>
                <c:pt idx="10947" formatCode="h:mm:ss">
                  <c:v>0.63344907407407403</c:v>
                </c:pt>
                <c:pt idx="10948">
                  <c:v>0.633506944444444</c:v>
                </c:pt>
                <c:pt idx="10949" formatCode="h:mm:ss">
                  <c:v>0.63356481481481497</c:v>
                </c:pt>
                <c:pt idx="10950" formatCode="h:mm:ss">
                  <c:v>0.63362268518518505</c:v>
                </c:pt>
                <c:pt idx="10951">
                  <c:v>0.63368055555555503</c:v>
                </c:pt>
                <c:pt idx="10952" formatCode="h:mm:ss">
                  <c:v>0.633738425925926</c:v>
                </c:pt>
                <c:pt idx="10953" formatCode="h:mm:ss">
                  <c:v>0.63379629629629597</c:v>
                </c:pt>
                <c:pt idx="10954">
                  <c:v>0.63385416666666705</c:v>
                </c:pt>
                <c:pt idx="10955" formatCode="h:mm:ss">
                  <c:v>0.63391203703703702</c:v>
                </c:pt>
                <c:pt idx="10956" formatCode="h:mm:ss">
                  <c:v>0.633969907407407</c:v>
                </c:pt>
                <c:pt idx="10957">
                  <c:v>0.63402777777777797</c:v>
                </c:pt>
                <c:pt idx="10958" formatCode="h:mm:ss">
                  <c:v>0.63408564814814805</c:v>
                </c:pt>
                <c:pt idx="10959" formatCode="h:mm:ss">
                  <c:v>0.63414351851851802</c:v>
                </c:pt>
                <c:pt idx="10960">
                  <c:v>0.63420138888888899</c:v>
                </c:pt>
                <c:pt idx="10961">
                  <c:v>0.63425925925925897</c:v>
                </c:pt>
                <c:pt idx="10962" formatCode="h:mm:ss">
                  <c:v>0.63431712962963005</c:v>
                </c:pt>
                <c:pt idx="10963" formatCode="h:mm:ss">
                  <c:v>0.63437500000000002</c:v>
                </c:pt>
                <c:pt idx="10964">
                  <c:v>0.63443287037036999</c:v>
                </c:pt>
                <c:pt idx="10965" formatCode="h:mm:ss">
                  <c:v>0.63449074074074097</c:v>
                </c:pt>
                <c:pt idx="10966" formatCode="h:mm:ss">
                  <c:v>0.63454861111111105</c:v>
                </c:pt>
                <c:pt idx="10967">
                  <c:v>0.63460648148148102</c:v>
                </c:pt>
                <c:pt idx="10968" formatCode="h:mm:ss">
                  <c:v>0.63466435185185199</c:v>
                </c:pt>
                <c:pt idx="10969" formatCode="h:mm:ss">
                  <c:v>0.63472222222222197</c:v>
                </c:pt>
                <c:pt idx="10970">
                  <c:v>0.63478009259259205</c:v>
                </c:pt>
                <c:pt idx="10971" formatCode="h:mm:ss">
                  <c:v>0.63483796296296302</c:v>
                </c:pt>
                <c:pt idx="10972" formatCode="h:mm:ss">
                  <c:v>0.63489583333333299</c:v>
                </c:pt>
                <c:pt idx="10973">
                  <c:v>0.63495370370370396</c:v>
                </c:pt>
                <c:pt idx="10974" formatCode="h:mm:ss">
                  <c:v>0.63501157407407405</c:v>
                </c:pt>
                <c:pt idx="10975" formatCode="h:mm:ss">
                  <c:v>0.63506944444444402</c:v>
                </c:pt>
                <c:pt idx="10976">
                  <c:v>0.63512731481481499</c:v>
                </c:pt>
                <c:pt idx="10977">
                  <c:v>0.63518518518518496</c:v>
                </c:pt>
                <c:pt idx="10978" formatCode="h:mm:ss">
                  <c:v>0.63524305555555505</c:v>
                </c:pt>
                <c:pt idx="10979" formatCode="h:mm:ss">
                  <c:v>0.63530092592592602</c:v>
                </c:pt>
                <c:pt idx="10980">
                  <c:v>0.63535879629629599</c:v>
                </c:pt>
                <c:pt idx="10981" formatCode="h:mm:ss">
                  <c:v>0.63541666666666696</c:v>
                </c:pt>
                <c:pt idx="10982" formatCode="h:mm:ss">
                  <c:v>0.63547453703703705</c:v>
                </c:pt>
                <c:pt idx="10983">
                  <c:v>0.63553240740740702</c:v>
                </c:pt>
                <c:pt idx="10984" formatCode="h:mm:ss">
                  <c:v>0.63559027777777799</c:v>
                </c:pt>
                <c:pt idx="10985" formatCode="h:mm:ss">
                  <c:v>0.63564814814814796</c:v>
                </c:pt>
                <c:pt idx="10986">
                  <c:v>0.63570601851851805</c:v>
                </c:pt>
                <c:pt idx="10987" formatCode="h:mm:ss">
                  <c:v>0.63576388888888902</c:v>
                </c:pt>
                <c:pt idx="10988" formatCode="h:mm:ss">
                  <c:v>0.63582175925925899</c:v>
                </c:pt>
                <c:pt idx="10989">
                  <c:v>0.63587962962962996</c:v>
                </c:pt>
                <c:pt idx="10990" formatCode="h:mm:ss">
                  <c:v>0.63593750000000004</c:v>
                </c:pt>
                <c:pt idx="10991" formatCode="h:mm:ss">
                  <c:v>0.63599537037037002</c:v>
                </c:pt>
                <c:pt idx="10992">
                  <c:v>0.63605324074074099</c:v>
                </c:pt>
                <c:pt idx="10993">
                  <c:v>0.63611111111111096</c:v>
                </c:pt>
                <c:pt idx="10994" formatCode="h:mm:ss">
                  <c:v>0.63616898148148104</c:v>
                </c:pt>
                <c:pt idx="10995" formatCode="h:mm:ss">
                  <c:v>0.63622685185185202</c:v>
                </c:pt>
                <c:pt idx="10996">
                  <c:v>0.63628472222222199</c:v>
                </c:pt>
                <c:pt idx="10997" formatCode="h:mm:ss">
                  <c:v>0.63634259259259296</c:v>
                </c:pt>
                <c:pt idx="10998" formatCode="h:mm:ss">
                  <c:v>0.63640046296296304</c:v>
                </c:pt>
                <c:pt idx="10999">
                  <c:v>0.63645833333333302</c:v>
                </c:pt>
                <c:pt idx="11000" formatCode="h:mm:ss">
                  <c:v>0.63651620370370399</c:v>
                </c:pt>
                <c:pt idx="11001" formatCode="h:mm:ss">
                  <c:v>0.63657407407407396</c:v>
                </c:pt>
                <c:pt idx="11002">
                  <c:v>0.63663194444444404</c:v>
                </c:pt>
                <c:pt idx="11003" formatCode="h:mm:ss">
                  <c:v>0.63668981481481501</c:v>
                </c:pt>
                <c:pt idx="11004" formatCode="h:mm:ss">
                  <c:v>0.63674768518518499</c:v>
                </c:pt>
                <c:pt idx="11005">
                  <c:v>0.63680555555555596</c:v>
                </c:pt>
                <c:pt idx="11006" formatCode="h:mm:ss">
                  <c:v>0.63686342592592604</c:v>
                </c:pt>
                <c:pt idx="11007" formatCode="h:mm:ss">
                  <c:v>0.63692129629629601</c:v>
                </c:pt>
                <c:pt idx="11008">
                  <c:v>0.63697916666666698</c:v>
                </c:pt>
                <c:pt idx="11009">
                  <c:v>0.63703703703703696</c:v>
                </c:pt>
                <c:pt idx="11010" formatCode="h:mm:ss">
                  <c:v>0.63709490740740704</c:v>
                </c:pt>
                <c:pt idx="11011" formatCode="h:mm:ss">
                  <c:v>0.63715277777777801</c:v>
                </c:pt>
                <c:pt idx="11012">
                  <c:v>0.63721064814814798</c:v>
                </c:pt>
                <c:pt idx="11013" formatCode="h:mm:ss">
                  <c:v>0.63726851851851896</c:v>
                </c:pt>
                <c:pt idx="11014" formatCode="h:mm:ss">
                  <c:v>0.63732638888888904</c:v>
                </c:pt>
                <c:pt idx="11015">
                  <c:v>0.63738425925925901</c:v>
                </c:pt>
                <c:pt idx="11016" formatCode="h:mm:ss">
                  <c:v>0.63744212962962998</c:v>
                </c:pt>
                <c:pt idx="11017" formatCode="h:mm:ss">
                  <c:v>0.63749999999999996</c:v>
                </c:pt>
                <c:pt idx="11018">
                  <c:v>0.63755787037037004</c:v>
                </c:pt>
                <c:pt idx="11019" formatCode="h:mm:ss">
                  <c:v>0.63761574074074101</c:v>
                </c:pt>
                <c:pt idx="11020" formatCode="h:mm:ss">
                  <c:v>0.63767361111111098</c:v>
                </c:pt>
                <c:pt idx="11021">
                  <c:v>0.63773148148148096</c:v>
                </c:pt>
                <c:pt idx="11022" formatCode="h:mm:ss">
                  <c:v>0.63778935185185204</c:v>
                </c:pt>
                <c:pt idx="11023" formatCode="h:mm:ss">
                  <c:v>0.63784722222222201</c:v>
                </c:pt>
                <c:pt idx="11024">
                  <c:v>0.63790509259259298</c:v>
                </c:pt>
                <c:pt idx="11025">
                  <c:v>0.63796296296296295</c:v>
                </c:pt>
                <c:pt idx="11026" formatCode="h:mm:ss">
                  <c:v>0.63802083333333304</c:v>
                </c:pt>
                <c:pt idx="11027" formatCode="h:mm:ss">
                  <c:v>0.63807870370370401</c:v>
                </c:pt>
                <c:pt idx="11028">
                  <c:v>0.63813657407407398</c:v>
                </c:pt>
                <c:pt idx="11029" formatCode="h:mm:ss">
                  <c:v>0.63819444444444395</c:v>
                </c:pt>
                <c:pt idx="11030" formatCode="h:mm:ss">
                  <c:v>0.63825231481481504</c:v>
                </c:pt>
                <c:pt idx="11031">
                  <c:v>0.63831018518518501</c:v>
                </c:pt>
                <c:pt idx="11032" formatCode="h:mm:ss">
                  <c:v>0.63836805555555598</c:v>
                </c:pt>
                <c:pt idx="11033" formatCode="h:mm:ss">
                  <c:v>0.63842592592592595</c:v>
                </c:pt>
                <c:pt idx="11034">
                  <c:v>0.63848379629629604</c:v>
                </c:pt>
                <c:pt idx="11035" formatCode="h:mm:ss">
                  <c:v>0.63854166666666701</c:v>
                </c:pt>
                <c:pt idx="11036" formatCode="h:mm:ss">
                  <c:v>0.63859953703703698</c:v>
                </c:pt>
                <c:pt idx="11037">
                  <c:v>0.63865740740740695</c:v>
                </c:pt>
                <c:pt idx="11038" formatCode="h:mm:ss">
                  <c:v>0.63871527777777803</c:v>
                </c:pt>
                <c:pt idx="11039" formatCode="h:mm:ss">
                  <c:v>0.63877314814814801</c:v>
                </c:pt>
                <c:pt idx="11040">
                  <c:v>0.63883101851851798</c:v>
                </c:pt>
                <c:pt idx="11041">
                  <c:v>0.63888888888888895</c:v>
                </c:pt>
                <c:pt idx="11042" formatCode="h:mm:ss">
                  <c:v>0.63894675925925903</c:v>
                </c:pt>
                <c:pt idx="11043" formatCode="h:mm:ss">
                  <c:v>0.63900462962963001</c:v>
                </c:pt>
                <c:pt idx="11044">
                  <c:v>0.63906249999999998</c:v>
                </c:pt>
                <c:pt idx="11045" formatCode="h:mm:ss">
                  <c:v>0.63912037037036995</c:v>
                </c:pt>
                <c:pt idx="11046" formatCode="h:mm:ss">
                  <c:v>0.63917824074074103</c:v>
                </c:pt>
                <c:pt idx="11047">
                  <c:v>0.63923611111111101</c:v>
                </c:pt>
                <c:pt idx="11048" formatCode="h:mm:ss">
                  <c:v>0.63929398148148098</c:v>
                </c:pt>
                <c:pt idx="11049" formatCode="h:mm:ss">
                  <c:v>0.63935185185185195</c:v>
                </c:pt>
                <c:pt idx="11050">
                  <c:v>0.63940972222222203</c:v>
                </c:pt>
                <c:pt idx="11051" formatCode="h:mm:ss">
                  <c:v>0.639467592592593</c:v>
                </c:pt>
                <c:pt idx="11052" formatCode="h:mm:ss">
                  <c:v>0.63952546296296298</c:v>
                </c:pt>
                <c:pt idx="11053">
                  <c:v>0.63958333333333295</c:v>
                </c:pt>
                <c:pt idx="11054" formatCode="h:mm:ss">
                  <c:v>0.63964120370370403</c:v>
                </c:pt>
                <c:pt idx="11055" formatCode="h:mm:ss">
                  <c:v>0.639699074074074</c:v>
                </c:pt>
                <c:pt idx="11056">
                  <c:v>0.63975694444444398</c:v>
                </c:pt>
                <c:pt idx="11057">
                  <c:v>0.63981481481481495</c:v>
                </c:pt>
                <c:pt idx="11058" formatCode="h:mm:ss">
                  <c:v>0.63987268518518503</c:v>
                </c:pt>
                <c:pt idx="11059" formatCode="h:mm:ss">
                  <c:v>0.639930555555556</c:v>
                </c:pt>
                <c:pt idx="11060">
                  <c:v>0.63998842592592597</c:v>
                </c:pt>
                <c:pt idx="11061" formatCode="h:mm:ss">
                  <c:v>0.64004629629629595</c:v>
                </c:pt>
                <c:pt idx="11062" formatCode="h:mm:ss">
                  <c:v>0.64010416666666703</c:v>
                </c:pt>
                <c:pt idx="11063">
                  <c:v>0.640162037037037</c:v>
                </c:pt>
                <c:pt idx="11064" formatCode="h:mm:ss">
                  <c:v>0.64021990740740697</c:v>
                </c:pt>
                <c:pt idx="11065" formatCode="h:mm:ss">
                  <c:v>0.64027777777777795</c:v>
                </c:pt>
                <c:pt idx="11066">
                  <c:v>0.64033564814814803</c:v>
                </c:pt>
                <c:pt idx="11067" formatCode="h:mm:ss">
                  <c:v>0.640393518518518</c:v>
                </c:pt>
                <c:pt idx="11068" formatCode="h:mm:ss">
                  <c:v>0.64045138888888897</c:v>
                </c:pt>
                <c:pt idx="11069">
                  <c:v>0.64050925925925895</c:v>
                </c:pt>
                <c:pt idx="11070" formatCode="h:mm:ss">
                  <c:v>0.64056712962963003</c:v>
                </c:pt>
                <c:pt idx="11071" formatCode="h:mm:ss">
                  <c:v>0.640625</c:v>
                </c:pt>
                <c:pt idx="11072">
                  <c:v>0.64068287037036997</c:v>
                </c:pt>
                <c:pt idx="11073">
                  <c:v>0.64074074074074105</c:v>
                </c:pt>
                <c:pt idx="11074" formatCode="h:mm:ss">
                  <c:v>0.64079861111111103</c:v>
                </c:pt>
                <c:pt idx="11075" formatCode="h:mm:ss">
                  <c:v>0.640856481481481</c:v>
                </c:pt>
                <c:pt idx="11076">
                  <c:v>0.64091435185185197</c:v>
                </c:pt>
                <c:pt idx="11077" formatCode="h:mm:ss">
                  <c:v>0.64097222222222205</c:v>
                </c:pt>
                <c:pt idx="11078" formatCode="h:mm:ss">
                  <c:v>0.64103009259259303</c:v>
                </c:pt>
                <c:pt idx="11079">
                  <c:v>0.641087962962963</c:v>
                </c:pt>
                <c:pt idx="11080" formatCode="h:mm:ss">
                  <c:v>0.64114583333333297</c:v>
                </c:pt>
                <c:pt idx="11081" formatCode="h:mm:ss">
                  <c:v>0.64120370370370405</c:v>
                </c:pt>
                <c:pt idx="11082">
                  <c:v>0.64126157407407403</c:v>
                </c:pt>
                <c:pt idx="11083" formatCode="h:mm:ss">
                  <c:v>0.641319444444444</c:v>
                </c:pt>
                <c:pt idx="11084" formatCode="h:mm:ss">
                  <c:v>0.64137731481481497</c:v>
                </c:pt>
                <c:pt idx="11085">
                  <c:v>0.64143518518518505</c:v>
                </c:pt>
                <c:pt idx="11086" formatCode="h:mm:ss">
                  <c:v>0.64149305555555503</c:v>
                </c:pt>
                <c:pt idx="11087" formatCode="h:mm:ss">
                  <c:v>0.641550925925926</c:v>
                </c:pt>
                <c:pt idx="11088">
                  <c:v>0.64160879629629597</c:v>
                </c:pt>
                <c:pt idx="11089">
                  <c:v>0.64166666666666705</c:v>
                </c:pt>
                <c:pt idx="11090" formatCode="h:mm:ss">
                  <c:v>0.64172453703703702</c:v>
                </c:pt>
                <c:pt idx="11091" formatCode="h:mm:ss">
                  <c:v>0.641782407407407</c:v>
                </c:pt>
                <c:pt idx="11092">
                  <c:v>0.64184027777777797</c:v>
                </c:pt>
                <c:pt idx="11093" formatCode="h:mm:ss">
                  <c:v>0.64189814814814805</c:v>
                </c:pt>
                <c:pt idx="11094" formatCode="h:mm:ss">
                  <c:v>0.64195601851851802</c:v>
                </c:pt>
                <c:pt idx="11095">
                  <c:v>0.64201388888888899</c:v>
                </c:pt>
                <c:pt idx="11096" formatCode="h:mm:ss">
                  <c:v>0.64207175925925897</c:v>
                </c:pt>
                <c:pt idx="11097" formatCode="h:mm:ss">
                  <c:v>0.64212962962963005</c:v>
                </c:pt>
                <c:pt idx="11098">
                  <c:v>0.64218750000000002</c:v>
                </c:pt>
                <c:pt idx="11099" formatCode="h:mm:ss">
                  <c:v>0.64224537037036999</c:v>
                </c:pt>
                <c:pt idx="11100" formatCode="h:mm:ss">
                  <c:v>0.64230324074074097</c:v>
                </c:pt>
                <c:pt idx="11101">
                  <c:v>0.64236111111111105</c:v>
                </c:pt>
                <c:pt idx="11102" formatCode="h:mm:ss">
                  <c:v>0.64241898148148102</c:v>
                </c:pt>
                <c:pt idx="11103" formatCode="h:mm:ss">
                  <c:v>0.64247685185185199</c:v>
                </c:pt>
                <c:pt idx="11104">
                  <c:v>0.64253472222222197</c:v>
                </c:pt>
                <c:pt idx="11105">
                  <c:v>0.64259259259259205</c:v>
                </c:pt>
                <c:pt idx="11106" formatCode="h:mm:ss">
                  <c:v>0.64265046296296302</c:v>
                </c:pt>
                <c:pt idx="11107" formatCode="h:mm:ss">
                  <c:v>0.64270833333333299</c:v>
                </c:pt>
                <c:pt idx="11108">
                  <c:v>0.64276620370370396</c:v>
                </c:pt>
                <c:pt idx="11109" formatCode="h:mm:ss">
                  <c:v>0.64282407407407405</c:v>
                </c:pt>
                <c:pt idx="11110" formatCode="h:mm:ss">
                  <c:v>0.64288194444444402</c:v>
                </c:pt>
                <c:pt idx="11111">
                  <c:v>0.64293981481481499</c:v>
                </c:pt>
                <c:pt idx="11112" formatCode="h:mm:ss">
                  <c:v>0.64299768518518496</c:v>
                </c:pt>
                <c:pt idx="11113" formatCode="h:mm:ss">
                  <c:v>0.64305555555555505</c:v>
                </c:pt>
                <c:pt idx="11114">
                  <c:v>0.64311342592592602</c:v>
                </c:pt>
                <c:pt idx="11115" formatCode="h:mm:ss">
                  <c:v>0.64317129629629599</c:v>
                </c:pt>
                <c:pt idx="11116" formatCode="h:mm:ss">
                  <c:v>0.64322916666666696</c:v>
                </c:pt>
                <c:pt idx="11117">
                  <c:v>0.64328703703703705</c:v>
                </c:pt>
                <c:pt idx="11118" formatCode="h:mm:ss">
                  <c:v>0.64334490740740702</c:v>
                </c:pt>
                <c:pt idx="11119" formatCode="h:mm:ss">
                  <c:v>0.64340277777777799</c:v>
                </c:pt>
                <c:pt idx="11120">
                  <c:v>0.64346064814814796</c:v>
                </c:pt>
                <c:pt idx="11121">
                  <c:v>0.64351851851851805</c:v>
                </c:pt>
                <c:pt idx="11122" formatCode="h:mm:ss">
                  <c:v>0.64357638888888902</c:v>
                </c:pt>
                <c:pt idx="11123" formatCode="h:mm:ss">
                  <c:v>0.64363425925925899</c:v>
                </c:pt>
                <c:pt idx="11124">
                  <c:v>0.64369212962962996</c:v>
                </c:pt>
                <c:pt idx="11125" formatCode="h:mm:ss">
                  <c:v>0.64375000000000004</c:v>
                </c:pt>
                <c:pt idx="11126" formatCode="h:mm:ss">
                  <c:v>0.64380787037037002</c:v>
                </c:pt>
                <c:pt idx="11127">
                  <c:v>0.64386574074074099</c:v>
                </c:pt>
                <c:pt idx="11128" formatCode="h:mm:ss">
                  <c:v>0.64392361111111096</c:v>
                </c:pt>
                <c:pt idx="11129" formatCode="h:mm:ss">
                  <c:v>0.64398148148148104</c:v>
                </c:pt>
                <c:pt idx="11130">
                  <c:v>0.64403935185185202</c:v>
                </c:pt>
                <c:pt idx="11131" formatCode="h:mm:ss">
                  <c:v>0.64409722222222199</c:v>
                </c:pt>
                <c:pt idx="11132" formatCode="h:mm:ss">
                  <c:v>0.64415509259259296</c:v>
                </c:pt>
                <c:pt idx="11133">
                  <c:v>0.64421296296296304</c:v>
                </c:pt>
                <c:pt idx="11134" formatCode="h:mm:ss">
                  <c:v>0.64427083333333302</c:v>
                </c:pt>
                <c:pt idx="11135" formatCode="h:mm:ss">
                  <c:v>0.64432870370370399</c:v>
                </c:pt>
                <c:pt idx="11136">
                  <c:v>0.64438657407407396</c:v>
                </c:pt>
                <c:pt idx="11137">
                  <c:v>0.64444444444444404</c:v>
                </c:pt>
                <c:pt idx="11138" formatCode="h:mm:ss">
                  <c:v>0.64450231481481501</c:v>
                </c:pt>
                <c:pt idx="11139" formatCode="h:mm:ss">
                  <c:v>0.64456018518518499</c:v>
                </c:pt>
                <c:pt idx="11140">
                  <c:v>0.64461805555555596</c:v>
                </c:pt>
                <c:pt idx="11141" formatCode="h:mm:ss">
                  <c:v>0.64467592592592604</c:v>
                </c:pt>
                <c:pt idx="11142" formatCode="h:mm:ss">
                  <c:v>0.64473379629629601</c:v>
                </c:pt>
                <c:pt idx="11143">
                  <c:v>0.64479166666666698</c:v>
                </c:pt>
                <c:pt idx="11144" formatCode="h:mm:ss">
                  <c:v>0.64484953703703696</c:v>
                </c:pt>
                <c:pt idx="11145" formatCode="h:mm:ss">
                  <c:v>0.64490740740740704</c:v>
                </c:pt>
                <c:pt idx="11146">
                  <c:v>0.64496527777777801</c:v>
                </c:pt>
                <c:pt idx="11147" formatCode="h:mm:ss">
                  <c:v>0.64502314814814798</c:v>
                </c:pt>
                <c:pt idx="11148" formatCode="h:mm:ss">
                  <c:v>0.64508101851851896</c:v>
                </c:pt>
                <c:pt idx="11149">
                  <c:v>0.64513888888888904</c:v>
                </c:pt>
                <c:pt idx="11150" formatCode="h:mm:ss">
                  <c:v>0.64519675925925901</c:v>
                </c:pt>
                <c:pt idx="11151" formatCode="h:mm:ss">
                  <c:v>0.64525462962962998</c:v>
                </c:pt>
                <c:pt idx="11152">
                  <c:v>0.64531249999999996</c:v>
                </c:pt>
                <c:pt idx="11153">
                  <c:v>0.64537037037037004</c:v>
                </c:pt>
                <c:pt idx="11154" formatCode="h:mm:ss">
                  <c:v>0.64542824074074101</c:v>
                </c:pt>
                <c:pt idx="11155" formatCode="h:mm:ss">
                  <c:v>0.64548611111111098</c:v>
                </c:pt>
                <c:pt idx="11156">
                  <c:v>0.64554398148148096</c:v>
                </c:pt>
                <c:pt idx="11157" formatCode="h:mm:ss">
                  <c:v>0.64560185185185204</c:v>
                </c:pt>
                <c:pt idx="11158" formatCode="h:mm:ss">
                  <c:v>0.64565972222222201</c:v>
                </c:pt>
                <c:pt idx="11159">
                  <c:v>0.64571759259259298</c:v>
                </c:pt>
                <c:pt idx="11160" formatCode="h:mm:ss">
                  <c:v>0.64577546296296295</c:v>
                </c:pt>
                <c:pt idx="11161" formatCode="h:mm:ss">
                  <c:v>0.64583333333333304</c:v>
                </c:pt>
                <c:pt idx="11162">
                  <c:v>0.64589120370370401</c:v>
                </c:pt>
                <c:pt idx="11163" formatCode="h:mm:ss">
                  <c:v>0.64594907407407398</c:v>
                </c:pt>
                <c:pt idx="11164" formatCode="h:mm:ss">
                  <c:v>0.64600694444444395</c:v>
                </c:pt>
                <c:pt idx="11165">
                  <c:v>0.64606481481481504</c:v>
                </c:pt>
                <c:pt idx="11166" formatCode="h:mm:ss">
                  <c:v>0.64612268518518501</c:v>
                </c:pt>
                <c:pt idx="11167" formatCode="h:mm:ss">
                  <c:v>0.64618055555555598</c:v>
                </c:pt>
                <c:pt idx="11168">
                  <c:v>0.64623842592592595</c:v>
                </c:pt>
                <c:pt idx="11169">
                  <c:v>0.64629629629629604</c:v>
                </c:pt>
                <c:pt idx="11170" formatCode="h:mm:ss">
                  <c:v>0.64635416666666701</c:v>
                </c:pt>
                <c:pt idx="11171" formatCode="h:mm:ss">
                  <c:v>0.64641203703703698</c:v>
                </c:pt>
                <c:pt idx="11172">
                  <c:v>0.64646990740740695</c:v>
                </c:pt>
                <c:pt idx="11173" formatCode="h:mm:ss">
                  <c:v>0.64652777777777803</c:v>
                </c:pt>
                <c:pt idx="11174" formatCode="h:mm:ss">
                  <c:v>0.64658564814814801</c:v>
                </c:pt>
                <c:pt idx="11175">
                  <c:v>0.64664351851851798</c:v>
                </c:pt>
                <c:pt idx="11176" formatCode="h:mm:ss">
                  <c:v>0.64670138888888895</c:v>
                </c:pt>
                <c:pt idx="11177" formatCode="h:mm:ss">
                  <c:v>0.64675925925925903</c:v>
                </c:pt>
                <c:pt idx="11178">
                  <c:v>0.64681712962963001</c:v>
                </c:pt>
                <c:pt idx="11179" formatCode="h:mm:ss">
                  <c:v>0.64687499999999998</c:v>
                </c:pt>
                <c:pt idx="11180" formatCode="h:mm:ss">
                  <c:v>0.64693287037036995</c:v>
                </c:pt>
                <c:pt idx="11181">
                  <c:v>0.64699074074074103</c:v>
                </c:pt>
                <c:pt idx="11182" formatCode="h:mm:ss">
                  <c:v>0.64704861111111101</c:v>
                </c:pt>
                <c:pt idx="11183" formatCode="h:mm:ss">
                  <c:v>0.64710648148148098</c:v>
                </c:pt>
                <c:pt idx="11184">
                  <c:v>0.64716435185185195</c:v>
                </c:pt>
                <c:pt idx="11185">
                  <c:v>0.64722222222222203</c:v>
                </c:pt>
                <c:pt idx="11186" formatCode="h:mm:ss">
                  <c:v>0.647280092592593</c:v>
                </c:pt>
                <c:pt idx="11187" formatCode="h:mm:ss">
                  <c:v>0.64733796296296298</c:v>
                </c:pt>
                <c:pt idx="11188">
                  <c:v>0.64739583333333295</c:v>
                </c:pt>
                <c:pt idx="11189" formatCode="h:mm:ss">
                  <c:v>0.64745370370370403</c:v>
                </c:pt>
                <c:pt idx="11190" formatCode="h:mm:ss">
                  <c:v>0.647511574074074</c:v>
                </c:pt>
                <c:pt idx="11191">
                  <c:v>0.64756944444444398</c:v>
                </c:pt>
                <c:pt idx="11192" formatCode="h:mm:ss">
                  <c:v>0.64762731481481495</c:v>
                </c:pt>
                <c:pt idx="11193" formatCode="h:mm:ss">
                  <c:v>0.64768518518518503</c:v>
                </c:pt>
                <c:pt idx="11194">
                  <c:v>0.647743055555556</c:v>
                </c:pt>
                <c:pt idx="11195" formatCode="h:mm:ss">
                  <c:v>0.64780092592592597</c:v>
                </c:pt>
                <c:pt idx="11196" formatCode="h:mm:ss">
                  <c:v>0.64785879629629595</c:v>
                </c:pt>
                <c:pt idx="11197">
                  <c:v>0.64791666666666703</c:v>
                </c:pt>
                <c:pt idx="11198" formatCode="h:mm:ss">
                  <c:v>0.647974537037037</c:v>
                </c:pt>
                <c:pt idx="11199" formatCode="h:mm:ss">
                  <c:v>0.64803240740740697</c:v>
                </c:pt>
                <c:pt idx="11200">
                  <c:v>0.64809027777777795</c:v>
                </c:pt>
                <c:pt idx="11201">
                  <c:v>0.64814814814814803</c:v>
                </c:pt>
                <c:pt idx="11202" formatCode="h:mm:ss">
                  <c:v>0.648206018518518</c:v>
                </c:pt>
                <c:pt idx="11203" formatCode="h:mm:ss">
                  <c:v>0.64826388888888897</c:v>
                </c:pt>
                <c:pt idx="11204">
                  <c:v>0.64832175925925895</c:v>
                </c:pt>
                <c:pt idx="11205" formatCode="h:mm:ss">
                  <c:v>0.64837962962963003</c:v>
                </c:pt>
                <c:pt idx="11206" formatCode="h:mm:ss">
                  <c:v>0.6484375</c:v>
                </c:pt>
                <c:pt idx="11207">
                  <c:v>0.64849537037036997</c:v>
                </c:pt>
                <c:pt idx="11208" formatCode="h:mm:ss">
                  <c:v>0.64855324074074105</c:v>
                </c:pt>
                <c:pt idx="11209" formatCode="h:mm:ss">
                  <c:v>0.64861111111111103</c:v>
                </c:pt>
                <c:pt idx="11210">
                  <c:v>0.648668981481481</c:v>
                </c:pt>
                <c:pt idx="11211" formatCode="h:mm:ss">
                  <c:v>0.64872685185185197</c:v>
                </c:pt>
                <c:pt idx="11212" formatCode="h:mm:ss">
                  <c:v>0.64878472222222205</c:v>
                </c:pt>
                <c:pt idx="11213">
                  <c:v>0.64884259259259303</c:v>
                </c:pt>
                <c:pt idx="11214" formatCode="h:mm:ss">
                  <c:v>0.648900462962963</c:v>
                </c:pt>
                <c:pt idx="11215" formatCode="h:mm:ss">
                  <c:v>0.64895833333333297</c:v>
                </c:pt>
                <c:pt idx="11216">
                  <c:v>0.64901620370370405</c:v>
                </c:pt>
                <c:pt idx="11217">
                  <c:v>0.64907407407407403</c:v>
                </c:pt>
                <c:pt idx="11218" formatCode="h:mm:ss">
                  <c:v>0.649131944444444</c:v>
                </c:pt>
                <c:pt idx="11219" formatCode="h:mm:ss">
                  <c:v>0.64918981481481497</c:v>
                </c:pt>
                <c:pt idx="11220">
                  <c:v>0.64924768518518505</c:v>
                </c:pt>
                <c:pt idx="11221" formatCode="h:mm:ss">
                  <c:v>0.64930555555555503</c:v>
                </c:pt>
                <c:pt idx="11222" formatCode="h:mm:ss">
                  <c:v>0.649363425925926</c:v>
                </c:pt>
                <c:pt idx="11223">
                  <c:v>0.64942129629629597</c:v>
                </c:pt>
                <c:pt idx="11224" formatCode="h:mm:ss">
                  <c:v>0.64947916666666705</c:v>
                </c:pt>
                <c:pt idx="11225" formatCode="h:mm:ss">
                  <c:v>0.64953703703703702</c:v>
                </c:pt>
                <c:pt idx="11226">
                  <c:v>0.649594907407407</c:v>
                </c:pt>
                <c:pt idx="11227" formatCode="h:mm:ss">
                  <c:v>0.64965277777777797</c:v>
                </c:pt>
                <c:pt idx="11228" formatCode="h:mm:ss">
                  <c:v>0.64971064814814805</c:v>
                </c:pt>
                <c:pt idx="11229">
                  <c:v>0.64976851851851802</c:v>
                </c:pt>
                <c:pt idx="11230" formatCode="h:mm:ss">
                  <c:v>0.64982638888888899</c:v>
                </c:pt>
                <c:pt idx="11231" formatCode="h:mm:ss">
                  <c:v>0.64988425925925897</c:v>
                </c:pt>
                <c:pt idx="11232">
                  <c:v>0.64994212962963005</c:v>
                </c:pt>
                <c:pt idx="11233">
                  <c:v>0.65</c:v>
                </c:pt>
                <c:pt idx="11234" formatCode="h:mm:ss">
                  <c:v>0.65005787037036999</c:v>
                </c:pt>
                <c:pt idx="11235" formatCode="h:mm:ss">
                  <c:v>0.65011574074074097</c:v>
                </c:pt>
                <c:pt idx="11236">
                  <c:v>0.65017361111111105</c:v>
                </c:pt>
                <c:pt idx="11237" formatCode="h:mm:ss">
                  <c:v>0.65023148148148102</c:v>
                </c:pt>
                <c:pt idx="11238" formatCode="h:mm:ss">
                  <c:v>0.65028935185185199</c:v>
                </c:pt>
                <c:pt idx="11239">
                  <c:v>0.65034722222222197</c:v>
                </c:pt>
                <c:pt idx="11240" formatCode="h:mm:ss">
                  <c:v>0.65040509259259205</c:v>
                </c:pt>
                <c:pt idx="11241" formatCode="h:mm:ss">
                  <c:v>0.65046296296296302</c:v>
                </c:pt>
                <c:pt idx="11242">
                  <c:v>0.65052083333333299</c:v>
                </c:pt>
                <c:pt idx="11243" formatCode="h:mm:ss">
                  <c:v>0.65057870370370396</c:v>
                </c:pt>
                <c:pt idx="11244" formatCode="h:mm:ss">
                  <c:v>0.65063657407407405</c:v>
                </c:pt>
                <c:pt idx="11245">
                  <c:v>0.65069444444444402</c:v>
                </c:pt>
                <c:pt idx="11246" formatCode="h:mm:ss">
                  <c:v>0.65075231481481499</c:v>
                </c:pt>
                <c:pt idx="11247" formatCode="h:mm:ss">
                  <c:v>0.65081018518518496</c:v>
                </c:pt>
                <c:pt idx="11248">
                  <c:v>0.65086805555555505</c:v>
                </c:pt>
                <c:pt idx="11249">
                  <c:v>0.65092592592592602</c:v>
                </c:pt>
                <c:pt idx="11250" formatCode="h:mm:ss">
                  <c:v>0.65098379629629599</c:v>
                </c:pt>
                <c:pt idx="11251" formatCode="h:mm:ss">
                  <c:v>0.65104166666666696</c:v>
                </c:pt>
                <c:pt idx="11252">
                  <c:v>0.65109953703703705</c:v>
                </c:pt>
                <c:pt idx="11253" formatCode="h:mm:ss">
                  <c:v>0.65115740740740702</c:v>
                </c:pt>
                <c:pt idx="11254" formatCode="h:mm:ss">
                  <c:v>0.65121527777777799</c:v>
                </c:pt>
                <c:pt idx="11255">
                  <c:v>0.65127314814814796</c:v>
                </c:pt>
                <c:pt idx="11256" formatCode="h:mm:ss">
                  <c:v>0.65133101851851805</c:v>
                </c:pt>
                <c:pt idx="11257" formatCode="h:mm:ss">
                  <c:v>0.65138888888888902</c:v>
                </c:pt>
                <c:pt idx="11258">
                  <c:v>0.65144675925925899</c:v>
                </c:pt>
                <c:pt idx="11259" formatCode="h:mm:ss">
                  <c:v>0.65150462962962996</c:v>
                </c:pt>
                <c:pt idx="11260" formatCode="h:mm:ss">
                  <c:v>0.65156250000000004</c:v>
                </c:pt>
                <c:pt idx="11261">
                  <c:v>0.65162037037037002</c:v>
                </c:pt>
                <c:pt idx="11262" formatCode="h:mm:ss">
                  <c:v>0.65167824074074099</c:v>
                </c:pt>
                <c:pt idx="11263" formatCode="h:mm:ss">
                  <c:v>0.65173611111111096</c:v>
                </c:pt>
                <c:pt idx="11264">
                  <c:v>0.65179398148148104</c:v>
                </c:pt>
                <c:pt idx="11265">
                  <c:v>0.65185185185185202</c:v>
                </c:pt>
                <c:pt idx="11266" formatCode="h:mm:ss">
                  <c:v>0.65190972222222199</c:v>
                </c:pt>
                <c:pt idx="11267" formatCode="h:mm:ss">
                  <c:v>0.65196759259259296</c:v>
                </c:pt>
                <c:pt idx="11268">
                  <c:v>0.65202546296296304</c:v>
                </c:pt>
                <c:pt idx="11269" formatCode="h:mm:ss">
                  <c:v>0.65208333333333302</c:v>
                </c:pt>
                <c:pt idx="11270" formatCode="h:mm:ss">
                  <c:v>0.65214120370370399</c:v>
                </c:pt>
                <c:pt idx="11271">
                  <c:v>0.65219907407407396</c:v>
                </c:pt>
                <c:pt idx="11272" formatCode="h:mm:ss">
                  <c:v>0.65225694444444404</c:v>
                </c:pt>
                <c:pt idx="11273" formatCode="h:mm:ss">
                  <c:v>0.65231481481481501</c:v>
                </c:pt>
                <c:pt idx="11274">
                  <c:v>0.65237268518518499</c:v>
                </c:pt>
                <c:pt idx="11275" formatCode="h:mm:ss">
                  <c:v>0.65243055555555596</c:v>
                </c:pt>
                <c:pt idx="11276" formatCode="h:mm:ss">
                  <c:v>0.65248842592592604</c:v>
                </c:pt>
                <c:pt idx="11277">
                  <c:v>0.65254629629629601</c:v>
                </c:pt>
                <c:pt idx="11278" formatCode="h:mm:ss">
                  <c:v>0.65260416666666698</c:v>
                </c:pt>
                <c:pt idx="11279" formatCode="h:mm:ss">
                  <c:v>0.65266203703703696</c:v>
                </c:pt>
                <c:pt idx="11280">
                  <c:v>0.65271990740740704</c:v>
                </c:pt>
                <c:pt idx="11281">
                  <c:v>0.65277777777777801</c:v>
                </c:pt>
                <c:pt idx="11282" formatCode="h:mm:ss">
                  <c:v>0.65283564814814798</c:v>
                </c:pt>
                <c:pt idx="11283" formatCode="h:mm:ss">
                  <c:v>0.65289351851851896</c:v>
                </c:pt>
                <c:pt idx="11284">
                  <c:v>0.65295138888888904</c:v>
                </c:pt>
                <c:pt idx="11285" formatCode="h:mm:ss">
                  <c:v>0.65300925925925901</c:v>
                </c:pt>
                <c:pt idx="11286" formatCode="h:mm:ss">
                  <c:v>0.65306712962962998</c:v>
                </c:pt>
                <c:pt idx="11287">
                  <c:v>0.65312499999999996</c:v>
                </c:pt>
                <c:pt idx="11288" formatCode="h:mm:ss">
                  <c:v>0.65318287037037004</c:v>
                </c:pt>
                <c:pt idx="11289" formatCode="h:mm:ss">
                  <c:v>0.65324074074074101</c:v>
                </c:pt>
                <c:pt idx="11290">
                  <c:v>0.65329861111111098</c:v>
                </c:pt>
                <c:pt idx="11291" formatCode="h:mm:ss">
                  <c:v>0.65335648148148096</c:v>
                </c:pt>
                <c:pt idx="11292" formatCode="h:mm:ss">
                  <c:v>0.65341435185185204</c:v>
                </c:pt>
                <c:pt idx="11293">
                  <c:v>0.65347222222222201</c:v>
                </c:pt>
                <c:pt idx="11294" formatCode="h:mm:ss">
                  <c:v>0.65353009259259298</c:v>
                </c:pt>
                <c:pt idx="11295" formatCode="h:mm:ss">
                  <c:v>0.65358796296296295</c:v>
                </c:pt>
                <c:pt idx="11296">
                  <c:v>0.65364583333333304</c:v>
                </c:pt>
                <c:pt idx="11297">
                  <c:v>0.65370370370370401</c:v>
                </c:pt>
                <c:pt idx="11298" formatCode="h:mm:ss">
                  <c:v>0.65376157407407398</c:v>
                </c:pt>
                <c:pt idx="11299" formatCode="h:mm:ss">
                  <c:v>0.65381944444444395</c:v>
                </c:pt>
                <c:pt idx="11300">
                  <c:v>0.65387731481481504</c:v>
                </c:pt>
                <c:pt idx="11301" formatCode="h:mm:ss">
                  <c:v>0.65393518518518501</c:v>
                </c:pt>
                <c:pt idx="11302" formatCode="h:mm:ss">
                  <c:v>0.65399305555555598</c:v>
                </c:pt>
                <c:pt idx="11303">
                  <c:v>0.65405092592592595</c:v>
                </c:pt>
                <c:pt idx="11304" formatCode="h:mm:ss">
                  <c:v>0.65410879629629604</c:v>
                </c:pt>
                <c:pt idx="11305" formatCode="h:mm:ss">
                  <c:v>0.65416666666666701</c:v>
                </c:pt>
                <c:pt idx="11306">
                  <c:v>0.65422453703703698</c:v>
                </c:pt>
                <c:pt idx="11307" formatCode="h:mm:ss">
                  <c:v>0.65428240740740695</c:v>
                </c:pt>
                <c:pt idx="11308" formatCode="h:mm:ss">
                  <c:v>0.65434027777777803</c:v>
                </c:pt>
                <c:pt idx="11309">
                  <c:v>0.65439814814814801</c:v>
                </c:pt>
                <c:pt idx="11310" formatCode="h:mm:ss">
                  <c:v>0.65445601851851798</c:v>
                </c:pt>
                <c:pt idx="11311" formatCode="h:mm:ss">
                  <c:v>0.65451388888888895</c:v>
                </c:pt>
                <c:pt idx="11312">
                  <c:v>0.65457175925925903</c:v>
                </c:pt>
                <c:pt idx="11313">
                  <c:v>0.65462962962963001</c:v>
                </c:pt>
                <c:pt idx="11314" formatCode="h:mm:ss">
                  <c:v>0.65468749999999998</c:v>
                </c:pt>
                <c:pt idx="11315" formatCode="h:mm:ss">
                  <c:v>0.65474537037036995</c:v>
                </c:pt>
                <c:pt idx="11316">
                  <c:v>0.65480324074074103</c:v>
                </c:pt>
                <c:pt idx="11317" formatCode="h:mm:ss">
                  <c:v>0.65486111111111101</c:v>
                </c:pt>
                <c:pt idx="11318" formatCode="h:mm:ss">
                  <c:v>0.65491898148148098</c:v>
                </c:pt>
                <c:pt idx="11319">
                  <c:v>0.65497685185185195</c:v>
                </c:pt>
                <c:pt idx="11320" formatCode="h:mm:ss">
                  <c:v>0.65503472222222203</c:v>
                </c:pt>
                <c:pt idx="11321" formatCode="h:mm:ss">
                  <c:v>0.655092592592593</c:v>
                </c:pt>
                <c:pt idx="11322">
                  <c:v>0.65515046296296298</c:v>
                </c:pt>
                <c:pt idx="11323" formatCode="h:mm:ss">
                  <c:v>0.65520833333333295</c:v>
                </c:pt>
                <c:pt idx="11324" formatCode="h:mm:ss">
                  <c:v>0.65526620370370403</c:v>
                </c:pt>
                <c:pt idx="11325">
                  <c:v>0.655324074074074</c:v>
                </c:pt>
                <c:pt idx="11326" formatCode="h:mm:ss">
                  <c:v>0.65538194444444398</c:v>
                </c:pt>
                <c:pt idx="11327" formatCode="h:mm:ss">
                  <c:v>0.65543981481481495</c:v>
                </c:pt>
                <c:pt idx="11328">
                  <c:v>0.65549768518518503</c:v>
                </c:pt>
                <c:pt idx="11329">
                  <c:v>0.655555555555556</c:v>
                </c:pt>
                <c:pt idx="11330" formatCode="h:mm:ss">
                  <c:v>0.65561342592592597</c:v>
                </c:pt>
                <c:pt idx="11331" formatCode="h:mm:ss">
                  <c:v>0.65567129629629595</c:v>
                </c:pt>
                <c:pt idx="11332">
                  <c:v>0.65572916666666703</c:v>
                </c:pt>
                <c:pt idx="11333" formatCode="h:mm:ss">
                  <c:v>0.655787037037037</c:v>
                </c:pt>
                <c:pt idx="11334" formatCode="h:mm:ss">
                  <c:v>0.65584490740740697</c:v>
                </c:pt>
                <c:pt idx="11335">
                  <c:v>0.65590277777777795</c:v>
                </c:pt>
                <c:pt idx="11336" formatCode="h:mm:ss">
                  <c:v>0.65596064814814803</c:v>
                </c:pt>
                <c:pt idx="11337" formatCode="h:mm:ss">
                  <c:v>0.656018518518518</c:v>
                </c:pt>
                <c:pt idx="11338">
                  <c:v>0.65607638888888897</c:v>
                </c:pt>
                <c:pt idx="11339" formatCode="h:mm:ss">
                  <c:v>0.65613425925925895</c:v>
                </c:pt>
                <c:pt idx="11340" formatCode="h:mm:ss">
                  <c:v>0.65619212962963003</c:v>
                </c:pt>
                <c:pt idx="11341">
                  <c:v>0.65625</c:v>
                </c:pt>
                <c:pt idx="11342" formatCode="h:mm:ss">
                  <c:v>0.65630787037036997</c:v>
                </c:pt>
                <c:pt idx="11343" formatCode="h:mm:ss">
                  <c:v>0.65636574074074105</c:v>
                </c:pt>
                <c:pt idx="11344">
                  <c:v>0.65642361111111103</c:v>
                </c:pt>
                <c:pt idx="11345">
                  <c:v>0.656481481481481</c:v>
                </c:pt>
                <c:pt idx="11346" formatCode="h:mm:ss">
                  <c:v>0.65653935185185197</c:v>
                </c:pt>
                <c:pt idx="11347" formatCode="h:mm:ss">
                  <c:v>0.65659722222222205</c:v>
                </c:pt>
                <c:pt idx="11348">
                  <c:v>0.65665509259259303</c:v>
                </c:pt>
                <c:pt idx="11349" formatCode="h:mm:ss">
                  <c:v>0.656712962962963</c:v>
                </c:pt>
                <c:pt idx="11350" formatCode="h:mm:ss">
                  <c:v>0.65677083333333297</c:v>
                </c:pt>
                <c:pt idx="11351">
                  <c:v>0.65682870370370405</c:v>
                </c:pt>
                <c:pt idx="11352" formatCode="h:mm:ss">
                  <c:v>0.65688657407407403</c:v>
                </c:pt>
                <c:pt idx="11353" formatCode="h:mm:ss">
                  <c:v>0.656944444444444</c:v>
                </c:pt>
                <c:pt idx="11354">
                  <c:v>0.65700231481481497</c:v>
                </c:pt>
                <c:pt idx="11355" formatCode="h:mm:ss">
                  <c:v>0.65706018518518505</c:v>
                </c:pt>
                <c:pt idx="11356" formatCode="h:mm:ss">
                  <c:v>0.65711805555555503</c:v>
                </c:pt>
                <c:pt idx="11357">
                  <c:v>0.657175925925926</c:v>
                </c:pt>
                <c:pt idx="11358" formatCode="h:mm:ss">
                  <c:v>0.65723379629629597</c:v>
                </c:pt>
                <c:pt idx="11359" formatCode="h:mm:ss">
                  <c:v>0.65729166666666705</c:v>
                </c:pt>
                <c:pt idx="11360">
                  <c:v>0.65734953703703702</c:v>
                </c:pt>
                <c:pt idx="11361">
                  <c:v>0.657407407407407</c:v>
                </c:pt>
                <c:pt idx="11362" formatCode="h:mm:ss">
                  <c:v>0.65746527777777797</c:v>
                </c:pt>
                <c:pt idx="11363" formatCode="h:mm:ss">
                  <c:v>0.65752314814814805</c:v>
                </c:pt>
                <c:pt idx="11364">
                  <c:v>0.65758101851851802</c:v>
                </c:pt>
                <c:pt idx="11365" formatCode="h:mm:ss">
                  <c:v>0.65763888888888899</c:v>
                </c:pt>
                <c:pt idx="11366" formatCode="h:mm:ss">
                  <c:v>0.65769675925925897</c:v>
                </c:pt>
                <c:pt idx="11367">
                  <c:v>0.65775462962963005</c:v>
                </c:pt>
                <c:pt idx="11368" formatCode="h:mm:ss">
                  <c:v>0.65781250000000002</c:v>
                </c:pt>
                <c:pt idx="11369" formatCode="h:mm:ss">
                  <c:v>0.65787037037036999</c:v>
                </c:pt>
                <c:pt idx="11370">
                  <c:v>0.65792824074074097</c:v>
                </c:pt>
                <c:pt idx="11371" formatCode="h:mm:ss">
                  <c:v>0.65798611111111105</c:v>
                </c:pt>
                <c:pt idx="11372" formatCode="h:mm:ss">
                  <c:v>0.65804398148148102</c:v>
                </c:pt>
                <c:pt idx="11373">
                  <c:v>0.65810185185185199</c:v>
                </c:pt>
                <c:pt idx="11374" formatCode="h:mm:ss">
                  <c:v>0.65815972222222197</c:v>
                </c:pt>
                <c:pt idx="11375" formatCode="h:mm:ss">
                  <c:v>0.65821759259259205</c:v>
                </c:pt>
                <c:pt idx="11376">
                  <c:v>0.65827546296296302</c:v>
                </c:pt>
                <c:pt idx="11377">
                  <c:v>0.65833333333333299</c:v>
                </c:pt>
                <c:pt idx="11378" formatCode="h:mm:ss">
                  <c:v>0.65839120370370396</c:v>
                </c:pt>
                <c:pt idx="11379" formatCode="h:mm:ss">
                  <c:v>0.65844907407407405</c:v>
                </c:pt>
                <c:pt idx="11380">
                  <c:v>0.65850694444444402</c:v>
                </c:pt>
                <c:pt idx="11381" formatCode="h:mm:ss">
                  <c:v>0.65856481481481499</c:v>
                </c:pt>
                <c:pt idx="11382" formatCode="h:mm:ss">
                  <c:v>0.65862268518518496</c:v>
                </c:pt>
                <c:pt idx="11383">
                  <c:v>0.65868055555555505</c:v>
                </c:pt>
                <c:pt idx="11384" formatCode="h:mm:ss">
                  <c:v>0.65873842592592602</c:v>
                </c:pt>
                <c:pt idx="11385" formatCode="h:mm:ss">
                  <c:v>0.65879629629629599</c:v>
                </c:pt>
                <c:pt idx="11386">
                  <c:v>0.65885416666666696</c:v>
                </c:pt>
                <c:pt idx="11387" formatCode="h:mm:ss">
                  <c:v>0.65891203703703705</c:v>
                </c:pt>
                <c:pt idx="11388" formatCode="h:mm:ss">
                  <c:v>0.65896990740740702</c:v>
                </c:pt>
                <c:pt idx="11389">
                  <c:v>0.65902777777777799</c:v>
                </c:pt>
                <c:pt idx="11390" formatCode="h:mm:ss">
                  <c:v>0.65908564814814796</c:v>
                </c:pt>
                <c:pt idx="11391" formatCode="h:mm:ss">
                  <c:v>0.65914351851851805</c:v>
                </c:pt>
                <c:pt idx="11392">
                  <c:v>0.65920138888888902</c:v>
                </c:pt>
                <c:pt idx="11393">
                  <c:v>0.65925925925925899</c:v>
                </c:pt>
                <c:pt idx="11394" formatCode="h:mm:ss">
                  <c:v>0.65931712962962996</c:v>
                </c:pt>
                <c:pt idx="11395" formatCode="h:mm:ss">
                  <c:v>0.65937500000000004</c:v>
                </c:pt>
                <c:pt idx="11396">
                  <c:v>0.65943287037037002</c:v>
                </c:pt>
                <c:pt idx="11397" formatCode="h:mm:ss">
                  <c:v>0.65949074074074099</c:v>
                </c:pt>
                <c:pt idx="11398" formatCode="h:mm:ss">
                  <c:v>0.65954861111111096</c:v>
                </c:pt>
                <c:pt idx="11399">
                  <c:v>0.65960648148148104</c:v>
                </c:pt>
                <c:pt idx="11400" formatCode="h:mm:ss">
                  <c:v>0.65966435185185202</c:v>
                </c:pt>
                <c:pt idx="11401" formatCode="h:mm:ss">
                  <c:v>0.65972222222222199</c:v>
                </c:pt>
                <c:pt idx="11402">
                  <c:v>0.65978009259259296</c:v>
                </c:pt>
                <c:pt idx="11403" formatCode="h:mm:ss">
                  <c:v>0.65983796296296304</c:v>
                </c:pt>
                <c:pt idx="11404" formatCode="h:mm:ss">
                  <c:v>0.65989583333333302</c:v>
                </c:pt>
                <c:pt idx="11405">
                  <c:v>0.65995370370370399</c:v>
                </c:pt>
                <c:pt idx="11406" formatCode="h:mm:ss">
                  <c:v>0.66001157407407396</c:v>
                </c:pt>
                <c:pt idx="11407" formatCode="h:mm:ss">
                  <c:v>0.66006944444444404</c:v>
                </c:pt>
                <c:pt idx="11408">
                  <c:v>0.66012731481481501</c:v>
                </c:pt>
                <c:pt idx="11409">
                  <c:v>0.66018518518518499</c:v>
                </c:pt>
                <c:pt idx="11410" formatCode="h:mm:ss">
                  <c:v>0.66024305555555596</c:v>
                </c:pt>
                <c:pt idx="11411" formatCode="h:mm:ss">
                  <c:v>0.66030092592592604</c:v>
                </c:pt>
                <c:pt idx="11412">
                  <c:v>0.66035879629629601</c:v>
                </c:pt>
                <c:pt idx="11413" formatCode="h:mm:ss">
                  <c:v>0.66041666666666698</c:v>
                </c:pt>
                <c:pt idx="11414" formatCode="h:mm:ss">
                  <c:v>0.66047453703703696</c:v>
                </c:pt>
                <c:pt idx="11415">
                  <c:v>0.66053240740740704</c:v>
                </c:pt>
                <c:pt idx="11416" formatCode="h:mm:ss">
                  <c:v>0.66059027777777801</c:v>
                </c:pt>
                <c:pt idx="11417" formatCode="h:mm:ss">
                  <c:v>0.66064814814814798</c:v>
                </c:pt>
                <c:pt idx="11418">
                  <c:v>0.66070601851851896</c:v>
                </c:pt>
                <c:pt idx="11419" formatCode="h:mm:ss">
                  <c:v>0.66076388888888904</c:v>
                </c:pt>
                <c:pt idx="11420" formatCode="h:mm:ss">
                  <c:v>0.66082175925925901</c:v>
                </c:pt>
                <c:pt idx="11421">
                  <c:v>0.66087962962962998</c:v>
                </c:pt>
                <c:pt idx="11422" formatCode="h:mm:ss">
                  <c:v>0.66093749999999996</c:v>
                </c:pt>
                <c:pt idx="11423" formatCode="h:mm:ss">
                  <c:v>0.66099537037037004</c:v>
                </c:pt>
                <c:pt idx="11424">
                  <c:v>0.66105324074074101</c:v>
                </c:pt>
                <c:pt idx="11425">
                  <c:v>0.66111111111111098</c:v>
                </c:pt>
                <c:pt idx="11426" formatCode="h:mm:ss">
                  <c:v>0.66116898148148096</c:v>
                </c:pt>
                <c:pt idx="11427" formatCode="h:mm:ss">
                  <c:v>0.66122685185185204</c:v>
                </c:pt>
                <c:pt idx="11428">
                  <c:v>0.66128472222222201</c:v>
                </c:pt>
                <c:pt idx="11429" formatCode="h:mm:ss">
                  <c:v>0.66134259259259298</c:v>
                </c:pt>
                <c:pt idx="11430" formatCode="h:mm:ss">
                  <c:v>0.66140046296296295</c:v>
                </c:pt>
                <c:pt idx="11431">
                  <c:v>0.66145833333333304</c:v>
                </c:pt>
                <c:pt idx="11432" formatCode="h:mm:ss">
                  <c:v>0.66151620370370401</c:v>
                </c:pt>
                <c:pt idx="11433" formatCode="h:mm:ss">
                  <c:v>0.66157407407407398</c:v>
                </c:pt>
                <c:pt idx="11434">
                  <c:v>0.66163194444444395</c:v>
                </c:pt>
                <c:pt idx="11435" formatCode="h:mm:ss">
                  <c:v>0.66168981481481504</c:v>
                </c:pt>
                <c:pt idx="11436" formatCode="h:mm:ss">
                  <c:v>0.66174768518518501</c:v>
                </c:pt>
                <c:pt idx="11437">
                  <c:v>0.66180555555555598</c:v>
                </c:pt>
                <c:pt idx="11438" formatCode="h:mm:ss">
                  <c:v>0.66186342592592595</c:v>
                </c:pt>
                <c:pt idx="11439" formatCode="h:mm:ss">
                  <c:v>0.66192129629629604</c:v>
                </c:pt>
                <c:pt idx="11440">
                  <c:v>0.66197916666666701</c:v>
                </c:pt>
                <c:pt idx="11441">
                  <c:v>0.66203703703703698</c:v>
                </c:pt>
                <c:pt idx="11442" formatCode="h:mm:ss">
                  <c:v>0.66209490740740695</c:v>
                </c:pt>
                <c:pt idx="11443" formatCode="h:mm:ss">
                  <c:v>0.66215277777777803</c:v>
                </c:pt>
                <c:pt idx="11444">
                  <c:v>0.66221064814814801</c:v>
                </c:pt>
                <c:pt idx="11445" formatCode="h:mm:ss">
                  <c:v>0.66226851851851798</c:v>
                </c:pt>
                <c:pt idx="11446" formatCode="h:mm:ss">
                  <c:v>0.66232638888888895</c:v>
                </c:pt>
                <c:pt idx="11447">
                  <c:v>0.66238425925925903</c:v>
                </c:pt>
                <c:pt idx="11448" formatCode="h:mm:ss">
                  <c:v>0.66244212962963001</c:v>
                </c:pt>
                <c:pt idx="11449" formatCode="h:mm:ss">
                  <c:v>0.66249999999999998</c:v>
                </c:pt>
                <c:pt idx="11450">
                  <c:v>0.66255787037036995</c:v>
                </c:pt>
                <c:pt idx="11451" formatCode="h:mm:ss">
                  <c:v>0.66261574074074103</c:v>
                </c:pt>
                <c:pt idx="11452" formatCode="h:mm:ss">
                  <c:v>0.66267361111111101</c:v>
                </c:pt>
                <c:pt idx="11453">
                  <c:v>0.66273148148148098</c:v>
                </c:pt>
                <c:pt idx="11454" formatCode="h:mm:ss">
                  <c:v>0.66278935185185195</c:v>
                </c:pt>
                <c:pt idx="11455" formatCode="h:mm:ss">
                  <c:v>0.66284722222222203</c:v>
                </c:pt>
                <c:pt idx="11456">
                  <c:v>0.662905092592593</c:v>
                </c:pt>
                <c:pt idx="11457">
                  <c:v>0.66296296296296298</c:v>
                </c:pt>
                <c:pt idx="11458" formatCode="h:mm:ss">
                  <c:v>0.66302083333333295</c:v>
                </c:pt>
                <c:pt idx="11459" formatCode="h:mm:ss">
                  <c:v>0.66307870370370403</c:v>
                </c:pt>
                <c:pt idx="11460">
                  <c:v>0.663136574074074</c:v>
                </c:pt>
                <c:pt idx="11461" formatCode="h:mm:ss">
                  <c:v>0.66319444444444398</c:v>
                </c:pt>
                <c:pt idx="11462" formatCode="h:mm:ss">
                  <c:v>0.66325231481481495</c:v>
                </c:pt>
                <c:pt idx="11463">
                  <c:v>0.66331018518518503</c:v>
                </c:pt>
                <c:pt idx="11464" formatCode="h:mm:ss">
                  <c:v>0.663368055555556</c:v>
                </c:pt>
                <c:pt idx="11465" formatCode="h:mm:ss">
                  <c:v>0.66342592592592597</c:v>
                </c:pt>
                <c:pt idx="11466">
                  <c:v>0.66348379629629595</c:v>
                </c:pt>
                <c:pt idx="11467" formatCode="h:mm:ss">
                  <c:v>0.66354166666666703</c:v>
                </c:pt>
                <c:pt idx="11468" formatCode="h:mm:ss">
                  <c:v>0.663599537037037</c:v>
                </c:pt>
                <c:pt idx="11469">
                  <c:v>0.66365740740740697</c:v>
                </c:pt>
                <c:pt idx="11470" formatCode="h:mm:ss">
                  <c:v>0.66371527777777795</c:v>
                </c:pt>
                <c:pt idx="11471" formatCode="h:mm:ss">
                  <c:v>0.66377314814814803</c:v>
                </c:pt>
                <c:pt idx="11472">
                  <c:v>0.663831018518518</c:v>
                </c:pt>
                <c:pt idx="11473">
                  <c:v>0.66388888888888897</c:v>
                </c:pt>
                <c:pt idx="11474" formatCode="h:mm:ss">
                  <c:v>0.66394675925925895</c:v>
                </c:pt>
                <c:pt idx="11475" formatCode="h:mm:ss">
                  <c:v>0.66400462962963003</c:v>
                </c:pt>
                <c:pt idx="11476">
                  <c:v>0.6640625</c:v>
                </c:pt>
                <c:pt idx="11477" formatCode="h:mm:ss">
                  <c:v>0.66412037037036997</c:v>
                </c:pt>
                <c:pt idx="11478" formatCode="h:mm:ss">
                  <c:v>0.66417824074074105</c:v>
                </c:pt>
                <c:pt idx="11479">
                  <c:v>0.66423611111111103</c:v>
                </c:pt>
                <c:pt idx="11480" formatCode="h:mm:ss">
                  <c:v>0.664293981481481</c:v>
                </c:pt>
                <c:pt idx="11481" formatCode="h:mm:ss">
                  <c:v>0.66435185185185197</c:v>
                </c:pt>
                <c:pt idx="11482">
                  <c:v>0.66440972222222205</c:v>
                </c:pt>
                <c:pt idx="11483" formatCode="h:mm:ss">
                  <c:v>0.66446759259259303</c:v>
                </c:pt>
                <c:pt idx="11484" formatCode="h:mm:ss">
                  <c:v>0.664525462962963</c:v>
                </c:pt>
                <c:pt idx="11485">
                  <c:v>0.66458333333333297</c:v>
                </c:pt>
                <c:pt idx="11486" formatCode="h:mm:ss">
                  <c:v>0.66464120370370405</c:v>
                </c:pt>
                <c:pt idx="11487" formatCode="h:mm:ss">
                  <c:v>0.66469907407407403</c:v>
                </c:pt>
                <c:pt idx="11488">
                  <c:v>0.664756944444444</c:v>
                </c:pt>
                <c:pt idx="11489">
                  <c:v>0.66481481481481497</c:v>
                </c:pt>
                <c:pt idx="11490" formatCode="h:mm:ss">
                  <c:v>0.66487268518518505</c:v>
                </c:pt>
                <c:pt idx="11491" formatCode="h:mm:ss">
                  <c:v>0.66493055555555503</c:v>
                </c:pt>
                <c:pt idx="11492">
                  <c:v>0.664988425925926</c:v>
                </c:pt>
                <c:pt idx="11493" formatCode="h:mm:ss">
                  <c:v>0.66504629629629597</c:v>
                </c:pt>
                <c:pt idx="11494" formatCode="h:mm:ss">
                  <c:v>0.66510416666666705</c:v>
                </c:pt>
                <c:pt idx="11495">
                  <c:v>0.66516203703703702</c:v>
                </c:pt>
                <c:pt idx="11496" formatCode="h:mm:ss">
                  <c:v>0.665219907407407</c:v>
                </c:pt>
                <c:pt idx="11497" formatCode="h:mm:ss">
                  <c:v>0.66527777777777797</c:v>
                </c:pt>
                <c:pt idx="11498">
                  <c:v>0.66533564814814805</c:v>
                </c:pt>
                <c:pt idx="11499" formatCode="h:mm:ss">
                  <c:v>0.66539351851851802</c:v>
                </c:pt>
                <c:pt idx="11500" formatCode="h:mm:ss">
                  <c:v>0.66545138888888899</c:v>
                </c:pt>
                <c:pt idx="11501">
                  <c:v>0.66550925925925897</c:v>
                </c:pt>
                <c:pt idx="11502" formatCode="h:mm:ss">
                  <c:v>0.66556712962963005</c:v>
                </c:pt>
                <c:pt idx="11503" formatCode="h:mm:ss">
                  <c:v>0.66562500000000002</c:v>
                </c:pt>
                <c:pt idx="11504">
                  <c:v>0.66568287037036999</c:v>
                </c:pt>
                <c:pt idx="11505">
                  <c:v>0.66574074074074097</c:v>
                </c:pt>
                <c:pt idx="11506" formatCode="h:mm:ss">
                  <c:v>0.66579861111111105</c:v>
                </c:pt>
                <c:pt idx="11507" formatCode="h:mm:ss">
                  <c:v>0.66585648148148102</c:v>
                </c:pt>
                <c:pt idx="11508">
                  <c:v>0.66591435185185199</c:v>
                </c:pt>
                <c:pt idx="11509" formatCode="h:mm:ss">
                  <c:v>0.66597222222222197</c:v>
                </c:pt>
                <c:pt idx="11510" formatCode="h:mm:ss">
                  <c:v>0.66603009259259205</c:v>
                </c:pt>
                <c:pt idx="11511">
                  <c:v>0.66608796296296302</c:v>
                </c:pt>
                <c:pt idx="11512" formatCode="h:mm:ss">
                  <c:v>0.66614583333333299</c:v>
                </c:pt>
                <c:pt idx="11513" formatCode="h:mm:ss">
                  <c:v>0.66620370370370396</c:v>
                </c:pt>
                <c:pt idx="11514">
                  <c:v>0.66626157407407405</c:v>
                </c:pt>
                <c:pt idx="11515" formatCode="h:mm:ss">
                  <c:v>0.66631944444444402</c:v>
                </c:pt>
                <c:pt idx="11516" formatCode="h:mm:ss">
                  <c:v>0.66637731481481499</c:v>
                </c:pt>
                <c:pt idx="11517">
                  <c:v>0.66643518518518496</c:v>
                </c:pt>
                <c:pt idx="11518" formatCode="h:mm:ss">
                  <c:v>0.66649305555555505</c:v>
                </c:pt>
                <c:pt idx="11519" formatCode="h:mm:ss">
                  <c:v>0.66655092592592602</c:v>
                </c:pt>
                <c:pt idx="11520">
                  <c:v>0.66660879629629599</c:v>
                </c:pt>
                <c:pt idx="11521">
                  <c:v>0.66666666666666696</c:v>
                </c:pt>
                <c:pt idx="11522" formatCode="h:mm:ss">
                  <c:v>0.66672453703703705</c:v>
                </c:pt>
                <c:pt idx="11523" formatCode="h:mm:ss">
                  <c:v>0.66678240740740702</c:v>
                </c:pt>
                <c:pt idx="11524">
                  <c:v>0.66684027777777799</c:v>
                </c:pt>
                <c:pt idx="11525" formatCode="h:mm:ss">
                  <c:v>0.66689814814814796</c:v>
                </c:pt>
                <c:pt idx="11526" formatCode="h:mm:ss">
                  <c:v>0.66695601851851805</c:v>
                </c:pt>
                <c:pt idx="11527">
                  <c:v>0.66701388888888902</c:v>
                </c:pt>
                <c:pt idx="11528" formatCode="h:mm:ss">
                  <c:v>0.66707175925925899</c:v>
                </c:pt>
                <c:pt idx="11529" formatCode="h:mm:ss">
                  <c:v>0.66712962962962996</c:v>
                </c:pt>
                <c:pt idx="11530">
                  <c:v>0.66718750000000004</c:v>
                </c:pt>
                <c:pt idx="11531" formatCode="h:mm:ss">
                  <c:v>0.66724537037037002</c:v>
                </c:pt>
                <c:pt idx="11532" formatCode="h:mm:ss">
                  <c:v>0.66730324074074099</c:v>
                </c:pt>
                <c:pt idx="11533">
                  <c:v>0.66736111111111096</c:v>
                </c:pt>
                <c:pt idx="11534" formatCode="h:mm:ss">
                  <c:v>0.66741898148148104</c:v>
                </c:pt>
                <c:pt idx="11535" formatCode="h:mm:ss">
                  <c:v>0.66747685185185202</c:v>
                </c:pt>
                <c:pt idx="11536">
                  <c:v>0.66753472222222199</c:v>
                </c:pt>
                <c:pt idx="11537">
                  <c:v>0.66759259259259296</c:v>
                </c:pt>
                <c:pt idx="11538" formatCode="h:mm:ss">
                  <c:v>0.66765046296296304</c:v>
                </c:pt>
                <c:pt idx="11539" formatCode="h:mm:ss">
                  <c:v>0.66770833333333302</c:v>
                </c:pt>
                <c:pt idx="11540">
                  <c:v>0.66776620370370399</c:v>
                </c:pt>
                <c:pt idx="11541" formatCode="h:mm:ss">
                  <c:v>0.66782407407407396</c:v>
                </c:pt>
                <c:pt idx="11542" formatCode="h:mm:ss">
                  <c:v>0.66788194444444404</c:v>
                </c:pt>
                <c:pt idx="11543">
                  <c:v>0.66793981481481501</c:v>
                </c:pt>
                <c:pt idx="11544" formatCode="h:mm:ss">
                  <c:v>0.66799768518518499</c:v>
                </c:pt>
                <c:pt idx="11545" formatCode="h:mm:ss">
                  <c:v>0.66805555555555596</c:v>
                </c:pt>
                <c:pt idx="11546">
                  <c:v>0.66811342592592604</c:v>
                </c:pt>
                <c:pt idx="11547" formatCode="h:mm:ss">
                  <c:v>0.66817129629629601</c:v>
                </c:pt>
                <c:pt idx="11548" formatCode="h:mm:ss">
                  <c:v>0.66822916666666698</c:v>
                </c:pt>
                <c:pt idx="11549">
                  <c:v>0.66828703703703696</c:v>
                </c:pt>
                <c:pt idx="11550" formatCode="h:mm:ss">
                  <c:v>0.66834490740740704</c:v>
                </c:pt>
                <c:pt idx="11551" formatCode="h:mm:ss">
                  <c:v>0.66840277777777801</c:v>
                </c:pt>
                <c:pt idx="11552">
                  <c:v>0.66846064814814798</c:v>
                </c:pt>
                <c:pt idx="11553">
                  <c:v>0.66851851851851896</c:v>
                </c:pt>
                <c:pt idx="11554" formatCode="h:mm:ss">
                  <c:v>0.66857638888888904</c:v>
                </c:pt>
                <c:pt idx="11555" formatCode="h:mm:ss">
                  <c:v>0.66863425925925901</c:v>
                </c:pt>
                <c:pt idx="11556">
                  <c:v>0.66869212962962998</c:v>
                </c:pt>
                <c:pt idx="11557" formatCode="h:mm:ss">
                  <c:v>0.66874999999999996</c:v>
                </c:pt>
                <c:pt idx="11558" formatCode="h:mm:ss">
                  <c:v>0.66880787037037004</c:v>
                </c:pt>
                <c:pt idx="11559">
                  <c:v>0.66886574074074101</c:v>
                </c:pt>
                <c:pt idx="11560" formatCode="h:mm:ss">
                  <c:v>0.66892361111111098</c:v>
                </c:pt>
                <c:pt idx="11561" formatCode="h:mm:ss">
                  <c:v>0.66898148148148096</c:v>
                </c:pt>
                <c:pt idx="11562">
                  <c:v>0.66903935185185204</c:v>
                </c:pt>
                <c:pt idx="11563" formatCode="h:mm:ss">
                  <c:v>0.66909722222222201</c:v>
                </c:pt>
                <c:pt idx="11564" formatCode="h:mm:ss">
                  <c:v>0.66915509259259298</c:v>
                </c:pt>
                <c:pt idx="11565">
                  <c:v>0.66921296296296295</c:v>
                </c:pt>
                <c:pt idx="11566" formatCode="h:mm:ss">
                  <c:v>0.66927083333333304</c:v>
                </c:pt>
                <c:pt idx="11567" formatCode="h:mm:ss">
                  <c:v>0.66932870370370401</c:v>
                </c:pt>
                <c:pt idx="11568">
                  <c:v>0.66938657407407398</c:v>
                </c:pt>
                <c:pt idx="11569">
                  <c:v>0.66944444444444395</c:v>
                </c:pt>
                <c:pt idx="11570" formatCode="h:mm:ss">
                  <c:v>0.66950231481481504</c:v>
                </c:pt>
                <c:pt idx="11571" formatCode="h:mm:ss">
                  <c:v>0.66956018518518501</c:v>
                </c:pt>
                <c:pt idx="11572">
                  <c:v>0.66961805555555598</c:v>
                </c:pt>
                <c:pt idx="11573" formatCode="h:mm:ss">
                  <c:v>0.66967592592592595</c:v>
                </c:pt>
                <c:pt idx="11574" formatCode="h:mm:ss">
                  <c:v>0.66973379629629604</c:v>
                </c:pt>
                <c:pt idx="11575">
                  <c:v>0.66979166666666701</c:v>
                </c:pt>
                <c:pt idx="11576" formatCode="h:mm:ss">
                  <c:v>0.66984953703703698</c:v>
                </c:pt>
                <c:pt idx="11577" formatCode="h:mm:ss">
                  <c:v>0.66990740740740695</c:v>
                </c:pt>
                <c:pt idx="11578">
                  <c:v>0.66996527777777803</c:v>
                </c:pt>
                <c:pt idx="11579" formatCode="h:mm:ss">
                  <c:v>0.67002314814814801</c:v>
                </c:pt>
                <c:pt idx="11580" formatCode="h:mm:ss">
                  <c:v>0.67008101851851798</c:v>
                </c:pt>
                <c:pt idx="11581">
                  <c:v>0.67013888888888895</c:v>
                </c:pt>
                <c:pt idx="11582" formatCode="h:mm:ss">
                  <c:v>0.67019675925925903</c:v>
                </c:pt>
                <c:pt idx="11583" formatCode="h:mm:ss">
                  <c:v>0.67025462962963001</c:v>
                </c:pt>
                <c:pt idx="11584">
                  <c:v>0.67031249999999998</c:v>
                </c:pt>
                <c:pt idx="11585">
                  <c:v>0.67037037037036995</c:v>
                </c:pt>
                <c:pt idx="11586" formatCode="h:mm:ss">
                  <c:v>0.67042824074074103</c:v>
                </c:pt>
                <c:pt idx="11587" formatCode="h:mm:ss">
                  <c:v>0.67048611111111101</c:v>
                </c:pt>
                <c:pt idx="11588">
                  <c:v>0.67054398148148098</c:v>
                </c:pt>
                <c:pt idx="11589" formatCode="h:mm:ss">
                  <c:v>0.67060185185185195</c:v>
                </c:pt>
                <c:pt idx="11590" formatCode="h:mm:ss">
                  <c:v>0.67065972222222203</c:v>
                </c:pt>
                <c:pt idx="11591">
                  <c:v>0.670717592592593</c:v>
                </c:pt>
                <c:pt idx="11592" formatCode="h:mm:ss">
                  <c:v>0.67077546296296298</c:v>
                </c:pt>
                <c:pt idx="11593" formatCode="h:mm:ss">
                  <c:v>0.67083333333333295</c:v>
                </c:pt>
                <c:pt idx="11594">
                  <c:v>0.67089120370370403</c:v>
                </c:pt>
                <c:pt idx="11595" formatCode="h:mm:ss">
                  <c:v>0.670949074074074</c:v>
                </c:pt>
                <c:pt idx="11596" formatCode="h:mm:ss">
                  <c:v>0.67100694444444398</c:v>
                </c:pt>
                <c:pt idx="11597">
                  <c:v>0.67106481481481495</c:v>
                </c:pt>
                <c:pt idx="11598" formatCode="h:mm:ss">
                  <c:v>0.67112268518518503</c:v>
                </c:pt>
                <c:pt idx="11599" formatCode="h:mm:ss">
                  <c:v>0.671180555555556</c:v>
                </c:pt>
                <c:pt idx="11600">
                  <c:v>0.67123842592592597</c:v>
                </c:pt>
                <c:pt idx="11601">
                  <c:v>0.67129629629629595</c:v>
                </c:pt>
                <c:pt idx="11602" formatCode="h:mm:ss">
                  <c:v>0.67135416666666703</c:v>
                </c:pt>
                <c:pt idx="11603" formatCode="h:mm:ss">
                  <c:v>0.671412037037037</c:v>
                </c:pt>
                <c:pt idx="11604">
                  <c:v>0.67146990740740697</c:v>
                </c:pt>
                <c:pt idx="11605" formatCode="h:mm:ss">
                  <c:v>0.67152777777777795</c:v>
                </c:pt>
                <c:pt idx="11606" formatCode="h:mm:ss">
                  <c:v>0.67158564814814803</c:v>
                </c:pt>
                <c:pt idx="11607">
                  <c:v>0.671643518518518</c:v>
                </c:pt>
                <c:pt idx="11608" formatCode="h:mm:ss">
                  <c:v>0.67170138888888897</c:v>
                </c:pt>
                <c:pt idx="11609" formatCode="h:mm:ss">
                  <c:v>0.67175925925925895</c:v>
                </c:pt>
                <c:pt idx="11610">
                  <c:v>0.67181712962963003</c:v>
                </c:pt>
                <c:pt idx="11611" formatCode="h:mm:ss">
                  <c:v>0.671875</c:v>
                </c:pt>
                <c:pt idx="11612" formatCode="h:mm:ss">
                  <c:v>0.67193287037036997</c:v>
                </c:pt>
                <c:pt idx="11613">
                  <c:v>0.67199074074074105</c:v>
                </c:pt>
                <c:pt idx="11614" formatCode="h:mm:ss">
                  <c:v>0.67204861111111103</c:v>
                </c:pt>
                <c:pt idx="11615" formatCode="h:mm:ss">
                  <c:v>0.672106481481481</c:v>
                </c:pt>
                <c:pt idx="11616">
                  <c:v>0.67216435185185197</c:v>
                </c:pt>
                <c:pt idx="11617">
                  <c:v>0.67222222222222205</c:v>
                </c:pt>
                <c:pt idx="11618" formatCode="h:mm:ss">
                  <c:v>0.67228009259259303</c:v>
                </c:pt>
                <c:pt idx="11619" formatCode="h:mm:ss">
                  <c:v>0.672337962962963</c:v>
                </c:pt>
                <c:pt idx="11620">
                  <c:v>0.67239583333333297</c:v>
                </c:pt>
                <c:pt idx="11621" formatCode="h:mm:ss">
                  <c:v>0.67245370370370405</c:v>
                </c:pt>
                <c:pt idx="11622" formatCode="h:mm:ss">
                  <c:v>0.67251157407407403</c:v>
                </c:pt>
                <c:pt idx="11623">
                  <c:v>0.672569444444444</c:v>
                </c:pt>
                <c:pt idx="11624" formatCode="h:mm:ss">
                  <c:v>0.67262731481481497</c:v>
                </c:pt>
                <c:pt idx="11625" formatCode="h:mm:ss">
                  <c:v>0.67268518518518505</c:v>
                </c:pt>
                <c:pt idx="11626">
                  <c:v>0.67274305555555503</c:v>
                </c:pt>
                <c:pt idx="11627" formatCode="h:mm:ss">
                  <c:v>0.672800925925926</c:v>
                </c:pt>
                <c:pt idx="11628" formatCode="h:mm:ss">
                  <c:v>0.67285879629629597</c:v>
                </c:pt>
                <c:pt idx="11629">
                  <c:v>0.67291666666666705</c:v>
                </c:pt>
                <c:pt idx="11630" formatCode="h:mm:ss">
                  <c:v>0.67297453703703702</c:v>
                </c:pt>
                <c:pt idx="11631" formatCode="h:mm:ss">
                  <c:v>0.673032407407407</c:v>
                </c:pt>
                <c:pt idx="11632">
                  <c:v>0.67309027777777797</c:v>
                </c:pt>
                <c:pt idx="11633">
                  <c:v>0.67314814814814805</c:v>
                </c:pt>
                <c:pt idx="11634" formatCode="h:mm:ss">
                  <c:v>0.67320601851851802</c:v>
                </c:pt>
                <c:pt idx="11635" formatCode="h:mm:ss">
                  <c:v>0.67326388888888899</c:v>
                </c:pt>
                <c:pt idx="11636">
                  <c:v>0.67332175925925897</c:v>
                </c:pt>
                <c:pt idx="11637" formatCode="h:mm:ss">
                  <c:v>0.67337962962963005</c:v>
                </c:pt>
                <c:pt idx="11638" formatCode="h:mm:ss">
                  <c:v>0.67343750000000002</c:v>
                </c:pt>
                <c:pt idx="11639">
                  <c:v>0.67349537037036999</c:v>
                </c:pt>
                <c:pt idx="11640" formatCode="h:mm:ss">
                  <c:v>0.67355324074074097</c:v>
                </c:pt>
                <c:pt idx="11641" formatCode="h:mm:ss">
                  <c:v>0.67361111111111105</c:v>
                </c:pt>
                <c:pt idx="11642">
                  <c:v>0.67366898148148102</c:v>
                </c:pt>
                <c:pt idx="11643" formatCode="h:mm:ss">
                  <c:v>0.67372685185185199</c:v>
                </c:pt>
                <c:pt idx="11644" formatCode="h:mm:ss">
                  <c:v>0.67378472222222197</c:v>
                </c:pt>
                <c:pt idx="11645">
                  <c:v>0.67384259259259205</c:v>
                </c:pt>
                <c:pt idx="11646" formatCode="h:mm:ss">
                  <c:v>0.67390046296296302</c:v>
                </c:pt>
                <c:pt idx="11647" formatCode="h:mm:ss">
                  <c:v>0.67395833333333299</c:v>
                </c:pt>
                <c:pt idx="11648">
                  <c:v>0.67401620370370396</c:v>
                </c:pt>
                <c:pt idx="11649">
                  <c:v>0.67407407407407405</c:v>
                </c:pt>
                <c:pt idx="11650" formatCode="h:mm:ss">
                  <c:v>0.67413194444444402</c:v>
                </c:pt>
                <c:pt idx="11651" formatCode="h:mm:ss">
                  <c:v>0.67418981481481499</c:v>
                </c:pt>
                <c:pt idx="11652">
                  <c:v>0.67424768518518496</c:v>
                </c:pt>
                <c:pt idx="11653" formatCode="h:mm:ss">
                  <c:v>0.67430555555555505</c:v>
                </c:pt>
                <c:pt idx="11654" formatCode="h:mm:ss">
                  <c:v>0.67436342592592602</c:v>
                </c:pt>
                <c:pt idx="11655">
                  <c:v>0.67442129629629599</c:v>
                </c:pt>
                <c:pt idx="11656" formatCode="h:mm:ss">
                  <c:v>0.67447916666666696</c:v>
                </c:pt>
                <c:pt idx="11657" formatCode="h:mm:ss">
                  <c:v>0.67453703703703705</c:v>
                </c:pt>
                <c:pt idx="11658">
                  <c:v>0.67459490740740702</c:v>
                </c:pt>
                <c:pt idx="11659" formatCode="h:mm:ss">
                  <c:v>0.67465277777777799</c:v>
                </c:pt>
                <c:pt idx="11660" formatCode="h:mm:ss">
                  <c:v>0.67471064814814796</c:v>
                </c:pt>
                <c:pt idx="11661">
                  <c:v>0.67476851851851805</c:v>
                </c:pt>
                <c:pt idx="11662" formatCode="h:mm:ss">
                  <c:v>0.67482638888888902</c:v>
                </c:pt>
                <c:pt idx="11663" formatCode="h:mm:ss">
                  <c:v>0.67488425925925899</c:v>
                </c:pt>
                <c:pt idx="11664">
                  <c:v>0.67494212962962996</c:v>
                </c:pt>
                <c:pt idx="11665">
                  <c:v>0.67500000000000004</c:v>
                </c:pt>
                <c:pt idx="11666" formatCode="h:mm:ss">
                  <c:v>0.67505787037037002</c:v>
                </c:pt>
                <c:pt idx="11667" formatCode="h:mm:ss">
                  <c:v>0.67511574074074099</c:v>
                </c:pt>
                <c:pt idx="11668">
                  <c:v>0.67517361111111096</c:v>
                </c:pt>
                <c:pt idx="11669" formatCode="h:mm:ss">
                  <c:v>0.67523148148148104</c:v>
                </c:pt>
                <c:pt idx="11670" formatCode="h:mm:ss">
                  <c:v>0.67528935185185202</c:v>
                </c:pt>
                <c:pt idx="11671">
                  <c:v>0.67534722222222199</c:v>
                </c:pt>
                <c:pt idx="11672" formatCode="h:mm:ss">
                  <c:v>0.67540509259259296</c:v>
                </c:pt>
                <c:pt idx="11673" formatCode="h:mm:ss">
                  <c:v>0.67546296296296304</c:v>
                </c:pt>
                <c:pt idx="11674">
                  <c:v>0.67552083333333302</c:v>
                </c:pt>
                <c:pt idx="11675" formatCode="h:mm:ss">
                  <c:v>0.67557870370370399</c:v>
                </c:pt>
                <c:pt idx="11676" formatCode="h:mm:ss">
                  <c:v>0.67563657407407396</c:v>
                </c:pt>
                <c:pt idx="11677">
                  <c:v>0.67569444444444404</c:v>
                </c:pt>
                <c:pt idx="11678" formatCode="h:mm:ss">
                  <c:v>0.67575231481481501</c:v>
                </c:pt>
                <c:pt idx="11679" formatCode="h:mm:ss">
                  <c:v>0.67581018518518499</c:v>
                </c:pt>
                <c:pt idx="11680">
                  <c:v>0.67586805555555596</c:v>
                </c:pt>
                <c:pt idx="11681">
                  <c:v>0.67592592592592604</c:v>
                </c:pt>
                <c:pt idx="11682" formatCode="h:mm:ss">
                  <c:v>0.67598379629629601</c:v>
                </c:pt>
                <c:pt idx="11683" formatCode="h:mm:ss">
                  <c:v>0.67604166666666698</c:v>
                </c:pt>
                <c:pt idx="11684">
                  <c:v>0.67609953703703696</c:v>
                </c:pt>
                <c:pt idx="11685" formatCode="h:mm:ss">
                  <c:v>0.67615740740740704</c:v>
                </c:pt>
                <c:pt idx="11686" formatCode="h:mm:ss">
                  <c:v>0.67621527777777801</c:v>
                </c:pt>
                <c:pt idx="11687">
                  <c:v>0.67627314814814798</c:v>
                </c:pt>
                <c:pt idx="11688" formatCode="h:mm:ss">
                  <c:v>0.67633101851851896</c:v>
                </c:pt>
                <c:pt idx="11689" formatCode="h:mm:ss">
                  <c:v>0.67638888888888904</c:v>
                </c:pt>
                <c:pt idx="11690">
                  <c:v>0.67644675925925901</c:v>
                </c:pt>
                <c:pt idx="11691" formatCode="h:mm:ss">
                  <c:v>0.67650462962962998</c:v>
                </c:pt>
                <c:pt idx="11692" formatCode="h:mm:ss">
                  <c:v>0.67656249999999996</c:v>
                </c:pt>
                <c:pt idx="11693">
                  <c:v>0.67662037037037004</c:v>
                </c:pt>
                <c:pt idx="11694" formatCode="h:mm:ss">
                  <c:v>0.67667824074074101</c:v>
                </c:pt>
                <c:pt idx="11695" formatCode="h:mm:ss">
                  <c:v>0.67673611111111098</c:v>
                </c:pt>
                <c:pt idx="11696">
                  <c:v>0.67679398148148096</c:v>
                </c:pt>
                <c:pt idx="11697">
                  <c:v>0.67685185185185204</c:v>
                </c:pt>
                <c:pt idx="11698" formatCode="h:mm:ss">
                  <c:v>0.67690972222222201</c:v>
                </c:pt>
                <c:pt idx="11699" formatCode="h:mm:ss">
                  <c:v>0.67696759259259298</c:v>
                </c:pt>
                <c:pt idx="11700">
                  <c:v>0.67702546296296295</c:v>
                </c:pt>
                <c:pt idx="11701" formatCode="h:mm:ss">
                  <c:v>0.67708333333333304</c:v>
                </c:pt>
                <c:pt idx="11702" formatCode="h:mm:ss">
                  <c:v>0.67714120370370401</c:v>
                </c:pt>
                <c:pt idx="11703">
                  <c:v>0.67719907407407398</c:v>
                </c:pt>
                <c:pt idx="11704" formatCode="h:mm:ss">
                  <c:v>0.67725694444444395</c:v>
                </c:pt>
                <c:pt idx="11705" formatCode="h:mm:ss">
                  <c:v>0.67731481481481504</c:v>
                </c:pt>
                <c:pt idx="11706">
                  <c:v>0.67737268518518501</c:v>
                </c:pt>
                <c:pt idx="11707" formatCode="h:mm:ss">
                  <c:v>0.67743055555555598</c:v>
                </c:pt>
                <c:pt idx="11708" formatCode="h:mm:ss">
                  <c:v>0.67748842592592595</c:v>
                </c:pt>
                <c:pt idx="11709">
                  <c:v>0.67754629629629604</c:v>
                </c:pt>
                <c:pt idx="11710" formatCode="h:mm:ss">
                  <c:v>0.67760416666666701</c:v>
                </c:pt>
                <c:pt idx="11711" formatCode="h:mm:ss">
                  <c:v>0.67766203703703698</c:v>
                </c:pt>
                <c:pt idx="11712">
                  <c:v>0.67771990740740695</c:v>
                </c:pt>
                <c:pt idx="11713">
                  <c:v>0.67777777777777803</c:v>
                </c:pt>
                <c:pt idx="11714" formatCode="h:mm:ss">
                  <c:v>0.67783564814814801</c:v>
                </c:pt>
                <c:pt idx="11715" formatCode="h:mm:ss">
                  <c:v>0.67789351851851798</c:v>
                </c:pt>
                <c:pt idx="11716">
                  <c:v>0.67795138888888895</c:v>
                </c:pt>
                <c:pt idx="11717" formatCode="h:mm:ss">
                  <c:v>0.67800925925925903</c:v>
                </c:pt>
                <c:pt idx="11718" formatCode="h:mm:ss">
                  <c:v>0.67806712962963001</c:v>
                </c:pt>
                <c:pt idx="11719">
                  <c:v>0.67812499999999998</c:v>
                </c:pt>
                <c:pt idx="11720" formatCode="h:mm:ss">
                  <c:v>0.67818287037036995</c:v>
                </c:pt>
                <c:pt idx="11721" formatCode="h:mm:ss">
                  <c:v>0.67824074074074103</c:v>
                </c:pt>
                <c:pt idx="11722">
                  <c:v>0.67829861111111101</c:v>
                </c:pt>
                <c:pt idx="11723" formatCode="h:mm:ss">
                  <c:v>0.67835648148148098</c:v>
                </c:pt>
                <c:pt idx="11724" formatCode="h:mm:ss">
                  <c:v>0.67841435185185195</c:v>
                </c:pt>
                <c:pt idx="11725">
                  <c:v>0.67847222222222203</c:v>
                </c:pt>
                <c:pt idx="11726" formatCode="h:mm:ss">
                  <c:v>0.678530092592593</c:v>
                </c:pt>
                <c:pt idx="11727" formatCode="h:mm:ss">
                  <c:v>0.67858796296296298</c:v>
                </c:pt>
                <c:pt idx="11728">
                  <c:v>0.67864583333333295</c:v>
                </c:pt>
                <c:pt idx="11729">
                  <c:v>0.67870370370370403</c:v>
                </c:pt>
                <c:pt idx="11730" formatCode="h:mm:ss">
                  <c:v>0.678761574074074</c:v>
                </c:pt>
                <c:pt idx="11731" formatCode="h:mm:ss">
                  <c:v>0.67881944444444398</c:v>
                </c:pt>
                <c:pt idx="11732">
                  <c:v>0.67887731481481495</c:v>
                </c:pt>
                <c:pt idx="11733" formatCode="h:mm:ss">
                  <c:v>0.67893518518518503</c:v>
                </c:pt>
                <c:pt idx="11734" formatCode="h:mm:ss">
                  <c:v>0.678993055555555</c:v>
                </c:pt>
                <c:pt idx="11735">
                  <c:v>0.67905092592592597</c:v>
                </c:pt>
                <c:pt idx="11736" formatCode="h:mm:ss">
                  <c:v>0.67910879629629595</c:v>
                </c:pt>
                <c:pt idx="11737" formatCode="h:mm:ss">
                  <c:v>0.67916666666666703</c:v>
                </c:pt>
                <c:pt idx="11738">
                  <c:v>0.679224537037037</c:v>
                </c:pt>
                <c:pt idx="11739" formatCode="h:mm:ss">
                  <c:v>0.67928240740740697</c:v>
                </c:pt>
                <c:pt idx="11740" formatCode="h:mm:ss">
                  <c:v>0.67934027777777795</c:v>
                </c:pt>
                <c:pt idx="11741">
                  <c:v>0.67939814814814803</c:v>
                </c:pt>
                <c:pt idx="11742" formatCode="h:mm:ss">
                  <c:v>0.679456018518518</c:v>
                </c:pt>
                <c:pt idx="11743" formatCode="h:mm:ss">
                  <c:v>0.67951388888888897</c:v>
                </c:pt>
                <c:pt idx="11744">
                  <c:v>0.67957175925925895</c:v>
                </c:pt>
                <c:pt idx="11745">
                  <c:v>0.67962962962963003</c:v>
                </c:pt>
                <c:pt idx="11746" formatCode="h:mm:ss">
                  <c:v>0.6796875</c:v>
                </c:pt>
                <c:pt idx="11747" formatCode="h:mm:ss">
                  <c:v>0.67974537037036997</c:v>
                </c:pt>
                <c:pt idx="11748">
                  <c:v>0.67980324074074105</c:v>
                </c:pt>
                <c:pt idx="11749" formatCode="h:mm:ss">
                  <c:v>0.67986111111111103</c:v>
                </c:pt>
                <c:pt idx="11750" formatCode="h:mm:ss">
                  <c:v>0.679918981481481</c:v>
                </c:pt>
                <c:pt idx="11751">
                  <c:v>0.67997685185185197</c:v>
                </c:pt>
                <c:pt idx="11752" formatCode="h:mm:ss">
                  <c:v>0.68003472222222205</c:v>
                </c:pt>
                <c:pt idx="11753" formatCode="h:mm:ss">
                  <c:v>0.68009259259259303</c:v>
                </c:pt>
                <c:pt idx="11754">
                  <c:v>0.680150462962963</c:v>
                </c:pt>
                <c:pt idx="11755" formatCode="h:mm:ss">
                  <c:v>0.68020833333333297</c:v>
                </c:pt>
                <c:pt idx="11756" formatCode="h:mm:ss">
                  <c:v>0.68026620370370405</c:v>
                </c:pt>
                <c:pt idx="11757">
                  <c:v>0.68032407407407403</c:v>
                </c:pt>
                <c:pt idx="11758" formatCode="h:mm:ss">
                  <c:v>0.680381944444444</c:v>
                </c:pt>
                <c:pt idx="11759" formatCode="h:mm:ss">
                  <c:v>0.68043981481481497</c:v>
                </c:pt>
                <c:pt idx="11760">
                  <c:v>0.68049768518518505</c:v>
                </c:pt>
                <c:pt idx="11761">
                  <c:v>0.68055555555555503</c:v>
                </c:pt>
                <c:pt idx="11762" formatCode="h:mm:ss">
                  <c:v>0.680613425925926</c:v>
                </c:pt>
                <c:pt idx="11763" formatCode="h:mm:ss">
                  <c:v>0.68067129629629597</c:v>
                </c:pt>
                <c:pt idx="11764">
                  <c:v>0.68072916666666705</c:v>
                </c:pt>
                <c:pt idx="11765" formatCode="h:mm:ss">
                  <c:v>0.68078703703703702</c:v>
                </c:pt>
                <c:pt idx="11766" formatCode="h:mm:ss">
                  <c:v>0.680844907407407</c:v>
                </c:pt>
                <c:pt idx="11767">
                  <c:v>0.68090277777777797</c:v>
                </c:pt>
                <c:pt idx="11768" formatCode="h:mm:ss">
                  <c:v>0.68096064814814805</c:v>
                </c:pt>
                <c:pt idx="11769" formatCode="h:mm:ss">
                  <c:v>0.68101851851851802</c:v>
                </c:pt>
                <c:pt idx="11770">
                  <c:v>0.68107638888888899</c:v>
                </c:pt>
                <c:pt idx="11771" formatCode="h:mm:ss">
                  <c:v>0.68113425925925897</c:v>
                </c:pt>
                <c:pt idx="11772" formatCode="h:mm:ss">
                  <c:v>0.68119212962963005</c:v>
                </c:pt>
                <c:pt idx="11773">
                  <c:v>0.68125000000000002</c:v>
                </c:pt>
                <c:pt idx="11774" formatCode="h:mm:ss">
                  <c:v>0.68130787037036999</c:v>
                </c:pt>
                <c:pt idx="11775" formatCode="h:mm:ss">
                  <c:v>0.68136574074074097</c:v>
                </c:pt>
                <c:pt idx="11776">
                  <c:v>0.68142361111111105</c:v>
                </c:pt>
                <c:pt idx="11777">
                  <c:v>0.68148148148148102</c:v>
                </c:pt>
                <c:pt idx="11778" formatCode="h:mm:ss">
                  <c:v>0.68153935185185199</c:v>
                </c:pt>
                <c:pt idx="11779" formatCode="h:mm:ss">
                  <c:v>0.68159722222222197</c:v>
                </c:pt>
                <c:pt idx="11780">
                  <c:v>0.68165509259259205</c:v>
                </c:pt>
                <c:pt idx="11781" formatCode="h:mm:ss">
                  <c:v>0.68171296296296302</c:v>
                </c:pt>
                <c:pt idx="11782" formatCode="h:mm:ss">
                  <c:v>0.68177083333333299</c:v>
                </c:pt>
                <c:pt idx="11783">
                  <c:v>0.68182870370370396</c:v>
                </c:pt>
                <c:pt idx="11784" formatCode="h:mm:ss">
                  <c:v>0.68188657407407405</c:v>
                </c:pt>
                <c:pt idx="11785" formatCode="h:mm:ss">
                  <c:v>0.68194444444444402</c:v>
                </c:pt>
                <c:pt idx="11786">
                  <c:v>0.68200231481481499</c:v>
                </c:pt>
                <c:pt idx="11787" formatCode="h:mm:ss">
                  <c:v>0.68206018518518496</c:v>
                </c:pt>
                <c:pt idx="11788" formatCode="h:mm:ss">
                  <c:v>0.68211805555555505</c:v>
                </c:pt>
                <c:pt idx="11789">
                  <c:v>0.68217592592592602</c:v>
                </c:pt>
                <c:pt idx="11790" formatCode="h:mm:ss">
                  <c:v>0.68223379629629599</c:v>
                </c:pt>
                <c:pt idx="11791" formatCode="h:mm:ss">
                  <c:v>0.68229166666666696</c:v>
                </c:pt>
                <c:pt idx="11792">
                  <c:v>0.68234953703703705</c:v>
                </c:pt>
                <c:pt idx="11793">
                  <c:v>0.68240740740740702</c:v>
                </c:pt>
                <c:pt idx="11794" formatCode="h:mm:ss">
                  <c:v>0.68246527777777799</c:v>
                </c:pt>
                <c:pt idx="11795" formatCode="h:mm:ss">
                  <c:v>0.68252314814814796</c:v>
                </c:pt>
                <c:pt idx="11796">
                  <c:v>0.68258101851851805</c:v>
                </c:pt>
                <c:pt idx="11797" formatCode="h:mm:ss">
                  <c:v>0.68263888888888902</c:v>
                </c:pt>
                <c:pt idx="11798" formatCode="h:mm:ss">
                  <c:v>0.68269675925925899</c:v>
                </c:pt>
                <c:pt idx="11799">
                  <c:v>0.68275462962962996</c:v>
                </c:pt>
                <c:pt idx="11800" formatCode="h:mm:ss">
                  <c:v>0.68281250000000004</c:v>
                </c:pt>
                <c:pt idx="11801" formatCode="h:mm:ss">
                  <c:v>0.68287037037037002</c:v>
                </c:pt>
                <c:pt idx="11802">
                  <c:v>0.68292824074074099</c:v>
                </c:pt>
                <c:pt idx="11803" formatCode="h:mm:ss">
                  <c:v>0.68298611111111096</c:v>
                </c:pt>
                <c:pt idx="11804" formatCode="h:mm:ss">
                  <c:v>0.68304398148148104</c:v>
                </c:pt>
                <c:pt idx="11805">
                  <c:v>0.68310185185185202</c:v>
                </c:pt>
                <c:pt idx="11806" formatCode="h:mm:ss">
                  <c:v>0.68315972222222199</c:v>
                </c:pt>
                <c:pt idx="11807" formatCode="h:mm:ss">
                  <c:v>0.68321759259259296</c:v>
                </c:pt>
                <c:pt idx="11808">
                  <c:v>0.68327546296296304</c:v>
                </c:pt>
                <c:pt idx="11809">
                  <c:v>0.68333333333333302</c:v>
                </c:pt>
                <c:pt idx="11810" formatCode="h:mm:ss">
                  <c:v>0.68339120370370399</c:v>
                </c:pt>
                <c:pt idx="11811" formatCode="h:mm:ss">
                  <c:v>0.68344907407407396</c:v>
                </c:pt>
                <c:pt idx="11812">
                  <c:v>0.68350694444444404</c:v>
                </c:pt>
                <c:pt idx="11813" formatCode="h:mm:ss">
                  <c:v>0.68356481481481501</c:v>
                </c:pt>
                <c:pt idx="11814" formatCode="h:mm:ss">
                  <c:v>0.68362268518518499</c:v>
                </c:pt>
                <c:pt idx="11815">
                  <c:v>0.68368055555555596</c:v>
                </c:pt>
                <c:pt idx="11816" formatCode="h:mm:ss">
                  <c:v>0.68373842592592604</c:v>
                </c:pt>
                <c:pt idx="11817" formatCode="h:mm:ss">
                  <c:v>0.68379629629629601</c:v>
                </c:pt>
                <c:pt idx="11818">
                  <c:v>0.68385416666666698</c:v>
                </c:pt>
                <c:pt idx="11819" formatCode="h:mm:ss">
                  <c:v>0.68391203703703696</c:v>
                </c:pt>
                <c:pt idx="11820" formatCode="h:mm:ss">
                  <c:v>0.68396990740740704</c:v>
                </c:pt>
                <c:pt idx="11821">
                  <c:v>0.68402777777777801</c:v>
                </c:pt>
                <c:pt idx="11822" formatCode="h:mm:ss">
                  <c:v>0.68408564814814798</c:v>
                </c:pt>
                <c:pt idx="11823" formatCode="h:mm:ss">
                  <c:v>0.68414351851851896</c:v>
                </c:pt>
                <c:pt idx="11824">
                  <c:v>0.68420138888888904</c:v>
                </c:pt>
                <c:pt idx="11825">
                  <c:v>0.68425925925925901</c:v>
                </c:pt>
                <c:pt idx="11826" formatCode="h:mm:ss">
                  <c:v>0.68431712962962998</c:v>
                </c:pt>
                <c:pt idx="11827" formatCode="h:mm:ss">
                  <c:v>0.68437499999999996</c:v>
                </c:pt>
                <c:pt idx="11828">
                  <c:v>0.68443287037037004</c:v>
                </c:pt>
                <c:pt idx="11829" formatCode="h:mm:ss">
                  <c:v>0.68449074074074101</c:v>
                </c:pt>
                <c:pt idx="11830" formatCode="h:mm:ss">
                  <c:v>0.68454861111111098</c:v>
                </c:pt>
                <c:pt idx="11831">
                  <c:v>0.68460648148148096</c:v>
                </c:pt>
                <c:pt idx="11832" formatCode="h:mm:ss">
                  <c:v>0.68466435185185204</c:v>
                </c:pt>
                <c:pt idx="11833" formatCode="h:mm:ss">
                  <c:v>0.68472222222222201</c:v>
                </c:pt>
                <c:pt idx="11834">
                  <c:v>0.68478009259259298</c:v>
                </c:pt>
                <c:pt idx="11835" formatCode="h:mm:ss">
                  <c:v>0.68483796296296295</c:v>
                </c:pt>
                <c:pt idx="11836" formatCode="h:mm:ss">
                  <c:v>0.68489583333333304</c:v>
                </c:pt>
                <c:pt idx="11837">
                  <c:v>0.68495370370370401</c:v>
                </c:pt>
                <c:pt idx="11838" formatCode="h:mm:ss">
                  <c:v>0.68501157407407398</c:v>
                </c:pt>
                <c:pt idx="11839" formatCode="h:mm:ss">
                  <c:v>0.68506944444444395</c:v>
                </c:pt>
                <c:pt idx="11840">
                  <c:v>0.68512731481481504</c:v>
                </c:pt>
                <c:pt idx="11841">
                  <c:v>0.68518518518518501</c:v>
                </c:pt>
                <c:pt idx="11842" formatCode="h:mm:ss">
                  <c:v>0.68524305555555598</c:v>
                </c:pt>
                <c:pt idx="11843" formatCode="h:mm:ss">
                  <c:v>0.68530092592592595</c:v>
                </c:pt>
                <c:pt idx="11844">
                  <c:v>0.68535879629629604</c:v>
                </c:pt>
                <c:pt idx="11845" formatCode="h:mm:ss">
                  <c:v>0.68541666666666701</c:v>
                </c:pt>
                <c:pt idx="11846" formatCode="h:mm:ss">
                  <c:v>0.68547453703703698</c:v>
                </c:pt>
                <c:pt idx="11847">
                  <c:v>0.68553240740740695</c:v>
                </c:pt>
                <c:pt idx="11848" formatCode="h:mm:ss">
                  <c:v>0.68559027777777803</c:v>
                </c:pt>
                <c:pt idx="11849" formatCode="h:mm:ss">
                  <c:v>0.68564814814814801</c:v>
                </c:pt>
                <c:pt idx="11850">
                  <c:v>0.68570601851851798</c:v>
                </c:pt>
                <c:pt idx="11851" formatCode="h:mm:ss">
                  <c:v>0.68576388888888895</c:v>
                </c:pt>
                <c:pt idx="11852" formatCode="h:mm:ss">
                  <c:v>0.68582175925925903</c:v>
                </c:pt>
                <c:pt idx="11853">
                  <c:v>0.68587962962963001</c:v>
                </c:pt>
                <c:pt idx="11854" formatCode="h:mm:ss">
                  <c:v>0.68593749999999998</c:v>
                </c:pt>
                <c:pt idx="11855" formatCode="h:mm:ss">
                  <c:v>0.68599537037036995</c:v>
                </c:pt>
                <c:pt idx="11856">
                  <c:v>0.68605324074074103</c:v>
                </c:pt>
                <c:pt idx="11857">
                  <c:v>0.68611111111111101</c:v>
                </c:pt>
                <c:pt idx="11858" formatCode="h:mm:ss">
                  <c:v>0.68616898148148098</c:v>
                </c:pt>
                <c:pt idx="11859" formatCode="h:mm:ss">
                  <c:v>0.68622685185185195</c:v>
                </c:pt>
                <c:pt idx="11860">
                  <c:v>0.68628472222222203</c:v>
                </c:pt>
                <c:pt idx="11861" formatCode="h:mm:ss">
                  <c:v>0.686342592592593</c:v>
                </c:pt>
                <c:pt idx="11862" formatCode="h:mm:ss">
                  <c:v>0.68640046296296298</c:v>
                </c:pt>
                <c:pt idx="11863">
                  <c:v>0.68645833333333295</c:v>
                </c:pt>
                <c:pt idx="11864" formatCode="h:mm:ss">
                  <c:v>0.68651620370370403</c:v>
                </c:pt>
                <c:pt idx="11865" formatCode="h:mm:ss">
                  <c:v>0.686574074074074</c:v>
                </c:pt>
                <c:pt idx="11866">
                  <c:v>0.68663194444444398</c:v>
                </c:pt>
                <c:pt idx="11867" formatCode="h:mm:ss">
                  <c:v>0.68668981481481495</c:v>
                </c:pt>
                <c:pt idx="11868" formatCode="h:mm:ss">
                  <c:v>0.68674768518518503</c:v>
                </c:pt>
                <c:pt idx="11869">
                  <c:v>0.686805555555555</c:v>
                </c:pt>
                <c:pt idx="11870" formatCode="h:mm:ss">
                  <c:v>0.68686342592592597</c:v>
                </c:pt>
                <c:pt idx="11871" formatCode="h:mm:ss">
                  <c:v>0.68692129629629595</c:v>
                </c:pt>
                <c:pt idx="11872">
                  <c:v>0.68697916666666703</c:v>
                </c:pt>
                <c:pt idx="11873">
                  <c:v>0.687037037037037</c:v>
                </c:pt>
                <c:pt idx="11874" formatCode="h:mm:ss">
                  <c:v>0.68709490740740697</c:v>
                </c:pt>
                <c:pt idx="11875" formatCode="h:mm:ss">
                  <c:v>0.68715277777777795</c:v>
                </c:pt>
                <c:pt idx="11876">
                  <c:v>0.68721064814814803</c:v>
                </c:pt>
                <c:pt idx="11877" formatCode="h:mm:ss">
                  <c:v>0.687268518518518</c:v>
                </c:pt>
                <c:pt idx="11878" formatCode="h:mm:ss">
                  <c:v>0.68732638888888897</c:v>
                </c:pt>
                <c:pt idx="11879">
                  <c:v>0.68738425925925895</c:v>
                </c:pt>
                <c:pt idx="11880" formatCode="h:mm:ss">
                  <c:v>0.68744212962963003</c:v>
                </c:pt>
                <c:pt idx="11881" formatCode="h:mm:ss">
                  <c:v>0.6875</c:v>
                </c:pt>
                <c:pt idx="11882">
                  <c:v>0.68755787037036997</c:v>
                </c:pt>
                <c:pt idx="11883" formatCode="h:mm:ss">
                  <c:v>0.68761574074074105</c:v>
                </c:pt>
                <c:pt idx="11884" formatCode="h:mm:ss">
                  <c:v>0.68767361111111103</c:v>
                </c:pt>
                <c:pt idx="11885">
                  <c:v>0.687731481481481</c:v>
                </c:pt>
                <c:pt idx="11886" formatCode="h:mm:ss">
                  <c:v>0.68778935185185197</c:v>
                </c:pt>
                <c:pt idx="11887" formatCode="h:mm:ss">
                  <c:v>0.68784722222222205</c:v>
                </c:pt>
                <c:pt idx="11888">
                  <c:v>0.68790509259259303</c:v>
                </c:pt>
                <c:pt idx="11889">
                  <c:v>0.687962962962963</c:v>
                </c:pt>
                <c:pt idx="11890" formatCode="h:mm:ss">
                  <c:v>0.68802083333333297</c:v>
                </c:pt>
                <c:pt idx="11891" formatCode="h:mm:ss">
                  <c:v>0.68807870370370405</c:v>
                </c:pt>
                <c:pt idx="11892">
                  <c:v>0.68813657407407403</c:v>
                </c:pt>
                <c:pt idx="11893" formatCode="h:mm:ss">
                  <c:v>0.688194444444444</c:v>
                </c:pt>
                <c:pt idx="11894" formatCode="h:mm:ss">
                  <c:v>0.68825231481481497</c:v>
                </c:pt>
                <c:pt idx="11895">
                  <c:v>0.68831018518518505</c:v>
                </c:pt>
                <c:pt idx="11896" formatCode="h:mm:ss">
                  <c:v>0.68836805555555503</c:v>
                </c:pt>
                <c:pt idx="11897" formatCode="h:mm:ss">
                  <c:v>0.688425925925926</c:v>
                </c:pt>
                <c:pt idx="11898">
                  <c:v>0.68848379629629597</c:v>
                </c:pt>
                <c:pt idx="11899" formatCode="h:mm:ss">
                  <c:v>0.68854166666666705</c:v>
                </c:pt>
                <c:pt idx="11900" formatCode="h:mm:ss">
                  <c:v>0.68859953703703702</c:v>
                </c:pt>
                <c:pt idx="11901">
                  <c:v>0.688657407407407</c:v>
                </c:pt>
                <c:pt idx="11902" formatCode="h:mm:ss">
                  <c:v>0.68871527777777797</c:v>
                </c:pt>
                <c:pt idx="11903" formatCode="h:mm:ss">
                  <c:v>0.68877314814814805</c:v>
                </c:pt>
                <c:pt idx="11904">
                  <c:v>0.68883101851851802</c:v>
                </c:pt>
                <c:pt idx="11905">
                  <c:v>0.68888888888888899</c:v>
                </c:pt>
                <c:pt idx="11906" formatCode="h:mm:ss">
                  <c:v>0.68894675925925897</c:v>
                </c:pt>
                <c:pt idx="11907" formatCode="h:mm:ss">
                  <c:v>0.68900462962963005</c:v>
                </c:pt>
                <c:pt idx="11908">
                  <c:v>0.68906250000000002</c:v>
                </c:pt>
                <c:pt idx="11909" formatCode="h:mm:ss">
                  <c:v>0.68912037037036999</c:v>
                </c:pt>
                <c:pt idx="11910" formatCode="h:mm:ss">
                  <c:v>0.68917824074074097</c:v>
                </c:pt>
                <c:pt idx="11911">
                  <c:v>0.68923611111111105</c:v>
                </c:pt>
                <c:pt idx="11912" formatCode="h:mm:ss">
                  <c:v>0.68929398148148102</c:v>
                </c:pt>
                <c:pt idx="11913" formatCode="h:mm:ss">
                  <c:v>0.68935185185185199</c:v>
                </c:pt>
                <c:pt idx="11914">
                  <c:v>0.68940972222222197</c:v>
                </c:pt>
                <c:pt idx="11915" formatCode="h:mm:ss">
                  <c:v>0.68946759259259205</c:v>
                </c:pt>
                <c:pt idx="11916" formatCode="h:mm:ss">
                  <c:v>0.68952546296296302</c:v>
                </c:pt>
                <c:pt idx="11917">
                  <c:v>0.68958333333333299</c:v>
                </c:pt>
                <c:pt idx="11918" formatCode="h:mm:ss">
                  <c:v>0.68964120370370396</c:v>
                </c:pt>
                <c:pt idx="11919" formatCode="h:mm:ss">
                  <c:v>0.68969907407407405</c:v>
                </c:pt>
                <c:pt idx="11920">
                  <c:v>0.68975694444444402</c:v>
                </c:pt>
                <c:pt idx="11921">
                  <c:v>0.68981481481481499</c:v>
                </c:pt>
                <c:pt idx="11922" formatCode="h:mm:ss">
                  <c:v>0.68987268518518496</c:v>
                </c:pt>
                <c:pt idx="11923" formatCode="h:mm:ss">
                  <c:v>0.68993055555555505</c:v>
                </c:pt>
                <c:pt idx="11924">
                  <c:v>0.68998842592592602</c:v>
                </c:pt>
                <c:pt idx="11925" formatCode="h:mm:ss">
                  <c:v>0.69004629629629599</c:v>
                </c:pt>
                <c:pt idx="11926" formatCode="h:mm:ss">
                  <c:v>0.69010416666666696</c:v>
                </c:pt>
                <c:pt idx="11927">
                  <c:v>0.69016203703703705</c:v>
                </c:pt>
                <c:pt idx="11928" formatCode="h:mm:ss">
                  <c:v>0.69021990740740702</c:v>
                </c:pt>
                <c:pt idx="11929" formatCode="h:mm:ss">
                  <c:v>0.69027777777777799</c:v>
                </c:pt>
                <c:pt idx="11930">
                  <c:v>0.69033564814814796</c:v>
                </c:pt>
                <c:pt idx="11931" formatCode="h:mm:ss">
                  <c:v>0.69039351851851805</c:v>
                </c:pt>
                <c:pt idx="11932" formatCode="h:mm:ss">
                  <c:v>0.69045138888888902</c:v>
                </c:pt>
                <c:pt idx="11933">
                  <c:v>0.69050925925925899</c:v>
                </c:pt>
                <c:pt idx="11934" formatCode="h:mm:ss">
                  <c:v>0.69056712962962996</c:v>
                </c:pt>
                <c:pt idx="11935" formatCode="h:mm:ss">
                  <c:v>0.69062500000000004</c:v>
                </c:pt>
                <c:pt idx="11936">
                  <c:v>0.69068287037037002</c:v>
                </c:pt>
                <c:pt idx="11937">
                  <c:v>0.69074074074074099</c:v>
                </c:pt>
                <c:pt idx="11938" formatCode="h:mm:ss">
                  <c:v>0.69079861111111096</c:v>
                </c:pt>
                <c:pt idx="11939" formatCode="h:mm:ss">
                  <c:v>0.69085648148148104</c:v>
                </c:pt>
                <c:pt idx="11940">
                  <c:v>0.69091435185185202</c:v>
                </c:pt>
                <c:pt idx="11941" formatCode="h:mm:ss">
                  <c:v>0.69097222222222199</c:v>
                </c:pt>
                <c:pt idx="11942" formatCode="h:mm:ss">
                  <c:v>0.69103009259259296</c:v>
                </c:pt>
                <c:pt idx="11943">
                  <c:v>0.69108796296296304</c:v>
                </c:pt>
                <c:pt idx="11944" formatCode="h:mm:ss">
                  <c:v>0.69114583333333302</c:v>
                </c:pt>
                <c:pt idx="11945" formatCode="h:mm:ss">
                  <c:v>0.69120370370370399</c:v>
                </c:pt>
                <c:pt idx="11946">
                  <c:v>0.69126157407407396</c:v>
                </c:pt>
                <c:pt idx="11947" formatCode="h:mm:ss">
                  <c:v>0.69131944444444404</c:v>
                </c:pt>
                <c:pt idx="11948" formatCode="h:mm:ss">
                  <c:v>0.69137731481481501</c:v>
                </c:pt>
                <c:pt idx="11949">
                  <c:v>0.69143518518518499</c:v>
                </c:pt>
                <c:pt idx="11950" formatCode="h:mm:ss">
                  <c:v>0.69149305555555596</c:v>
                </c:pt>
                <c:pt idx="11951" formatCode="h:mm:ss">
                  <c:v>0.69155092592592604</c:v>
                </c:pt>
                <c:pt idx="11952">
                  <c:v>0.69160879629629601</c:v>
                </c:pt>
                <c:pt idx="11953">
                  <c:v>0.69166666666666698</c:v>
                </c:pt>
                <c:pt idx="11954" formatCode="h:mm:ss">
                  <c:v>0.69172453703703696</c:v>
                </c:pt>
                <c:pt idx="11955" formatCode="h:mm:ss">
                  <c:v>0.69178240740740704</c:v>
                </c:pt>
                <c:pt idx="11956">
                  <c:v>0.69184027777777801</c:v>
                </c:pt>
                <c:pt idx="11957" formatCode="h:mm:ss">
                  <c:v>0.69189814814814798</c:v>
                </c:pt>
                <c:pt idx="11958" formatCode="h:mm:ss">
                  <c:v>0.69195601851851896</c:v>
                </c:pt>
                <c:pt idx="11959">
                  <c:v>0.69201388888888904</c:v>
                </c:pt>
                <c:pt idx="11960" formatCode="h:mm:ss">
                  <c:v>0.69207175925925901</c:v>
                </c:pt>
                <c:pt idx="11961" formatCode="h:mm:ss">
                  <c:v>0.69212962962962998</c:v>
                </c:pt>
                <c:pt idx="11962">
                  <c:v>0.69218749999999996</c:v>
                </c:pt>
                <c:pt idx="11963" formatCode="h:mm:ss">
                  <c:v>0.69224537037037004</c:v>
                </c:pt>
                <c:pt idx="11964" formatCode="h:mm:ss">
                  <c:v>0.69230324074074101</c:v>
                </c:pt>
                <c:pt idx="11965">
                  <c:v>0.69236111111111098</c:v>
                </c:pt>
                <c:pt idx="11966" formatCode="h:mm:ss">
                  <c:v>0.69241898148148096</c:v>
                </c:pt>
                <c:pt idx="11967" formatCode="h:mm:ss">
                  <c:v>0.69247685185185204</c:v>
                </c:pt>
                <c:pt idx="11968">
                  <c:v>0.69253472222222201</c:v>
                </c:pt>
                <c:pt idx="11969">
                  <c:v>0.69259259259259298</c:v>
                </c:pt>
                <c:pt idx="11970" formatCode="h:mm:ss">
                  <c:v>0.69265046296296295</c:v>
                </c:pt>
                <c:pt idx="11971" formatCode="h:mm:ss">
                  <c:v>0.69270833333333304</c:v>
                </c:pt>
                <c:pt idx="11972">
                  <c:v>0.69276620370370401</c:v>
                </c:pt>
                <c:pt idx="11973" formatCode="h:mm:ss">
                  <c:v>0.69282407407407398</c:v>
                </c:pt>
                <c:pt idx="11974" formatCode="h:mm:ss">
                  <c:v>0.69288194444444395</c:v>
                </c:pt>
                <c:pt idx="11975">
                  <c:v>0.69293981481481504</c:v>
                </c:pt>
                <c:pt idx="11976" formatCode="h:mm:ss">
                  <c:v>0.69299768518518501</c:v>
                </c:pt>
                <c:pt idx="11977" formatCode="h:mm:ss">
                  <c:v>0.69305555555555598</c:v>
                </c:pt>
                <c:pt idx="11978">
                  <c:v>0.69311342592592595</c:v>
                </c:pt>
                <c:pt idx="11979" formatCode="h:mm:ss">
                  <c:v>0.69317129629629604</c:v>
                </c:pt>
                <c:pt idx="11980" formatCode="h:mm:ss">
                  <c:v>0.69322916666666701</c:v>
                </c:pt>
                <c:pt idx="11981">
                  <c:v>0.69328703703703698</c:v>
                </c:pt>
                <c:pt idx="11982" formatCode="h:mm:ss">
                  <c:v>0.69334490740740695</c:v>
                </c:pt>
                <c:pt idx="11983" formatCode="h:mm:ss">
                  <c:v>0.69340277777777803</c:v>
                </c:pt>
                <c:pt idx="11984">
                  <c:v>0.69346064814814801</c:v>
                </c:pt>
                <c:pt idx="11985">
                  <c:v>0.69351851851851798</c:v>
                </c:pt>
                <c:pt idx="11986" formatCode="h:mm:ss">
                  <c:v>0.69357638888888895</c:v>
                </c:pt>
                <c:pt idx="11987" formatCode="h:mm:ss">
                  <c:v>0.69363425925925903</c:v>
                </c:pt>
                <c:pt idx="11988">
                  <c:v>0.69369212962963001</c:v>
                </c:pt>
                <c:pt idx="11989" formatCode="h:mm:ss">
                  <c:v>0.69374999999999998</c:v>
                </c:pt>
                <c:pt idx="11990" formatCode="h:mm:ss">
                  <c:v>0.69380787037036995</c:v>
                </c:pt>
                <c:pt idx="11991">
                  <c:v>0.69386574074074103</c:v>
                </c:pt>
                <c:pt idx="11992" formatCode="h:mm:ss">
                  <c:v>0.69392361111111101</c:v>
                </c:pt>
                <c:pt idx="11993" formatCode="h:mm:ss">
                  <c:v>0.69398148148148098</c:v>
                </c:pt>
                <c:pt idx="11994">
                  <c:v>0.69403935185185195</c:v>
                </c:pt>
                <c:pt idx="11995" formatCode="h:mm:ss">
                  <c:v>0.69409722222222203</c:v>
                </c:pt>
                <c:pt idx="11996" formatCode="h:mm:ss">
                  <c:v>0.694155092592593</c:v>
                </c:pt>
                <c:pt idx="11997">
                  <c:v>0.69421296296296298</c:v>
                </c:pt>
                <c:pt idx="11998" formatCode="h:mm:ss">
                  <c:v>0.69427083333333295</c:v>
                </c:pt>
                <c:pt idx="11999" formatCode="h:mm:ss">
                  <c:v>0.69432870370370403</c:v>
                </c:pt>
                <c:pt idx="12000">
                  <c:v>0.694386574074074</c:v>
                </c:pt>
                <c:pt idx="12001">
                  <c:v>0.69444444444444398</c:v>
                </c:pt>
                <c:pt idx="12002" formatCode="h:mm:ss">
                  <c:v>0.69450231481481495</c:v>
                </c:pt>
                <c:pt idx="12003" formatCode="h:mm:ss">
                  <c:v>0.69456018518518503</c:v>
                </c:pt>
                <c:pt idx="12004">
                  <c:v>0.694618055555555</c:v>
                </c:pt>
                <c:pt idx="12005" formatCode="h:mm:ss">
                  <c:v>0.69467592592592597</c:v>
                </c:pt>
                <c:pt idx="12006" formatCode="h:mm:ss">
                  <c:v>0.69473379629629595</c:v>
                </c:pt>
                <c:pt idx="12007">
                  <c:v>0.69479166666666703</c:v>
                </c:pt>
                <c:pt idx="12008" formatCode="h:mm:ss">
                  <c:v>0.694849537037037</c:v>
                </c:pt>
                <c:pt idx="12009" formatCode="h:mm:ss">
                  <c:v>0.69490740740740697</c:v>
                </c:pt>
                <c:pt idx="12010">
                  <c:v>0.69496527777777795</c:v>
                </c:pt>
                <c:pt idx="12011" formatCode="h:mm:ss">
                  <c:v>0.69502314814814803</c:v>
                </c:pt>
                <c:pt idx="12012" formatCode="h:mm:ss">
                  <c:v>0.695081018518518</c:v>
                </c:pt>
                <c:pt idx="12013">
                  <c:v>0.69513888888888897</c:v>
                </c:pt>
                <c:pt idx="12014" formatCode="h:mm:ss">
                  <c:v>0.69519675925925895</c:v>
                </c:pt>
                <c:pt idx="12015" formatCode="h:mm:ss">
                  <c:v>0.69525462962963003</c:v>
                </c:pt>
                <c:pt idx="12016">
                  <c:v>0.6953125</c:v>
                </c:pt>
                <c:pt idx="12017">
                  <c:v>0.69537037037036997</c:v>
                </c:pt>
                <c:pt idx="12018" formatCode="h:mm:ss">
                  <c:v>0.69542824074074105</c:v>
                </c:pt>
                <c:pt idx="12019" formatCode="h:mm:ss">
                  <c:v>0.69548611111111103</c:v>
                </c:pt>
                <c:pt idx="12020">
                  <c:v>0.695543981481481</c:v>
                </c:pt>
                <c:pt idx="12021" formatCode="h:mm:ss">
                  <c:v>0.69560185185185197</c:v>
                </c:pt>
                <c:pt idx="12022" formatCode="h:mm:ss">
                  <c:v>0.69565972222222205</c:v>
                </c:pt>
                <c:pt idx="12023">
                  <c:v>0.69571759259259303</c:v>
                </c:pt>
                <c:pt idx="12024" formatCode="h:mm:ss">
                  <c:v>0.695775462962963</c:v>
                </c:pt>
                <c:pt idx="12025" formatCode="h:mm:ss">
                  <c:v>0.69583333333333297</c:v>
                </c:pt>
                <c:pt idx="12026">
                  <c:v>0.69589120370370405</c:v>
                </c:pt>
                <c:pt idx="12027" formatCode="h:mm:ss">
                  <c:v>0.69594907407407403</c:v>
                </c:pt>
                <c:pt idx="12028" formatCode="h:mm:ss">
                  <c:v>0.696006944444444</c:v>
                </c:pt>
                <c:pt idx="12029">
                  <c:v>0.69606481481481497</c:v>
                </c:pt>
                <c:pt idx="12030" formatCode="h:mm:ss">
                  <c:v>0.69612268518518505</c:v>
                </c:pt>
                <c:pt idx="12031" formatCode="h:mm:ss">
                  <c:v>0.69618055555555503</c:v>
                </c:pt>
                <c:pt idx="12032">
                  <c:v>0.696238425925926</c:v>
                </c:pt>
                <c:pt idx="12033">
                  <c:v>0.69629629629629597</c:v>
                </c:pt>
                <c:pt idx="12034" formatCode="h:mm:ss">
                  <c:v>0.69635416666666705</c:v>
                </c:pt>
                <c:pt idx="12035" formatCode="h:mm:ss">
                  <c:v>0.69641203703703702</c:v>
                </c:pt>
                <c:pt idx="12036">
                  <c:v>0.696469907407407</c:v>
                </c:pt>
                <c:pt idx="12037" formatCode="h:mm:ss">
                  <c:v>0.69652777777777797</c:v>
                </c:pt>
                <c:pt idx="12038" formatCode="h:mm:ss">
                  <c:v>0.69658564814814805</c:v>
                </c:pt>
                <c:pt idx="12039">
                  <c:v>0.69664351851851802</c:v>
                </c:pt>
                <c:pt idx="12040" formatCode="h:mm:ss">
                  <c:v>0.69670138888888899</c:v>
                </c:pt>
                <c:pt idx="12041" formatCode="h:mm:ss">
                  <c:v>0.69675925925925897</c:v>
                </c:pt>
                <c:pt idx="12042">
                  <c:v>0.69681712962963005</c:v>
                </c:pt>
                <c:pt idx="12043" formatCode="h:mm:ss">
                  <c:v>0.69687500000000002</c:v>
                </c:pt>
                <c:pt idx="12044" formatCode="h:mm:ss">
                  <c:v>0.69693287037036999</c:v>
                </c:pt>
                <c:pt idx="12045">
                  <c:v>0.69699074074074097</c:v>
                </c:pt>
                <c:pt idx="12046" formatCode="h:mm:ss">
                  <c:v>0.69704861111111105</c:v>
                </c:pt>
                <c:pt idx="12047" formatCode="h:mm:ss">
                  <c:v>0.69710648148148102</c:v>
                </c:pt>
                <c:pt idx="12048">
                  <c:v>0.69716435185185199</c:v>
                </c:pt>
                <c:pt idx="12049">
                  <c:v>0.69722222222222197</c:v>
                </c:pt>
                <c:pt idx="12050" formatCode="h:mm:ss">
                  <c:v>0.69728009259259205</c:v>
                </c:pt>
                <c:pt idx="12051" formatCode="h:mm:ss">
                  <c:v>0.69733796296296302</c:v>
                </c:pt>
                <c:pt idx="12052">
                  <c:v>0.69739583333333299</c:v>
                </c:pt>
                <c:pt idx="12053" formatCode="h:mm:ss">
                  <c:v>0.69745370370370396</c:v>
                </c:pt>
                <c:pt idx="12054" formatCode="h:mm:ss">
                  <c:v>0.69751157407407405</c:v>
                </c:pt>
                <c:pt idx="12055">
                  <c:v>0.69756944444444402</c:v>
                </c:pt>
                <c:pt idx="12056" formatCode="h:mm:ss">
                  <c:v>0.69762731481481499</c:v>
                </c:pt>
                <c:pt idx="12057" formatCode="h:mm:ss">
                  <c:v>0.69768518518518496</c:v>
                </c:pt>
                <c:pt idx="12058">
                  <c:v>0.69774305555555505</c:v>
                </c:pt>
                <c:pt idx="12059" formatCode="h:mm:ss">
                  <c:v>0.69780092592592602</c:v>
                </c:pt>
                <c:pt idx="12060" formatCode="h:mm:ss">
                  <c:v>0.69785879629629599</c:v>
                </c:pt>
                <c:pt idx="12061">
                  <c:v>0.69791666666666696</c:v>
                </c:pt>
                <c:pt idx="12062" formatCode="h:mm:ss">
                  <c:v>0.69797453703703705</c:v>
                </c:pt>
                <c:pt idx="12063" formatCode="h:mm:ss">
                  <c:v>0.69803240740740702</c:v>
                </c:pt>
                <c:pt idx="12064">
                  <c:v>0.69809027777777799</c:v>
                </c:pt>
                <c:pt idx="12065">
                  <c:v>0.69814814814814796</c:v>
                </c:pt>
                <c:pt idx="12066" formatCode="h:mm:ss">
                  <c:v>0.69820601851851805</c:v>
                </c:pt>
                <c:pt idx="12067" formatCode="h:mm:ss">
                  <c:v>0.69826388888888902</c:v>
                </c:pt>
                <c:pt idx="12068">
                  <c:v>0.69832175925925899</c:v>
                </c:pt>
                <c:pt idx="12069" formatCode="h:mm:ss">
                  <c:v>0.69837962962962996</c:v>
                </c:pt>
                <c:pt idx="12070" formatCode="h:mm:ss">
                  <c:v>0.69843750000000004</c:v>
                </c:pt>
                <c:pt idx="12071">
                  <c:v>0.69849537037037002</c:v>
                </c:pt>
                <c:pt idx="12072" formatCode="h:mm:ss">
                  <c:v>0.69855324074074099</c:v>
                </c:pt>
                <c:pt idx="12073" formatCode="h:mm:ss">
                  <c:v>0.69861111111111096</c:v>
                </c:pt>
                <c:pt idx="12074">
                  <c:v>0.69866898148148104</c:v>
                </c:pt>
                <c:pt idx="12075" formatCode="h:mm:ss">
                  <c:v>0.69872685185185202</c:v>
                </c:pt>
                <c:pt idx="12076" formatCode="h:mm:ss">
                  <c:v>0.69878472222222199</c:v>
                </c:pt>
                <c:pt idx="12077">
                  <c:v>0.69884259259259296</c:v>
                </c:pt>
                <c:pt idx="12078" formatCode="h:mm:ss">
                  <c:v>0.69890046296296304</c:v>
                </c:pt>
                <c:pt idx="12079" formatCode="h:mm:ss">
                  <c:v>0.69895833333333302</c:v>
                </c:pt>
                <c:pt idx="12080">
                  <c:v>0.69901620370370399</c:v>
                </c:pt>
                <c:pt idx="12081">
                  <c:v>0.69907407407407396</c:v>
                </c:pt>
                <c:pt idx="12082" formatCode="h:mm:ss">
                  <c:v>0.69913194444444404</c:v>
                </c:pt>
                <c:pt idx="12083" formatCode="h:mm:ss">
                  <c:v>0.69918981481481501</c:v>
                </c:pt>
                <c:pt idx="12084">
                  <c:v>0.69924768518518499</c:v>
                </c:pt>
                <c:pt idx="12085" formatCode="h:mm:ss">
                  <c:v>0.69930555555555596</c:v>
                </c:pt>
                <c:pt idx="12086" formatCode="h:mm:ss">
                  <c:v>0.69936342592592604</c:v>
                </c:pt>
                <c:pt idx="12087">
                  <c:v>0.69942129629629601</c:v>
                </c:pt>
                <c:pt idx="12088" formatCode="h:mm:ss">
                  <c:v>0.69947916666666698</c:v>
                </c:pt>
                <c:pt idx="12089" formatCode="h:mm:ss">
                  <c:v>0.69953703703703696</c:v>
                </c:pt>
                <c:pt idx="12090">
                  <c:v>0.69959490740740704</c:v>
                </c:pt>
                <c:pt idx="12091" formatCode="h:mm:ss">
                  <c:v>0.69965277777777801</c:v>
                </c:pt>
                <c:pt idx="12092" formatCode="h:mm:ss">
                  <c:v>0.69971064814814798</c:v>
                </c:pt>
                <c:pt idx="12093">
                  <c:v>0.69976851851851896</c:v>
                </c:pt>
                <c:pt idx="12094" formatCode="h:mm:ss">
                  <c:v>0.69982638888888904</c:v>
                </c:pt>
                <c:pt idx="12095" formatCode="h:mm:ss">
                  <c:v>0.69988425925925901</c:v>
                </c:pt>
                <c:pt idx="12096">
                  <c:v>0.69994212962962998</c:v>
                </c:pt>
                <c:pt idx="12097">
                  <c:v>0.7</c:v>
                </c:pt>
                <c:pt idx="12098" formatCode="h:mm:ss">
                  <c:v>0.70005787037037004</c:v>
                </c:pt>
                <c:pt idx="12099" formatCode="h:mm:ss">
                  <c:v>0.70011574074074101</c:v>
                </c:pt>
                <c:pt idx="12100">
                  <c:v>0.70017361111111098</c:v>
                </c:pt>
                <c:pt idx="12101" formatCode="h:mm:ss">
                  <c:v>0.70023148148148096</c:v>
                </c:pt>
                <c:pt idx="12102" formatCode="h:mm:ss">
                  <c:v>0.70028935185185204</c:v>
                </c:pt>
                <c:pt idx="12103">
                  <c:v>0.70034722222222201</c:v>
                </c:pt>
                <c:pt idx="12104" formatCode="h:mm:ss">
                  <c:v>0.70040509259259298</c:v>
                </c:pt>
                <c:pt idx="12105" formatCode="h:mm:ss">
                  <c:v>0.70046296296296295</c:v>
                </c:pt>
                <c:pt idx="12106">
                  <c:v>0.70052083333333304</c:v>
                </c:pt>
                <c:pt idx="12107" formatCode="h:mm:ss">
                  <c:v>0.70057870370370401</c:v>
                </c:pt>
                <c:pt idx="12108" formatCode="h:mm:ss">
                  <c:v>0.70063657407407398</c:v>
                </c:pt>
                <c:pt idx="12109">
                  <c:v>0.70069444444444395</c:v>
                </c:pt>
                <c:pt idx="12110" formatCode="h:mm:ss">
                  <c:v>0.70075231481481504</c:v>
                </c:pt>
                <c:pt idx="12111" formatCode="h:mm:ss">
                  <c:v>0.70081018518518501</c:v>
                </c:pt>
                <c:pt idx="12112">
                  <c:v>0.70086805555555598</c:v>
                </c:pt>
                <c:pt idx="12113">
                  <c:v>0.70092592592592595</c:v>
                </c:pt>
                <c:pt idx="12114" formatCode="h:mm:ss">
                  <c:v>0.70098379629629604</c:v>
                </c:pt>
                <c:pt idx="12115" formatCode="h:mm:ss">
                  <c:v>0.70104166666666701</c:v>
                </c:pt>
                <c:pt idx="12116">
                  <c:v>0.70109953703703698</c:v>
                </c:pt>
                <c:pt idx="12117" formatCode="h:mm:ss">
                  <c:v>0.70115740740740695</c:v>
                </c:pt>
                <c:pt idx="12118" formatCode="h:mm:ss">
                  <c:v>0.70121527777777803</c:v>
                </c:pt>
                <c:pt idx="12119">
                  <c:v>0.70127314814814801</c:v>
                </c:pt>
                <c:pt idx="12120" formatCode="h:mm:ss">
                  <c:v>0.70133101851851798</c:v>
                </c:pt>
                <c:pt idx="12121" formatCode="h:mm:ss">
                  <c:v>0.70138888888888895</c:v>
                </c:pt>
                <c:pt idx="12122">
                  <c:v>0.70144675925925903</c:v>
                </c:pt>
                <c:pt idx="12123" formatCode="h:mm:ss">
                  <c:v>0.70150462962963001</c:v>
                </c:pt>
                <c:pt idx="12124" formatCode="h:mm:ss">
                  <c:v>0.70156249999999998</c:v>
                </c:pt>
                <c:pt idx="12125">
                  <c:v>0.70162037037036995</c:v>
                </c:pt>
                <c:pt idx="12126" formatCode="h:mm:ss">
                  <c:v>0.70167824074074103</c:v>
                </c:pt>
                <c:pt idx="12127" formatCode="h:mm:ss">
                  <c:v>0.70173611111111101</c:v>
                </c:pt>
                <c:pt idx="12128">
                  <c:v>0.70179398148148098</c:v>
                </c:pt>
                <c:pt idx="12129">
                  <c:v>0.70185185185185195</c:v>
                </c:pt>
                <c:pt idx="12130" formatCode="h:mm:ss">
                  <c:v>0.70190972222222203</c:v>
                </c:pt>
                <c:pt idx="12131" formatCode="h:mm:ss">
                  <c:v>0.701967592592593</c:v>
                </c:pt>
                <c:pt idx="12132">
                  <c:v>0.70202546296296298</c:v>
                </c:pt>
                <c:pt idx="12133" formatCode="h:mm:ss">
                  <c:v>0.70208333333333295</c:v>
                </c:pt>
                <c:pt idx="12134" formatCode="h:mm:ss">
                  <c:v>0.70214120370370403</c:v>
                </c:pt>
                <c:pt idx="12135">
                  <c:v>0.702199074074074</c:v>
                </c:pt>
                <c:pt idx="12136" formatCode="h:mm:ss">
                  <c:v>0.70225694444444398</c:v>
                </c:pt>
                <c:pt idx="12137" formatCode="h:mm:ss">
                  <c:v>0.70231481481481495</c:v>
                </c:pt>
                <c:pt idx="12138">
                  <c:v>0.70237268518518503</c:v>
                </c:pt>
                <c:pt idx="12139" formatCode="h:mm:ss">
                  <c:v>0.702430555555555</c:v>
                </c:pt>
                <c:pt idx="12140" formatCode="h:mm:ss">
                  <c:v>0.70248842592592597</c:v>
                </c:pt>
                <c:pt idx="12141">
                  <c:v>0.70254629629629595</c:v>
                </c:pt>
                <c:pt idx="12142" formatCode="h:mm:ss">
                  <c:v>0.70260416666666703</c:v>
                </c:pt>
                <c:pt idx="12143" formatCode="h:mm:ss">
                  <c:v>0.702662037037037</c:v>
                </c:pt>
                <c:pt idx="12144">
                  <c:v>0.70271990740740697</c:v>
                </c:pt>
                <c:pt idx="12145">
                  <c:v>0.70277777777777795</c:v>
                </c:pt>
                <c:pt idx="12146" formatCode="h:mm:ss">
                  <c:v>0.70283564814814803</c:v>
                </c:pt>
                <c:pt idx="12147" formatCode="h:mm:ss">
                  <c:v>0.702893518518518</c:v>
                </c:pt>
                <c:pt idx="12148">
                  <c:v>0.70295138888888897</c:v>
                </c:pt>
                <c:pt idx="12149" formatCode="h:mm:ss">
                  <c:v>0.70300925925925895</c:v>
                </c:pt>
                <c:pt idx="12150" formatCode="h:mm:ss">
                  <c:v>0.70306712962963003</c:v>
                </c:pt>
                <c:pt idx="12151">
                  <c:v>0.703125</c:v>
                </c:pt>
                <c:pt idx="12152" formatCode="h:mm:ss">
                  <c:v>0.70318287037036997</c:v>
                </c:pt>
                <c:pt idx="12153" formatCode="h:mm:ss">
                  <c:v>0.70324074074074105</c:v>
                </c:pt>
                <c:pt idx="12154">
                  <c:v>0.70329861111111103</c:v>
                </c:pt>
                <c:pt idx="12155" formatCode="h:mm:ss">
                  <c:v>0.703356481481481</c:v>
                </c:pt>
                <c:pt idx="12156" formatCode="h:mm:ss">
                  <c:v>0.70341435185185197</c:v>
                </c:pt>
                <c:pt idx="12157">
                  <c:v>0.70347222222222205</c:v>
                </c:pt>
                <c:pt idx="12158" formatCode="h:mm:ss">
                  <c:v>0.70353009259259303</c:v>
                </c:pt>
                <c:pt idx="12159" formatCode="h:mm:ss">
                  <c:v>0.703587962962963</c:v>
                </c:pt>
                <c:pt idx="12160">
                  <c:v>0.70364583333333297</c:v>
                </c:pt>
                <c:pt idx="12161">
                  <c:v>0.70370370370370405</c:v>
                </c:pt>
                <c:pt idx="12162" formatCode="h:mm:ss">
                  <c:v>0.70376157407407403</c:v>
                </c:pt>
                <c:pt idx="12163" formatCode="h:mm:ss">
                  <c:v>0.703819444444444</c:v>
                </c:pt>
                <c:pt idx="12164">
                  <c:v>0.70387731481481497</c:v>
                </c:pt>
                <c:pt idx="12165" formatCode="h:mm:ss">
                  <c:v>0.70393518518518505</c:v>
                </c:pt>
                <c:pt idx="12166" formatCode="h:mm:ss">
                  <c:v>0.70399305555555503</c:v>
                </c:pt>
                <c:pt idx="12167">
                  <c:v>0.704050925925926</c:v>
                </c:pt>
                <c:pt idx="12168" formatCode="h:mm:ss">
                  <c:v>0.70410879629629597</c:v>
                </c:pt>
                <c:pt idx="12169" formatCode="h:mm:ss">
                  <c:v>0.70416666666666705</c:v>
                </c:pt>
                <c:pt idx="12170">
                  <c:v>0.70422453703703702</c:v>
                </c:pt>
                <c:pt idx="12171" formatCode="h:mm:ss">
                  <c:v>0.704282407407407</c:v>
                </c:pt>
                <c:pt idx="12172" formatCode="h:mm:ss">
                  <c:v>0.70434027777777797</c:v>
                </c:pt>
                <c:pt idx="12173">
                  <c:v>0.70439814814814805</c:v>
                </c:pt>
                <c:pt idx="12174" formatCode="h:mm:ss">
                  <c:v>0.70445601851851802</c:v>
                </c:pt>
                <c:pt idx="12175" formatCode="h:mm:ss">
                  <c:v>0.70451388888888899</c:v>
                </c:pt>
                <c:pt idx="12176">
                  <c:v>0.70457175925925897</c:v>
                </c:pt>
                <c:pt idx="12177">
                  <c:v>0.70462962962963005</c:v>
                </c:pt>
                <c:pt idx="12178" formatCode="h:mm:ss">
                  <c:v>0.70468750000000002</c:v>
                </c:pt>
                <c:pt idx="12179" formatCode="h:mm:ss">
                  <c:v>0.70474537037036999</c:v>
                </c:pt>
                <c:pt idx="12180">
                  <c:v>0.70480324074074097</c:v>
                </c:pt>
                <c:pt idx="12181" formatCode="h:mm:ss">
                  <c:v>0.70486111111111105</c:v>
                </c:pt>
                <c:pt idx="12182" formatCode="h:mm:ss">
                  <c:v>0.70491898148148102</c:v>
                </c:pt>
                <c:pt idx="12183">
                  <c:v>0.70497685185185199</c:v>
                </c:pt>
                <c:pt idx="12184" formatCode="h:mm:ss">
                  <c:v>0.70503472222222197</c:v>
                </c:pt>
                <c:pt idx="12185" formatCode="h:mm:ss">
                  <c:v>0.70509259259259205</c:v>
                </c:pt>
                <c:pt idx="12186">
                  <c:v>0.70515046296296302</c:v>
                </c:pt>
                <c:pt idx="12187" formatCode="h:mm:ss">
                  <c:v>0.70520833333333299</c:v>
                </c:pt>
                <c:pt idx="12188" formatCode="h:mm:ss">
                  <c:v>0.70526620370370396</c:v>
                </c:pt>
                <c:pt idx="12189">
                  <c:v>0.70532407407407405</c:v>
                </c:pt>
                <c:pt idx="12190" formatCode="h:mm:ss">
                  <c:v>0.70538194444444402</c:v>
                </c:pt>
                <c:pt idx="12191" formatCode="h:mm:ss">
                  <c:v>0.70543981481481499</c:v>
                </c:pt>
                <c:pt idx="12192">
                  <c:v>0.70549768518518496</c:v>
                </c:pt>
                <c:pt idx="12193">
                  <c:v>0.70555555555555505</c:v>
                </c:pt>
                <c:pt idx="12194" formatCode="h:mm:ss">
                  <c:v>0.70561342592592602</c:v>
                </c:pt>
                <c:pt idx="12195" formatCode="h:mm:ss">
                  <c:v>0.70567129629629599</c:v>
                </c:pt>
                <c:pt idx="12196">
                  <c:v>0.70572916666666696</c:v>
                </c:pt>
                <c:pt idx="12197" formatCode="h:mm:ss">
                  <c:v>0.70578703703703705</c:v>
                </c:pt>
                <c:pt idx="12198" formatCode="h:mm:ss">
                  <c:v>0.70584490740740702</c:v>
                </c:pt>
                <c:pt idx="12199">
                  <c:v>0.70590277777777799</c:v>
                </c:pt>
                <c:pt idx="12200" formatCode="h:mm:ss">
                  <c:v>0.70596064814814796</c:v>
                </c:pt>
                <c:pt idx="12201" formatCode="h:mm:ss">
                  <c:v>0.70601851851851805</c:v>
                </c:pt>
                <c:pt idx="12202">
                  <c:v>0.70607638888888902</c:v>
                </c:pt>
                <c:pt idx="12203" formatCode="h:mm:ss">
                  <c:v>0.70613425925925899</c:v>
                </c:pt>
                <c:pt idx="12204" formatCode="h:mm:ss">
                  <c:v>0.70619212962962996</c:v>
                </c:pt>
                <c:pt idx="12205">
                  <c:v>0.70625000000000004</c:v>
                </c:pt>
                <c:pt idx="12206" formatCode="h:mm:ss">
                  <c:v>0.70630787037037002</c:v>
                </c:pt>
                <c:pt idx="12207" formatCode="h:mm:ss">
                  <c:v>0.70636574074074099</c:v>
                </c:pt>
                <c:pt idx="12208">
                  <c:v>0.70642361111111096</c:v>
                </c:pt>
                <c:pt idx="12209">
                  <c:v>0.70648148148148104</c:v>
                </c:pt>
                <c:pt idx="12210" formatCode="h:mm:ss">
                  <c:v>0.70653935185185202</c:v>
                </c:pt>
                <c:pt idx="12211" formatCode="h:mm:ss">
                  <c:v>0.70659722222222199</c:v>
                </c:pt>
                <c:pt idx="12212">
                  <c:v>0.70665509259259296</c:v>
                </c:pt>
                <c:pt idx="12213" formatCode="h:mm:ss">
                  <c:v>0.70671296296296304</c:v>
                </c:pt>
                <c:pt idx="12214" formatCode="h:mm:ss">
                  <c:v>0.70677083333333302</c:v>
                </c:pt>
                <c:pt idx="12215">
                  <c:v>0.70682870370370399</c:v>
                </c:pt>
                <c:pt idx="12216" formatCode="h:mm:ss">
                  <c:v>0.70688657407407396</c:v>
                </c:pt>
                <c:pt idx="12217" formatCode="h:mm:ss">
                  <c:v>0.70694444444444404</c:v>
                </c:pt>
                <c:pt idx="12218">
                  <c:v>0.70700231481481501</c:v>
                </c:pt>
                <c:pt idx="12219" formatCode="h:mm:ss">
                  <c:v>0.70706018518518499</c:v>
                </c:pt>
                <c:pt idx="12220" formatCode="h:mm:ss">
                  <c:v>0.70711805555555596</c:v>
                </c:pt>
                <c:pt idx="12221">
                  <c:v>0.70717592592592604</c:v>
                </c:pt>
                <c:pt idx="12222" formatCode="h:mm:ss">
                  <c:v>0.70723379629629601</c:v>
                </c:pt>
                <c:pt idx="12223" formatCode="h:mm:ss">
                  <c:v>0.70729166666666698</c:v>
                </c:pt>
                <c:pt idx="12224">
                  <c:v>0.70734953703703696</c:v>
                </c:pt>
                <c:pt idx="12225">
                  <c:v>0.70740740740740704</c:v>
                </c:pt>
                <c:pt idx="12226" formatCode="h:mm:ss">
                  <c:v>0.70746527777777801</c:v>
                </c:pt>
                <c:pt idx="12227" formatCode="h:mm:ss">
                  <c:v>0.70752314814814798</c:v>
                </c:pt>
                <c:pt idx="12228">
                  <c:v>0.70758101851851896</c:v>
                </c:pt>
                <c:pt idx="12229" formatCode="h:mm:ss">
                  <c:v>0.70763888888888904</c:v>
                </c:pt>
                <c:pt idx="12230" formatCode="h:mm:ss">
                  <c:v>0.70769675925925901</c:v>
                </c:pt>
                <c:pt idx="12231">
                  <c:v>0.70775462962962998</c:v>
                </c:pt>
                <c:pt idx="12232" formatCode="h:mm:ss">
                  <c:v>0.70781249999999996</c:v>
                </c:pt>
                <c:pt idx="12233" formatCode="h:mm:ss">
                  <c:v>0.70787037037037004</c:v>
                </c:pt>
                <c:pt idx="12234">
                  <c:v>0.70792824074074101</c:v>
                </c:pt>
                <c:pt idx="12235" formatCode="h:mm:ss">
                  <c:v>0.70798611111111098</c:v>
                </c:pt>
                <c:pt idx="12236" formatCode="h:mm:ss">
                  <c:v>0.70804398148148096</c:v>
                </c:pt>
                <c:pt idx="12237">
                  <c:v>0.70810185185185204</c:v>
                </c:pt>
                <c:pt idx="12238" formatCode="h:mm:ss">
                  <c:v>0.70815972222222201</c:v>
                </c:pt>
                <c:pt idx="12239" formatCode="h:mm:ss">
                  <c:v>0.70821759259259298</c:v>
                </c:pt>
                <c:pt idx="12240">
                  <c:v>0.70827546296296295</c:v>
                </c:pt>
                <c:pt idx="12241">
                  <c:v>0.70833333333333304</c:v>
                </c:pt>
                <c:pt idx="12242" formatCode="h:mm:ss">
                  <c:v>0.70839120370370401</c:v>
                </c:pt>
                <c:pt idx="12243" formatCode="h:mm:ss">
                  <c:v>0.70844907407407398</c:v>
                </c:pt>
                <c:pt idx="12244">
                  <c:v>0.70850694444444395</c:v>
                </c:pt>
                <c:pt idx="12245" formatCode="h:mm:ss">
                  <c:v>0.70856481481481504</c:v>
                </c:pt>
                <c:pt idx="12246" formatCode="h:mm:ss">
                  <c:v>0.70862268518518501</c:v>
                </c:pt>
                <c:pt idx="12247">
                  <c:v>0.70868055555555598</c:v>
                </c:pt>
                <c:pt idx="12248" formatCode="h:mm:ss">
                  <c:v>0.70873842592592595</c:v>
                </c:pt>
                <c:pt idx="12249" formatCode="h:mm:ss">
                  <c:v>0.70879629629629604</c:v>
                </c:pt>
                <c:pt idx="12250">
                  <c:v>0.70885416666666701</c:v>
                </c:pt>
                <c:pt idx="12251" formatCode="h:mm:ss">
                  <c:v>0.70891203703703698</c:v>
                </c:pt>
                <c:pt idx="12252" formatCode="h:mm:ss">
                  <c:v>0.70896990740740695</c:v>
                </c:pt>
                <c:pt idx="12253">
                  <c:v>0.70902777777777803</c:v>
                </c:pt>
                <c:pt idx="12254" formatCode="h:mm:ss">
                  <c:v>0.70908564814814801</c:v>
                </c:pt>
                <c:pt idx="12255" formatCode="h:mm:ss">
                  <c:v>0.70914351851851798</c:v>
                </c:pt>
                <c:pt idx="12256">
                  <c:v>0.70920138888888895</c:v>
                </c:pt>
                <c:pt idx="12257">
                  <c:v>0.70925925925925903</c:v>
                </c:pt>
                <c:pt idx="12258" formatCode="h:mm:ss">
                  <c:v>0.70931712962963001</c:v>
                </c:pt>
                <c:pt idx="12259" formatCode="h:mm:ss">
                  <c:v>0.70937499999999998</c:v>
                </c:pt>
                <c:pt idx="12260">
                  <c:v>0.70943287037036995</c:v>
                </c:pt>
                <c:pt idx="12261" formatCode="h:mm:ss">
                  <c:v>0.70949074074074103</c:v>
                </c:pt>
                <c:pt idx="12262" formatCode="h:mm:ss">
                  <c:v>0.70954861111111101</c:v>
                </c:pt>
                <c:pt idx="12263">
                  <c:v>0.70960648148148098</c:v>
                </c:pt>
                <c:pt idx="12264" formatCode="h:mm:ss">
                  <c:v>0.70966435185185195</c:v>
                </c:pt>
                <c:pt idx="12265" formatCode="h:mm:ss">
                  <c:v>0.70972222222222203</c:v>
                </c:pt>
                <c:pt idx="12266">
                  <c:v>0.709780092592593</c:v>
                </c:pt>
                <c:pt idx="12267" formatCode="h:mm:ss">
                  <c:v>0.70983796296296298</c:v>
                </c:pt>
                <c:pt idx="12268" formatCode="h:mm:ss">
                  <c:v>0.70989583333333295</c:v>
                </c:pt>
                <c:pt idx="12269">
                  <c:v>0.70995370370370403</c:v>
                </c:pt>
                <c:pt idx="12270" formatCode="h:mm:ss">
                  <c:v>0.710011574074074</c:v>
                </c:pt>
                <c:pt idx="12271" formatCode="h:mm:ss">
                  <c:v>0.71006944444444398</c:v>
                </c:pt>
                <c:pt idx="12272">
                  <c:v>0.71012731481481495</c:v>
                </c:pt>
                <c:pt idx="12273">
                  <c:v>0.71018518518518503</c:v>
                </c:pt>
                <c:pt idx="12274" formatCode="h:mm:ss">
                  <c:v>0.710243055555555</c:v>
                </c:pt>
                <c:pt idx="12275" formatCode="h:mm:ss">
                  <c:v>0.71030092592592597</c:v>
                </c:pt>
                <c:pt idx="12276">
                  <c:v>0.71035879629629595</c:v>
                </c:pt>
                <c:pt idx="12277" formatCode="h:mm:ss">
                  <c:v>0.71041666666666703</c:v>
                </c:pt>
                <c:pt idx="12278" formatCode="h:mm:ss">
                  <c:v>0.710474537037037</c:v>
                </c:pt>
                <c:pt idx="12279">
                  <c:v>0.71053240740740697</c:v>
                </c:pt>
                <c:pt idx="12280" formatCode="h:mm:ss">
                  <c:v>0.71059027777777795</c:v>
                </c:pt>
                <c:pt idx="12281" formatCode="h:mm:ss">
                  <c:v>0.71064814814814803</c:v>
                </c:pt>
                <c:pt idx="12282">
                  <c:v>0.710706018518518</c:v>
                </c:pt>
                <c:pt idx="12283" formatCode="h:mm:ss">
                  <c:v>0.71076388888888897</c:v>
                </c:pt>
                <c:pt idx="12284" formatCode="h:mm:ss">
                  <c:v>0.71082175925925895</c:v>
                </c:pt>
                <c:pt idx="12285">
                  <c:v>0.71087962962963003</c:v>
                </c:pt>
                <c:pt idx="12286" formatCode="h:mm:ss">
                  <c:v>0.7109375</c:v>
                </c:pt>
                <c:pt idx="12287" formatCode="h:mm:ss">
                  <c:v>0.71099537037036997</c:v>
                </c:pt>
                <c:pt idx="12288">
                  <c:v>0.71105324074074105</c:v>
                </c:pt>
                <c:pt idx="12289">
                  <c:v>0.71111111111111103</c:v>
                </c:pt>
                <c:pt idx="12290" formatCode="h:mm:ss">
                  <c:v>0.711168981481481</c:v>
                </c:pt>
                <c:pt idx="12291" formatCode="h:mm:ss">
                  <c:v>0.71122685185185197</c:v>
                </c:pt>
                <c:pt idx="12292">
                  <c:v>0.71128472222222205</c:v>
                </c:pt>
                <c:pt idx="12293" formatCode="h:mm:ss">
                  <c:v>0.71134259259259303</c:v>
                </c:pt>
                <c:pt idx="12294" formatCode="h:mm:ss">
                  <c:v>0.711400462962963</c:v>
                </c:pt>
                <c:pt idx="12295">
                  <c:v>0.71145833333333297</c:v>
                </c:pt>
                <c:pt idx="12296" formatCode="h:mm:ss">
                  <c:v>0.71151620370370405</c:v>
                </c:pt>
                <c:pt idx="12297" formatCode="h:mm:ss">
                  <c:v>0.71157407407407403</c:v>
                </c:pt>
                <c:pt idx="12298">
                  <c:v>0.711631944444444</c:v>
                </c:pt>
                <c:pt idx="12299" formatCode="h:mm:ss">
                  <c:v>0.71168981481481497</c:v>
                </c:pt>
                <c:pt idx="12300" formatCode="h:mm:ss">
                  <c:v>0.71174768518518505</c:v>
                </c:pt>
                <c:pt idx="12301">
                  <c:v>0.71180555555555503</c:v>
                </c:pt>
                <c:pt idx="12302" formatCode="h:mm:ss">
                  <c:v>0.711863425925926</c:v>
                </c:pt>
                <c:pt idx="12303" formatCode="h:mm:ss">
                  <c:v>0.71192129629629597</c:v>
                </c:pt>
                <c:pt idx="12304">
                  <c:v>0.71197916666666705</c:v>
                </c:pt>
                <c:pt idx="12305">
                  <c:v>0.71203703703703702</c:v>
                </c:pt>
                <c:pt idx="12306" formatCode="h:mm:ss">
                  <c:v>0.712094907407407</c:v>
                </c:pt>
                <c:pt idx="12307" formatCode="h:mm:ss">
                  <c:v>0.71215277777777797</c:v>
                </c:pt>
                <c:pt idx="12308">
                  <c:v>0.71221064814814805</c:v>
                </c:pt>
                <c:pt idx="12309" formatCode="h:mm:ss">
                  <c:v>0.71226851851851802</c:v>
                </c:pt>
                <c:pt idx="12310" formatCode="h:mm:ss">
                  <c:v>0.71232638888888899</c:v>
                </c:pt>
                <c:pt idx="12311">
                  <c:v>0.71238425925925897</c:v>
                </c:pt>
                <c:pt idx="12312" formatCode="h:mm:ss">
                  <c:v>0.71244212962963005</c:v>
                </c:pt>
                <c:pt idx="12313" formatCode="h:mm:ss">
                  <c:v>0.71250000000000002</c:v>
                </c:pt>
                <c:pt idx="12314">
                  <c:v>0.71255787037036999</c:v>
                </c:pt>
                <c:pt idx="12315" formatCode="h:mm:ss">
                  <c:v>0.71261574074074097</c:v>
                </c:pt>
                <c:pt idx="12316" formatCode="h:mm:ss">
                  <c:v>0.71267361111111105</c:v>
                </c:pt>
                <c:pt idx="12317">
                  <c:v>0.71273148148148102</c:v>
                </c:pt>
                <c:pt idx="12318" formatCode="h:mm:ss">
                  <c:v>0.71278935185185199</c:v>
                </c:pt>
                <c:pt idx="12319" formatCode="h:mm:ss">
                  <c:v>0.71284722222222197</c:v>
                </c:pt>
                <c:pt idx="12320">
                  <c:v>0.71290509259259205</c:v>
                </c:pt>
                <c:pt idx="12321">
                  <c:v>0.71296296296296302</c:v>
                </c:pt>
                <c:pt idx="12322" formatCode="h:mm:ss">
                  <c:v>0.71302083333333299</c:v>
                </c:pt>
                <c:pt idx="12323" formatCode="h:mm:ss">
                  <c:v>0.71307870370370396</c:v>
                </c:pt>
                <c:pt idx="12324">
                  <c:v>0.71313657407407405</c:v>
                </c:pt>
                <c:pt idx="12325" formatCode="h:mm:ss">
                  <c:v>0.71319444444444402</c:v>
                </c:pt>
                <c:pt idx="12326" formatCode="h:mm:ss">
                  <c:v>0.71325231481481499</c:v>
                </c:pt>
                <c:pt idx="12327">
                  <c:v>0.71331018518518496</c:v>
                </c:pt>
                <c:pt idx="12328" formatCode="h:mm:ss">
                  <c:v>0.71336805555555505</c:v>
                </c:pt>
                <c:pt idx="12329" formatCode="h:mm:ss">
                  <c:v>0.71342592592592602</c:v>
                </c:pt>
                <c:pt idx="12330">
                  <c:v>0.71348379629629599</c:v>
                </c:pt>
                <c:pt idx="12331" formatCode="h:mm:ss">
                  <c:v>0.71354166666666696</c:v>
                </c:pt>
                <c:pt idx="12332" formatCode="h:mm:ss">
                  <c:v>0.71359953703703705</c:v>
                </c:pt>
                <c:pt idx="12333">
                  <c:v>0.71365740740740702</c:v>
                </c:pt>
                <c:pt idx="12334" formatCode="h:mm:ss">
                  <c:v>0.71371527777777799</c:v>
                </c:pt>
                <c:pt idx="12335" formatCode="h:mm:ss">
                  <c:v>0.71377314814814796</c:v>
                </c:pt>
                <c:pt idx="12336">
                  <c:v>0.71383101851851805</c:v>
                </c:pt>
                <c:pt idx="12337">
                  <c:v>0.71388888888888902</c:v>
                </c:pt>
                <c:pt idx="12338" formatCode="h:mm:ss">
                  <c:v>0.71394675925925899</c:v>
                </c:pt>
                <c:pt idx="12339" formatCode="h:mm:ss">
                  <c:v>0.71400462962962996</c:v>
                </c:pt>
                <c:pt idx="12340">
                  <c:v>0.71406250000000004</c:v>
                </c:pt>
                <c:pt idx="12341" formatCode="h:mm:ss">
                  <c:v>0.71412037037037002</c:v>
                </c:pt>
                <c:pt idx="12342" formatCode="h:mm:ss">
                  <c:v>0.71417824074074099</c:v>
                </c:pt>
                <c:pt idx="12343">
                  <c:v>0.71423611111111096</c:v>
                </c:pt>
                <c:pt idx="12344" formatCode="h:mm:ss">
                  <c:v>0.71429398148148104</c:v>
                </c:pt>
                <c:pt idx="12345" formatCode="h:mm:ss">
                  <c:v>0.71435185185185202</c:v>
                </c:pt>
                <c:pt idx="12346">
                  <c:v>0.71440972222222199</c:v>
                </c:pt>
                <c:pt idx="12347" formatCode="h:mm:ss">
                  <c:v>0.71446759259259296</c:v>
                </c:pt>
                <c:pt idx="12348" formatCode="h:mm:ss">
                  <c:v>0.71452546296296304</c:v>
                </c:pt>
                <c:pt idx="12349">
                  <c:v>0.71458333333333302</c:v>
                </c:pt>
                <c:pt idx="12350" formatCode="h:mm:ss">
                  <c:v>0.71464120370370399</c:v>
                </c:pt>
                <c:pt idx="12351" formatCode="h:mm:ss">
                  <c:v>0.71469907407407396</c:v>
                </c:pt>
                <c:pt idx="12352">
                  <c:v>0.71475694444444404</c:v>
                </c:pt>
                <c:pt idx="12353">
                  <c:v>0.71481481481481501</c:v>
                </c:pt>
                <c:pt idx="12354" formatCode="h:mm:ss">
                  <c:v>0.71487268518518499</c:v>
                </c:pt>
                <c:pt idx="12355" formatCode="h:mm:ss">
                  <c:v>0.71493055555555596</c:v>
                </c:pt>
                <c:pt idx="12356">
                  <c:v>0.71498842592592604</c:v>
                </c:pt>
                <c:pt idx="12357" formatCode="h:mm:ss">
                  <c:v>0.71504629629629601</c:v>
                </c:pt>
                <c:pt idx="12358" formatCode="h:mm:ss">
                  <c:v>0.71510416666666698</c:v>
                </c:pt>
                <c:pt idx="12359">
                  <c:v>0.71516203703703696</c:v>
                </c:pt>
                <c:pt idx="12360" formatCode="h:mm:ss">
                  <c:v>0.71521990740740704</c:v>
                </c:pt>
                <c:pt idx="12361" formatCode="h:mm:ss">
                  <c:v>0.71527777777777801</c:v>
                </c:pt>
                <c:pt idx="12362">
                  <c:v>0.71533564814814798</c:v>
                </c:pt>
                <c:pt idx="12363" formatCode="h:mm:ss">
                  <c:v>0.71539351851851896</c:v>
                </c:pt>
                <c:pt idx="12364" formatCode="h:mm:ss">
                  <c:v>0.71545138888888904</c:v>
                </c:pt>
                <c:pt idx="12365">
                  <c:v>0.71550925925925901</c:v>
                </c:pt>
                <c:pt idx="12366" formatCode="h:mm:ss">
                  <c:v>0.71556712962962998</c:v>
                </c:pt>
                <c:pt idx="12367" formatCode="h:mm:ss">
                  <c:v>0.71562499999999996</c:v>
                </c:pt>
                <c:pt idx="12368">
                  <c:v>0.71568287037037004</c:v>
                </c:pt>
                <c:pt idx="12369">
                  <c:v>0.71574074074074101</c:v>
                </c:pt>
                <c:pt idx="12370" formatCode="h:mm:ss">
                  <c:v>0.71579861111111098</c:v>
                </c:pt>
                <c:pt idx="12371" formatCode="h:mm:ss">
                  <c:v>0.71585648148148096</c:v>
                </c:pt>
                <c:pt idx="12372">
                  <c:v>0.71591435185185204</c:v>
                </c:pt>
                <c:pt idx="12373" formatCode="h:mm:ss">
                  <c:v>0.71597222222222201</c:v>
                </c:pt>
                <c:pt idx="12374" formatCode="h:mm:ss">
                  <c:v>0.71603009259259298</c:v>
                </c:pt>
                <c:pt idx="12375">
                  <c:v>0.71608796296296295</c:v>
                </c:pt>
                <c:pt idx="12376" formatCode="h:mm:ss">
                  <c:v>0.71614583333333304</c:v>
                </c:pt>
                <c:pt idx="12377" formatCode="h:mm:ss">
                  <c:v>0.71620370370370401</c:v>
                </c:pt>
                <c:pt idx="12378">
                  <c:v>0.71626157407407398</c:v>
                </c:pt>
                <c:pt idx="12379" formatCode="h:mm:ss">
                  <c:v>0.71631944444444395</c:v>
                </c:pt>
                <c:pt idx="12380" formatCode="h:mm:ss">
                  <c:v>0.71637731481481504</c:v>
                </c:pt>
                <c:pt idx="12381">
                  <c:v>0.71643518518518501</c:v>
                </c:pt>
                <c:pt idx="12382" formatCode="h:mm:ss">
                  <c:v>0.71649305555555598</c:v>
                </c:pt>
                <c:pt idx="12383" formatCode="h:mm:ss">
                  <c:v>0.71655092592592595</c:v>
                </c:pt>
                <c:pt idx="12384">
                  <c:v>0.71660879629629604</c:v>
                </c:pt>
                <c:pt idx="12385">
                  <c:v>0.71666666666666701</c:v>
                </c:pt>
                <c:pt idx="12386" formatCode="h:mm:ss">
                  <c:v>0.71672453703703698</c:v>
                </c:pt>
                <c:pt idx="12387" formatCode="h:mm:ss">
                  <c:v>0.71678240740740695</c:v>
                </c:pt>
                <c:pt idx="12388">
                  <c:v>0.71684027777777803</c:v>
                </c:pt>
                <c:pt idx="12389" formatCode="h:mm:ss">
                  <c:v>0.71689814814814801</c:v>
                </c:pt>
                <c:pt idx="12390" formatCode="h:mm:ss">
                  <c:v>0.71695601851851798</c:v>
                </c:pt>
                <c:pt idx="12391">
                  <c:v>0.71701388888888895</c:v>
                </c:pt>
                <c:pt idx="12392" formatCode="h:mm:ss">
                  <c:v>0.71707175925925903</c:v>
                </c:pt>
                <c:pt idx="12393" formatCode="h:mm:ss">
                  <c:v>0.71712962962963001</c:v>
                </c:pt>
                <c:pt idx="12394">
                  <c:v>0.71718749999999998</c:v>
                </c:pt>
                <c:pt idx="12395" formatCode="h:mm:ss">
                  <c:v>0.71724537037036995</c:v>
                </c:pt>
                <c:pt idx="12396" formatCode="h:mm:ss">
                  <c:v>0.71730324074074103</c:v>
                </c:pt>
                <c:pt idx="12397">
                  <c:v>0.71736111111111101</c:v>
                </c:pt>
                <c:pt idx="12398" formatCode="h:mm:ss">
                  <c:v>0.71741898148148098</c:v>
                </c:pt>
                <c:pt idx="12399" formatCode="h:mm:ss">
                  <c:v>0.71747685185185195</c:v>
                </c:pt>
                <c:pt idx="12400">
                  <c:v>0.71753472222222203</c:v>
                </c:pt>
                <c:pt idx="12401">
                  <c:v>0.717592592592593</c:v>
                </c:pt>
                <c:pt idx="12402" formatCode="h:mm:ss">
                  <c:v>0.71765046296296298</c:v>
                </c:pt>
                <c:pt idx="12403" formatCode="h:mm:ss">
                  <c:v>0.71770833333333295</c:v>
                </c:pt>
                <c:pt idx="12404">
                  <c:v>0.71776620370370403</c:v>
                </c:pt>
                <c:pt idx="12405" formatCode="h:mm:ss">
                  <c:v>0.717824074074074</c:v>
                </c:pt>
                <c:pt idx="12406" formatCode="h:mm:ss">
                  <c:v>0.71788194444444398</c:v>
                </c:pt>
                <c:pt idx="12407">
                  <c:v>0.71793981481481495</c:v>
                </c:pt>
                <c:pt idx="12408" formatCode="h:mm:ss">
                  <c:v>0.71799768518518503</c:v>
                </c:pt>
                <c:pt idx="12409" formatCode="h:mm:ss">
                  <c:v>0.718055555555555</c:v>
                </c:pt>
                <c:pt idx="12410">
                  <c:v>0.71811342592592597</c:v>
                </c:pt>
                <c:pt idx="12411" formatCode="h:mm:ss">
                  <c:v>0.71817129629629595</c:v>
                </c:pt>
                <c:pt idx="12412" formatCode="h:mm:ss">
                  <c:v>0.71822916666666703</c:v>
                </c:pt>
                <c:pt idx="12413">
                  <c:v>0.718287037037037</c:v>
                </c:pt>
                <c:pt idx="12414" formatCode="h:mm:ss">
                  <c:v>0.71834490740740697</c:v>
                </c:pt>
                <c:pt idx="12415" formatCode="h:mm:ss">
                  <c:v>0.71840277777777795</c:v>
                </c:pt>
                <c:pt idx="12416">
                  <c:v>0.71846064814814803</c:v>
                </c:pt>
                <c:pt idx="12417">
                  <c:v>0.718518518518518</c:v>
                </c:pt>
                <c:pt idx="12418" formatCode="h:mm:ss">
                  <c:v>0.71857638888888897</c:v>
                </c:pt>
                <c:pt idx="12419" formatCode="h:mm:ss">
                  <c:v>0.71863425925925895</c:v>
                </c:pt>
                <c:pt idx="12420">
                  <c:v>0.71869212962963003</c:v>
                </c:pt>
                <c:pt idx="12421" formatCode="h:mm:ss">
                  <c:v>0.71875</c:v>
                </c:pt>
                <c:pt idx="12422" formatCode="h:mm:ss">
                  <c:v>0.71880787037036997</c:v>
                </c:pt>
                <c:pt idx="12423">
                  <c:v>0.71886574074074105</c:v>
                </c:pt>
                <c:pt idx="12424" formatCode="h:mm:ss">
                  <c:v>0.71892361111111103</c:v>
                </c:pt>
                <c:pt idx="12425" formatCode="h:mm:ss">
                  <c:v>0.718981481481481</c:v>
                </c:pt>
                <c:pt idx="12426">
                  <c:v>0.71903935185185197</c:v>
                </c:pt>
                <c:pt idx="12427" formatCode="h:mm:ss">
                  <c:v>0.71909722222222205</c:v>
                </c:pt>
                <c:pt idx="12428" formatCode="h:mm:ss">
                  <c:v>0.71915509259259303</c:v>
                </c:pt>
                <c:pt idx="12429">
                  <c:v>0.719212962962963</c:v>
                </c:pt>
                <c:pt idx="12430" formatCode="h:mm:ss">
                  <c:v>0.71927083333333297</c:v>
                </c:pt>
                <c:pt idx="12431" formatCode="h:mm:ss">
                  <c:v>0.71932870370370405</c:v>
                </c:pt>
                <c:pt idx="12432">
                  <c:v>0.71938657407407403</c:v>
                </c:pt>
                <c:pt idx="12433">
                  <c:v>0.719444444444444</c:v>
                </c:pt>
                <c:pt idx="12434" formatCode="h:mm:ss">
                  <c:v>0.71950231481481497</c:v>
                </c:pt>
                <c:pt idx="12435" formatCode="h:mm:ss">
                  <c:v>0.71956018518518505</c:v>
                </c:pt>
                <c:pt idx="12436">
                  <c:v>0.71961805555555503</c:v>
                </c:pt>
                <c:pt idx="12437" formatCode="h:mm:ss">
                  <c:v>0.719675925925926</c:v>
                </c:pt>
                <c:pt idx="12438" formatCode="h:mm:ss">
                  <c:v>0.71973379629629597</c:v>
                </c:pt>
                <c:pt idx="12439">
                  <c:v>0.71979166666666705</c:v>
                </c:pt>
                <c:pt idx="12440" formatCode="h:mm:ss">
                  <c:v>0.71984953703703702</c:v>
                </c:pt>
                <c:pt idx="12441" formatCode="h:mm:ss">
                  <c:v>0.719907407407407</c:v>
                </c:pt>
                <c:pt idx="12442">
                  <c:v>0.71996527777777797</c:v>
                </c:pt>
                <c:pt idx="12443" formatCode="h:mm:ss">
                  <c:v>0.72002314814814805</c:v>
                </c:pt>
                <c:pt idx="12444" formatCode="h:mm:ss">
                  <c:v>0.72008101851851802</c:v>
                </c:pt>
                <c:pt idx="12445">
                  <c:v>0.72013888888888899</c:v>
                </c:pt>
                <c:pt idx="12446" formatCode="h:mm:ss">
                  <c:v>0.72019675925925897</c:v>
                </c:pt>
                <c:pt idx="12447" formatCode="h:mm:ss">
                  <c:v>0.72025462962963005</c:v>
                </c:pt>
                <c:pt idx="12448">
                  <c:v>0.72031250000000002</c:v>
                </c:pt>
                <c:pt idx="12449">
                  <c:v>0.72037037037036999</c:v>
                </c:pt>
                <c:pt idx="12450" formatCode="h:mm:ss">
                  <c:v>0.72042824074074097</c:v>
                </c:pt>
                <c:pt idx="12451" formatCode="h:mm:ss">
                  <c:v>0.72048611111111105</c:v>
                </c:pt>
                <c:pt idx="12452">
                  <c:v>0.72054398148148102</c:v>
                </c:pt>
                <c:pt idx="12453" formatCode="h:mm:ss">
                  <c:v>0.72060185185185199</c:v>
                </c:pt>
                <c:pt idx="12454" formatCode="h:mm:ss">
                  <c:v>0.72065972222222197</c:v>
                </c:pt>
                <c:pt idx="12455">
                  <c:v>0.72071759259259205</c:v>
                </c:pt>
                <c:pt idx="12456" formatCode="h:mm:ss">
                  <c:v>0.72077546296296302</c:v>
                </c:pt>
                <c:pt idx="12457" formatCode="h:mm:ss">
                  <c:v>0.72083333333333299</c:v>
                </c:pt>
                <c:pt idx="12458">
                  <c:v>0.72089120370370396</c:v>
                </c:pt>
                <c:pt idx="12459" formatCode="h:mm:ss">
                  <c:v>0.72094907407407405</c:v>
                </c:pt>
                <c:pt idx="12460" formatCode="h:mm:ss">
                  <c:v>0.72100694444444402</c:v>
                </c:pt>
                <c:pt idx="12461">
                  <c:v>0.72106481481481499</c:v>
                </c:pt>
                <c:pt idx="12462" formatCode="h:mm:ss">
                  <c:v>0.72112268518518496</c:v>
                </c:pt>
                <c:pt idx="12463" formatCode="h:mm:ss">
                  <c:v>0.72118055555555505</c:v>
                </c:pt>
                <c:pt idx="12464">
                  <c:v>0.72123842592592602</c:v>
                </c:pt>
                <c:pt idx="12465">
                  <c:v>0.72129629629629599</c:v>
                </c:pt>
                <c:pt idx="12466" formatCode="h:mm:ss">
                  <c:v>0.72135416666666696</c:v>
                </c:pt>
                <c:pt idx="12467" formatCode="h:mm:ss">
                  <c:v>0.72141203703703705</c:v>
                </c:pt>
                <c:pt idx="12468">
                  <c:v>0.72146990740740702</c:v>
                </c:pt>
                <c:pt idx="12469" formatCode="h:mm:ss">
                  <c:v>0.72152777777777799</c:v>
                </c:pt>
                <c:pt idx="12470" formatCode="h:mm:ss">
                  <c:v>0.72158564814814796</c:v>
                </c:pt>
                <c:pt idx="12471">
                  <c:v>0.72164351851851805</c:v>
                </c:pt>
                <c:pt idx="12472" formatCode="h:mm:ss">
                  <c:v>0.72170138888888902</c:v>
                </c:pt>
                <c:pt idx="12473" formatCode="h:mm:ss">
                  <c:v>0.72175925925925899</c:v>
                </c:pt>
                <c:pt idx="12474">
                  <c:v>0.72181712962962996</c:v>
                </c:pt>
                <c:pt idx="12475" formatCode="h:mm:ss">
                  <c:v>0.72187500000000004</c:v>
                </c:pt>
                <c:pt idx="12476" formatCode="h:mm:ss">
                  <c:v>0.72193287037037002</c:v>
                </c:pt>
                <c:pt idx="12477">
                  <c:v>0.72199074074074099</c:v>
                </c:pt>
                <c:pt idx="12478" formatCode="h:mm:ss">
                  <c:v>0.72204861111111096</c:v>
                </c:pt>
                <c:pt idx="12479" formatCode="h:mm:ss">
                  <c:v>0.72210648148148104</c:v>
                </c:pt>
                <c:pt idx="12480">
                  <c:v>0.72216435185185202</c:v>
                </c:pt>
                <c:pt idx="12481">
                  <c:v>0.72222222222222199</c:v>
                </c:pt>
                <c:pt idx="12482" formatCode="h:mm:ss">
                  <c:v>0.72228009259259296</c:v>
                </c:pt>
                <c:pt idx="12483" formatCode="h:mm:ss">
                  <c:v>0.72233796296296304</c:v>
                </c:pt>
                <c:pt idx="12484">
                  <c:v>0.72239583333333302</c:v>
                </c:pt>
                <c:pt idx="12485" formatCode="h:mm:ss">
                  <c:v>0.72245370370370399</c:v>
                </c:pt>
                <c:pt idx="12486" formatCode="h:mm:ss">
                  <c:v>0.72251157407407396</c:v>
                </c:pt>
                <c:pt idx="12487">
                  <c:v>0.72256944444444404</c:v>
                </c:pt>
                <c:pt idx="12488" formatCode="h:mm:ss">
                  <c:v>0.72262731481481501</c:v>
                </c:pt>
                <c:pt idx="12489" formatCode="h:mm:ss">
                  <c:v>0.72268518518518499</c:v>
                </c:pt>
                <c:pt idx="12490">
                  <c:v>0.72274305555555596</c:v>
                </c:pt>
                <c:pt idx="12491" formatCode="h:mm:ss">
                  <c:v>0.72280092592592604</c:v>
                </c:pt>
                <c:pt idx="12492" formatCode="h:mm:ss">
                  <c:v>0.72285879629629601</c:v>
                </c:pt>
                <c:pt idx="12493">
                  <c:v>0.72291666666666698</c:v>
                </c:pt>
                <c:pt idx="12494" formatCode="h:mm:ss">
                  <c:v>0.72297453703703696</c:v>
                </c:pt>
                <c:pt idx="12495" formatCode="h:mm:ss">
                  <c:v>0.72303240740740704</c:v>
                </c:pt>
                <c:pt idx="12496">
                  <c:v>0.72309027777777801</c:v>
                </c:pt>
                <c:pt idx="12497">
                  <c:v>0.72314814814814798</c:v>
                </c:pt>
                <c:pt idx="12498" formatCode="h:mm:ss">
                  <c:v>0.72320601851851896</c:v>
                </c:pt>
                <c:pt idx="12499" formatCode="h:mm:ss">
                  <c:v>0.72326388888888904</c:v>
                </c:pt>
                <c:pt idx="12500">
                  <c:v>0.72332175925925901</c:v>
                </c:pt>
                <c:pt idx="12501" formatCode="h:mm:ss">
                  <c:v>0.72337962962962998</c:v>
                </c:pt>
                <c:pt idx="12502" formatCode="h:mm:ss">
                  <c:v>0.72343749999999996</c:v>
                </c:pt>
                <c:pt idx="12503">
                  <c:v>0.72349537037037004</c:v>
                </c:pt>
                <c:pt idx="12504" formatCode="h:mm:ss">
                  <c:v>0.72355324074074101</c:v>
                </c:pt>
                <c:pt idx="12505" formatCode="h:mm:ss">
                  <c:v>0.72361111111111098</c:v>
                </c:pt>
                <c:pt idx="12506">
                  <c:v>0.72366898148148096</c:v>
                </c:pt>
                <c:pt idx="12507" formatCode="h:mm:ss">
                  <c:v>0.72372685185185204</c:v>
                </c:pt>
                <c:pt idx="12508" formatCode="h:mm:ss">
                  <c:v>0.72378472222222201</c:v>
                </c:pt>
                <c:pt idx="12509">
                  <c:v>0.72384259259259298</c:v>
                </c:pt>
                <c:pt idx="12510" formatCode="h:mm:ss">
                  <c:v>0.72390046296296295</c:v>
                </c:pt>
                <c:pt idx="12511" formatCode="h:mm:ss">
                  <c:v>0.72395833333333304</c:v>
                </c:pt>
                <c:pt idx="12512">
                  <c:v>0.72401620370370401</c:v>
                </c:pt>
                <c:pt idx="12513">
                  <c:v>0.72407407407407398</c:v>
                </c:pt>
                <c:pt idx="12514" formatCode="h:mm:ss">
                  <c:v>0.72413194444444395</c:v>
                </c:pt>
                <c:pt idx="12515" formatCode="h:mm:ss">
                  <c:v>0.72418981481481504</c:v>
                </c:pt>
                <c:pt idx="12516">
                  <c:v>0.72424768518518501</c:v>
                </c:pt>
                <c:pt idx="12517" formatCode="h:mm:ss">
                  <c:v>0.72430555555555598</c:v>
                </c:pt>
                <c:pt idx="12518" formatCode="h:mm:ss">
                  <c:v>0.72436342592592595</c:v>
                </c:pt>
                <c:pt idx="12519">
                  <c:v>0.72442129629629604</c:v>
                </c:pt>
                <c:pt idx="12520" formatCode="h:mm:ss">
                  <c:v>0.72447916666666701</c:v>
                </c:pt>
                <c:pt idx="12521" formatCode="h:mm:ss">
                  <c:v>0.72453703703703698</c:v>
                </c:pt>
                <c:pt idx="12522">
                  <c:v>0.72459490740740695</c:v>
                </c:pt>
                <c:pt idx="12523" formatCode="h:mm:ss">
                  <c:v>0.72465277777777803</c:v>
                </c:pt>
                <c:pt idx="12524" formatCode="h:mm:ss">
                  <c:v>0.72471064814814801</c:v>
                </c:pt>
                <c:pt idx="12525">
                  <c:v>0.72476851851851798</c:v>
                </c:pt>
                <c:pt idx="12526" formatCode="h:mm:ss">
                  <c:v>0.72482638888888895</c:v>
                </c:pt>
                <c:pt idx="12527" formatCode="h:mm:ss">
                  <c:v>0.72488425925925903</c:v>
                </c:pt>
                <c:pt idx="12528">
                  <c:v>0.72494212962963001</c:v>
                </c:pt>
                <c:pt idx="12529">
                  <c:v>0.72499999999999998</c:v>
                </c:pt>
                <c:pt idx="12530" formatCode="h:mm:ss">
                  <c:v>0.72505787037036995</c:v>
                </c:pt>
                <c:pt idx="12531" formatCode="h:mm:ss">
                  <c:v>0.72511574074074103</c:v>
                </c:pt>
                <c:pt idx="12532">
                  <c:v>0.72517361111111101</c:v>
                </c:pt>
                <c:pt idx="12533" formatCode="h:mm:ss">
                  <c:v>0.72523148148148098</c:v>
                </c:pt>
                <c:pt idx="12534" formatCode="h:mm:ss">
                  <c:v>0.72528935185185195</c:v>
                </c:pt>
                <c:pt idx="12535">
                  <c:v>0.72534722222222203</c:v>
                </c:pt>
                <c:pt idx="12536" formatCode="h:mm:ss">
                  <c:v>0.725405092592593</c:v>
                </c:pt>
                <c:pt idx="12537" formatCode="h:mm:ss">
                  <c:v>0.72546296296296298</c:v>
                </c:pt>
                <c:pt idx="12538">
                  <c:v>0.72552083333333295</c:v>
                </c:pt>
                <c:pt idx="12539" formatCode="h:mm:ss">
                  <c:v>0.72557870370370403</c:v>
                </c:pt>
                <c:pt idx="12540" formatCode="h:mm:ss">
                  <c:v>0.725636574074074</c:v>
                </c:pt>
                <c:pt idx="12541">
                  <c:v>0.72569444444444398</c:v>
                </c:pt>
                <c:pt idx="12542" formatCode="h:mm:ss">
                  <c:v>0.72575231481481495</c:v>
                </c:pt>
                <c:pt idx="12543" formatCode="h:mm:ss">
                  <c:v>0.72581018518518503</c:v>
                </c:pt>
                <c:pt idx="12544">
                  <c:v>0.725868055555555</c:v>
                </c:pt>
                <c:pt idx="12545">
                  <c:v>0.72592592592592597</c:v>
                </c:pt>
                <c:pt idx="12546" formatCode="h:mm:ss">
                  <c:v>0.72598379629629595</c:v>
                </c:pt>
                <c:pt idx="12547" formatCode="h:mm:ss">
                  <c:v>0.72604166666666703</c:v>
                </c:pt>
                <c:pt idx="12548">
                  <c:v>0.726099537037037</c:v>
                </c:pt>
                <c:pt idx="12549" formatCode="h:mm:ss">
                  <c:v>0.72615740740740697</c:v>
                </c:pt>
                <c:pt idx="12550" formatCode="h:mm:ss">
                  <c:v>0.72621527777777795</c:v>
                </c:pt>
                <c:pt idx="12551">
                  <c:v>0.72627314814814803</c:v>
                </c:pt>
                <c:pt idx="12552" formatCode="h:mm:ss">
                  <c:v>0.726331018518518</c:v>
                </c:pt>
                <c:pt idx="12553" formatCode="h:mm:ss">
                  <c:v>0.72638888888888897</c:v>
                </c:pt>
                <c:pt idx="12554">
                  <c:v>0.72644675925925895</c:v>
                </c:pt>
                <c:pt idx="12555" formatCode="h:mm:ss">
                  <c:v>0.72650462962963003</c:v>
                </c:pt>
                <c:pt idx="12556" formatCode="h:mm:ss">
                  <c:v>0.7265625</c:v>
                </c:pt>
                <c:pt idx="12557">
                  <c:v>0.72662037037036997</c:v>
                </c:pt>
                <c:pt idx="12558" formatCode="h:mm:ss">
                  <c:v>0.72667824074074105</c:v>
                </c:pt>
                <c:pt idx="12559" formatCode="h:mm:ss">
                  <c:v>0.72673611111111103</c:v>
                </c:pt>
                <c:pt idx="12560">
                  <c:v>0.726793981481481</c:v>
                </c:pt>
                <c:pt idx="12561">
                  <c:v>0.72685185185185197</c:v>
                </c:pt>
                <c:pt idx="12562" formatCode="h:mm:ss">
                  <c:v>0.72690972222222205</c:v>
                </c:pt>
                <c:pt idx="12563" formatCode="h:mm:ss">
                  <c:v>0.72696759259259303</c:v>
                </c:pt>
                <c:pt idx="12564">
                  <c:v>0.727025462962963</c:v>
                </c:pt>
                <c:pt idx="12565" formatCode="h:mm:ss">
                  <c:v>0.72708333333333297</c:v>
                </c:pt>
                <c:pt idx="12566" formatCode="h:mm:ss">
                  <c:v>0.72714120370370405</c:v>
                </c:pt>
                <c:pt idx="12567">
                  <c:v>0.72719907407407403</c:v>
                </c:pt>
                <c:pt idx="12568" formatCode="h:mm:ss">
                  <c:v>0.727256944444444</c:v>
                </c:pt>
                <c:pt idx="12569" formatCode="h:mm:ss">
                  <c:v>0.72731481481481497</c:v>
                </c:pt>
                <c:pt idx="12570">
                  <c:v>0.72737268518518505</c:v>
                </c:pt>
                <c:pt idx="12571" formatCode="h:mm:ss">
                  <c:v>0.72743055555555503</c:v>
                </c:pt>
                <c:pt idx="12572" formatCode="h:mm:ss">
                  <c:v>0.727488425925926</c:v>
                </c:pt>
                <c:pt idx="12573">
                  <c:v>0.72754629629629597</c:v>
                </c:pt>
                <c:pt idx="12574" formatCode="h:mm:ss">
                  <c:v>0.72760416666666705</c:v>
                </c:pt>
                <c:pt idx="12575" formatCode="h:mm:ss">
                  <c:v>0.72766203703703702</c:v>
                </c:pt>
                <c:pt idx="12576">
                  <c:v>0.727719907407407</c:v>
                </c:pt>
                <c:pt idx="12577">
                  <c:v>0.72777777777777797</c:v>
                </c:pt>
                <c:pt idx="12578" formatCode="h:mm:ss">
                  <c:v>0.72783564814814805</c:v>
                </c:pt>
                <c:pt idx="12579" formatCode="h:mm:ss">
                  <c:v>0.72789351851851802</c:v>
                </c:pt>
                <c:pt idx="12580">
                  <c:v>0.72795138888888899</c:v>
                </c:pt>
                <c:pt idx="12581" formatCode="h:mm:ss">
                  <c:v>0.72800925925925897</c:v>
                </c:pt>
                <c:pt idx="12582" formatCode="h:mm:ss">
                  <c:v>0.72806712962963005</c:v>
                </c:pt>
                <c:pt idx="12583">
                  <c:v>0.72812500000000002</c:v>
                </c:pt>
                <c:pt idx="12584" formatCode="h:mm:ss">
                  <c:v>0.72818287037036999</c:v>
                </c:pt>
                <c:pt idx="12585" formatCode="h:mm:ss">
                  <c:v>0.72824074074074097</c:v>
                </c:pt>
                <c:pt idx="12586">
                  <c:v>0.72829861111111105</c:v>
                </c:pt>
                <c:pt idx="12587" formatCode="h:mm:ss">
                  <c:v>0.72835648148148102</c:v>
                </c:pt>
                <c:pt idx="12588" formatCode="h:mm:ss">
                  <c:v>0.72841435185185199</c:v>
                </c:pt>
                <c:pt idx="12589">
                  <c:v>0.72847222222222197</c:v>
                </c:pt>
                <c:pt idx="12590" formatCode="h:mm:ss">
                  <c:v>0.72853009259259205</c:v>
                </c:pt>
                <c:pt idx="12591" formatCode="h:mm:ss">
                  <c:v>0.72858796296296302</c:v>
                </c:pt>
                <c:pt idx="12592">
                  <c:v>0.72864583333333299</c:v>
                </c:pt>
                <c:pt idx="12593">
                  <c:v>0.72870370370370396</c:v>
                </c:pt>
                <c:pt idx="12594" formatCode="h:mm:ss">
                  <c:v>0.72876157407407405</c:v>
                </c:pt>
                <c:pt idx="12595" formatCode="h:mm:ss">
                  <c:v>0.72881944444444402</c:v>
                </c:pt>
                <c:pt idx="12596">
                  <c:v>0.72887731481481499</c:v>
                </c:pt>
                <c:pt idx="12597" formatCode="h:mm:ss">
                  <c:v>0.72893518518518496</c:v>
                </c:pt>
                <c:pt idx="12598" formatCode="h:mm:ss">
                  <c:v>0.72899305555555505</c:v>
                </c:pt>
                <c:pt idx="12599">
                  <c:v>0.72905092592592602</c:v>
                </c:pt>
                <c:pt idx="12600" formatCode="h:mm:ss">
                  <c:v>0.72910879629629599</c:v>
                </c:pt>
                <c:pt idx="12601" formatCode="h:mm:ss">
                  <c:v>0.72916666666666696</c:v>
                </c:pt>
                <c:pt idx="12602">
                  <c:v>0.72922453703703705</c:v>
                </c:pt>
                <c:pt idx="12603" formatCode="h:mm:ss">
                  <c:v>0.72928240740740702</c:v>
                </c:pt>
                <c:pt idx="12604" formatCode="h:mm:ss">
                  <c:v>0.72934027777777799</c:v>
                </c:pt>
                <c:pt idx="12605">
                  <c:v>0.72939814814814796</c:v>
                </c:pt>
                <c:pt idx="12606" formatCode="h:mm:ss">
                  <c:v>0.72945601851851805</c:v>
                </c:pt>
                <c:pt idx="12607" formatCode="h:mm:ss">
                  <c:v>0.72951388888888902</c:v>
                </c:pt>
                <c:pt idx="12608">
                  <c:v>0.72957175925925899</c:v>
                </c:pt>
                <c:pt idx="12609">
                  <c:v>0.72962962962962996</c:v>
                </c:pt>
                <c:pt idx="12610" formatCode="h:mm:ss">
                  <c:v>0.72968750000000004</c:v>
                </c:pt>
                <c:pt idx="12611" formatCode="h:mm:ss">
                  <c:v>0.72974537037037002</c:v>
                </c:pt>
                <c:pt idx="12612">
                  <c:v>0.72980324074074099</c:v>
                </c:pt>
                <c:pt idx="12613" formatCode="h:mm:ss">
                  <c:v>0.72986111111111096</c:v>
                </c:pt>
                <c:pt idx="12614" formatCode="h:mm:ss">
                  <c:v>0.72991898148148104</c:v>
                </c:pt>
                <c:pt idx="12615">
                  <c:v>0.72997685185185202</c:v>
                </c:pt>
                <c:pt idx="12616" formatCode="h:mm:ss">
                  <c:v>0.73003472222222199</c:v>
                </c:pt>
                <c:pt idx="12617" formatCode="h:mm:ss">
                  <c:v>0.73009259259259296</c:v>
                </c:pt>
                <c:pt idx="12618">
                  <c:v>0.73015046296296304</c:v>
                </c:pt>
                <c:pt idx="12619" formatCode="h:mm:ss">
                  <c:v>0.73020833333333302</c:v>
                </c:pt>
                <c:pt idx="12620" formatCode="h:mm:ss">
                  <c:v>0.73026620370370399</c:v>
                </c:pt>
                <c:pt idx="12621">
                  <c:v>0.73032407407407396</c:v>
                </c:pt>
                <c:pt idx="12622" formatCode="h:mm:ss">
                  <c:v>0.73038194444444404</c:v>
                </c:pt>
                <c:pt idx="12623" formatCode="h:mm:ss">
                  <c:v>0.73043981481481501</c:v>
                </c:pt>
                <c:pt idx="12624">
                  <c:v>0.73049768518518499</c:v>
                </c:pt>
                <c:pt idx="12625">
                  <c:v>0.73055555555555596</c:v>
                </c:pt>
                <c:pt idx="12626" formatCode="h:mm:ss">
                  <c:v>0.73061342592592604</c:v>
                </c:pt>
                <c:pt idx="12627" formatCode="h:mm:ss">
                  <c:v>0.73067129629629601</c:v>
                </c:pt>
                <c:pt idx="12628">
                  <c:v>0.73072916666666698</c:v>
                </c:pt>
                <c:pt idx="12629" formatCode="h:mm:ss">
                  <c:v>0.73078703703703696</c:v>
                </c:pt>
                <c:pt idx="12630" formatCode="h:mm:ss">
                  <c:v>0.73084490740740704</c:v>
                </c:pt>
                <c:pt idx="12631">
                  <c:v>0.73090277777777801</c:v>
                </c:pt>
                <c:pt idx="12632" formatCode="h:mm:ss">
                  <c:v>0.73096064814814798</c:v>
                </c:pt>
                <c:pt idx="12633" formatCode="h:mm:ss">
                  <c:v>0.73101851851851896</c:v>
                </c:pt>
                <c:pt idx="12634">
                  <c:v>0.73107638888888904</c:v>
                </c:pt>
                <c:pt idx="12635" formatCode="h:mm:ss">
                  <c:v>0.73113425925925901</c:v>
                </c:pt>
                <c:pt idx="12636" formatCode="h:mm:ss">
                  <c:v>0.73119212962962998</c:v>
                </c:pt>
                <c:pt idx="12637">
                  <c:v>0.73124999999999996</c:v>
                </c:pt>
                <c:pt idx="12638" formatCode="h:mm:ss">
                  <c:v>0.73130787037037004</c:v>
                </c:pt>
                <c:pt idx="12639" formatCode="h:mm:ss">
                  <c:v>0.73136574074074101</c:v>
                </c:pt>
                <c:pt idx="12640">
                  <c:v>0.73142361111111098</c:v>
                </c:pt>
                <c:pt idx="12641">
                  <c:v>0.73148148148148096</c:v>
                </c:pt>
                <c:pt idx="12642" formatCode="h:mm:ss">
                  <c:v>0.73153935185185204</c:v>
                </c:pt>
                <c:pt idx="12643" formatCode="h:mm:ss">
                  <c:v>0.73159722222222201</c:v>
                </c:pt>
                <c:pt idx="12644">
                  <c:v>0.73165509259259298</c:v>
                </c:pt>
                <c:pt idx="12645" formatCode="h:mm:ss">
                  <c:v>0.73171296296296295</c:v>
                </c:pt>
                <c:pt idx="12646" formatCode="h:mm:ss">
                  <c:v>0.73177083333333304</c:v>
                </c:pt>
                <c:pt idx="12647">
                  <c:v>0.73182870370370401</c:v>
                </c:pt>
                <c:pt idx="12648" formatCode="h:mm:ss">
                  <c:v>0.73188657407407398</c:v>
                </c:pt>
                <c:pt idx="12649" formatCode="h:mm:ss">
                  <c:v>0.73194444444444395</c:v>
                </c:pt>
                <c:pt idx="12650">
                  <c:v>0.73200231481481504</c:v>
                </c:pt>
                <c:pt idx="12651" formatCode="h:mm:ss">
                  <c:v>0.73206018518518501</c:v>
                </c:pt>
                <c:pt idx="12652" formatCode="h:mm:ss">
                  <c:v>0.73211805555555598</c:v>
                </c:pt>
                <c:pt idx="12653">
                  <c:v>0.73217592592592595</c:v>
                </c:pt>
                <c:pt idx="12654" formatCode="h:mm:ss">
                  <c:v>0.73223379629629604</c:v>
                </c:pt>
                <c:pt idx="12655" formatCode="h:mm:ss">
                  <c:v>0.73229166666666701</c:v>
                </c:pt>
                <c:pt idx="12656">
                  <c:v>0.73234953703703698</c:v>
                </c:pt>
                <c:pt idx="12657">
                  <c:v>0.73240740740740695</c:v>
                </c:pt>
                <c:pt idx="12658" formatCode="h:mm:ss">
                  <c:v>0.73246527777777803</c:v>
                </c:pt>
                <c:pt idx="12659" formatCode="h:mm:ss">
                  <c:v>0.73252314814814801</c:v>
                </c:pt>
                <c:pt idx="12660">
                  <c:v>0.73258101851851798</c:v>
                </c:pt>
                <c:pt idx="12661" formatCode="h:mm:ss">
                  <c:v>0.73263888888888895</c:v>
                </c:pt>
                <c:pt idx="12662" formatCode="h:mm:ss">
                  <c:v>0.73269675925925903</c:v>
                </c:pt>
                <c:pt idx="12663">
                  <c:v>0.73275462962963001</c:v>
                </c:pt>
                <c:pt idx="12664" formatCode="h:mm:ss">
                  <c:v>0.73281249999999998</c:v>
                </c:pt>
                <c:pt idx="12665" formatCode="h:mm:ss">
                  <c:v>0.73287037037036995</c:v>
                </c:pt>
                <c:pt idx="12666">
                  <c:v>0.73292824074074103</c:v>
                </c:pt>
                <c:pt idx="12667" formatCode="h:mm:ss">
                  <c:v>0.73298611111111101</c:v>
                </c:pt>
                <c:pt idx="12668" formatCode="h:mm:ss">
                  <c:v>0.73304398148148098</c:v>
                </c:pt>
                <c:pt idx="12669">
                  <c:v>0.73310185185185195</c:v>
                </c:pt>
                <c:pt idx="12670" formatCode="h:mm:ss">
                  <c:v>0.73315972222222203</c:v>
                </c:pt>
                <c:pt idx="12671" formatCode="h:mm:ss">
                  <c:v>0.733217592592593</c:v>
                </c:pt>
                <c:pt idx="12672">
                  <c:v>0.73327546296296298</c:v>
                </c:pt>
                <c:pt idx="12673">
                  <c:v>0.73333333333333295</c:v>
                </c:pt>
                <c:pt idx="12674" formatCode="h:mm:ss">
                  <c:v>0.73339120370370403</c:v>
                </c:pt>
                <c:pt idx="12675" formatCode="h:mm:ss">
                  <c:v>0.733449074074074</c:v>
                </c:pt>
                <c:pt idx="12676">
                  <c:v>0.73350694444444398</c:v>
                </c:pt>
                <c:pt idx="12677" formatCode="h:mm:ss">
                  <c:v>0.73356481481481495</c:v>
                </c:pt>
                <c:pt idx="12678" formatCode="h:mm:ss">
                  <c:v>0.73362268518518503</c:v>
                </c:pt>
                <c:pt idx="12679">
                  <c:v>0.733680555555555</c:v>
                </c:pt>
                <c:pt idx="12680" formatCode="h:mm:ss">
                  <c:v>0.73373842592592597</c:v>
                </c:pt>
                <c:pt idx="12681" formatCode="h:mm:ss">
                  <c:v>0.73379629629629595</c:v>
                </c:pt>
                <c:pt idx="12682">
                  <c:v>0.73385416666666703</c:v>
                </c:pt>
                <c:pt idx="12683" formatCode="h:mm:ss">
                  <c:v>0.733912037037037</c:v>
                </c:pt>
                <c:pt idx="12684" formatCode="h:mm:ss">
                  <c:v>0.73396990740740697</c:v>
                </c:pt>
                <c:pt idx="12685">
                  <c:v>0.73402777777777795</c:v>
                </c:pt>
                <c:pt idx="12686" formatCode="h:mm:ss">
                  <c:v>0.73408564814814803</c:v>
                </c:pt>
                <c:pt idx="12687" formatCode="h:mm:ss">
                  <c:v>0.734143518518518</c:v>
                </c:pt>
                <c:pt idx="12688">
                  <c:v>0.73420138888888897</c:v>
                </c:pt>
                <c:pt idx="12689">
                  <c:v>0.73425925925925895</c:v>
                </c:pt>
                <c:pt idx="12690" formatCode="h:mm:ss">
                  <c:v>0.73431712962963003</c:v>
                </c:pt>
                <c:pt idx="12691" formatCode="h:mm:ss">
                  <c:v>0.734375</c:v>
                </c:pt>
                <c:pt idx="12692">
                  <c:v>0.73443287037036997</c:v>
                </c:pt>
                <c:pt idx="12693" formatCode="h:mm:ss">
                  <c:v>0.73449074074074105</c:v>
                </c:pt>
                <c:pt idx="12694" formatCode="h:mm:ss">
                  <c:v>0.73454861111111103</c:v>
                </c:pt>
                <c:pt idx="12695">
                  <c:v>0.734606481481481</c:v>
                </c:pt>
                <c:pt idx="12696" formatCode="h:mm:ss">
                  <c:v>0.73466435185185197</c:v>
                </c:pt>
                <c:pt idx="12697" formatCode="h:mm:ss">
                  <c:v>0.73472222222222205</c:v>
                </c:pt>
                <c:pt idx="12698">
                  <c:v>0.73478009259259303</c:v>
                </c:pt>
                <c:pt idx="12699" formatCode="h:mm:ss">
                  <c:v>0.734837962962963</c:v>
                </c:pt>
                <c:pt idx="12700" formatCode="h:mm:ss">
                  <c:v>0.73489583333333297</c:v>
                </c:pt>
                <c:pt idx="12701">
                  <c:v>0.73495370370370405</c:v>
                </c:pt>
                <c:pt idx="12702" formatCode="h:mm:ss">
                  <c:v>0.73501157407407403</c:v>
                </c:pt>
                <c:pt idx="12703" formatCode="h:mm:ss">
                  <c:v>0.735069444444444</c:v>
                </c:pt>
                <c:pt idx="12704">
                  <c:v>0.73512731481481497</c:v>
                </c:pt>
                <c:pt idx="12705">
                  <c:v>0.73518518518518505</c:v>
                </c:pt>
                <c:pt idx="12706" formatCode="h:mm:ss">
                  <c:v>0.73524305555555503</c:v>
                </c:pt>
                <c:pt idx="12707" formatCode="h:mm:ss">
                  <c:v>0.735300925925926</c:v>
                </c:pt>
                <c:pt idx="12708">
                  <c:v>0.73535879629629597</c:v>
                </c:pt>
                <c:pt idx="12709" formatCode="h:mm:ss">
                  <c:v>0.73541666666666705</c:v>
                </c:pt>
                <c:pt idx="12710" formatCode="h:mm:ss">
                  <c:v>0.73547453703703702</c:v>
                </c:pt>
                <c:pt idx="12711">
                  <c:v>0.735532407407407</c:v>
                </c:pt>
                <c:pt idx="12712" formatCode="h:mm:ss">
                  <c:v>0.73559027777777797</c:v>
                </c:pt>
                <c:pt idx="12713" formatCode="h:mm:ss">
                  <c:v>0.73564814814814805</c:v>
                </c:pt>
                <c:pt idx="12714">
                  <c:v>0.73570601851851802</c:v>
                </c:pt>
                <c:pt idx="12715" formatCode="h:mm:ss">
                  <c:v>0.73576388888888899</c:v>
                </c:pt>
                <c:pt idx="12716" formatCode="h:mm:ss">
                  <c:v>0.73582175925925897</c:v>
                </c:pt>
                <c:pt idx="12717">
                  <c:v>0.73587962962963005</c:v>
                </c:pt>
                <c:pt idx="12718" formatCode="h:mm:ss">
                  <c:v>0.73593750000000002</c:v>
                </c:pt>
                <c:pt idx="12719" formatCode="h:mm:ss">
                  <c:v>0.73599537037036999</c:v>
                </c:pt>
                <c:pt idx="12720">
                  <c:v>0.73605324074074097</c:v>
                </c:pt>
                <c:pt idx="12721">
                  <c:v>0.73611111111111105</c:v>
                </c:pt>
                <c:pt idx="12722" formatCode="h:mm:ss">
                  <c:v>0.73616898148148102</c:v>
                </c:pt>
                <c:pt idx="12723" formatCode="h:mm:ss">
                  <c:v>0.73622685185185199</c:v>
                </c:pt>
                <c:pt idx="12724">
                  <c:v>0.73628472222222197</c:v>
                </c:pt>
                <c:pt idx="12725" formatCode="h:mm:ss">
                  <c:v>0.73634259259259205</c:v>
                </c:pt>
                <c:pt idx="12726" formatCode="h:mm:ss">
                  <c:v>0.73640046296296302</c:v>
                </c:pt>
                <c:pt idx="12727">
                  <c:v>0.73645833333333299</c:v>
                </c:pt>
                <c:pt idx="12728" formatCode="h:mm:ss">
                  <c:v>0.73651620370370396</c:v>
                </c:pt>
                <c:pt idx="12729" formatCode="h:mm:ss">
                  <c:v>0.73657407407407405</c:v>
                </c:pt>
                <c:pt idx="12730">
                  <c:v>0.73663194444444402</c:v>
                </c:pt>
                <c:pt idx="12731" formatCode="h:mm:ss">
                  <c:v>0.73668981481481499</c:v>
                </c:pt>
                <c:pt idx="12732" formatCode="h:mm:ss">
                  <c:v>0.73674768518518496</c:v>
                </c:pt>
                <c:pt idx="12733">
                  <c:v>0.73680555555555505</c:v>
                </c:pt>
                <c:pt idx="12734" formatCode="h:mm:ss">
                  <c:v>0.73686342592592602</c:v>
                </c:pt>
                <c:pt idx="12735" formatCode="h:mm:ss">
                  <c:v>0.73692129629629599</c:v>
                </c:pt>
                <c:pt idx="12736">
                  <c:v>0.73697916666666696</c:v>
                </c:pt>
                <c:pt idx="12737">
                  <c:v>0.73703703703703705</c:v>
                </c:pt>
                <c:pt idx="12738" formatCode="h:mm:ss">
                  <c:v>0.73709490740740702</c:v>
                </c:pt>
                <c:pt idx="12739" formatCode="h:mm:ss">
                  <c:v>0.73715277777777799</c:v>
                </c:pt>
                <c:pt idx="12740">
                  <c:v>0.73721064814814796</c:v>
                </c:pt>
                <c:pt idx="12741" formatCode="h:mm:ss">
                  <c:v>0.73726851851851805</c:v>
                </c:pt>
                <c:pt idx="12742" formatCode="h:mm:ss">
                  <c:v>0.73732638888888902</c:v>
                </c:pt>
                <c:pt idx="12743">
                  <c:v>0.73738425925925899</c:v>
                </c:pt>
                <c:pt idx="12744" formatCode="h:mm:ss">
                  <c:v>0.73744212962962996</c:v>
                </c:pt>
                <c:pt idx="12745" formatCode="h:mm:ss">
                  <c:v>0.73750000000000004</c:v>
                </c:pt>
                <c:pt idx="12746">
                  <c:v>0.73755787037037002</c:v>
                </c:pt>
                <c:pt idx="12747" formatCode="h:mm:ss">
                  <c:v>0.73761574074074099</c:v>
                </c:pt>
                <c:pt idx="12748" formatCode="h:mm:ss">
                  <c:v>0.73767361111111096</c:v>
                </c:pt>
                <c:pt idx="12749">
                  <c:v>0.73773148148148104</c:v>
                </c:pt>
                <c:pt idx="12750" formatCode="h:mm:ss">
                  <c:v>0.73778935185185202</c:v>
                </c:pt>
                <c:pt idx="12751" formatCode="h:mm:ss">
                  <c:v>0.73784722222222199</c:v>
                </c:pt>
                <c:pt idx="12752">
                  <c:v>0.73790509259259296</c:v>
                </c:pt>
                <c:pt idx="12753">
                  <c:v>0.73796296296296304</c:v>
                </c:pt>
                <c:pt idx="12754" formatCode="h:mm:ss">
                  <c:v>0.73802083333333302</c:v>
                </c:pt>
                <c:pt idx="12755" formatCode="h:mm:ss">
                  <c:v>0.73807870370370399</c:v>
                </c:pt>
                <c:pt idx="12756">
                  <c:v>0.73813657407407396</c:v>
                </c:pt>
                <c:pt idx="12757" formatCode="h:mm:ss">
                  <c:v>0.73819444444444404</c:v>
                </c:pt>
                <c:pt idx="12758" formatCode="h:mm:ss">
                  <c:v>0.73825231481481501</c:v>
                </c:pt>
                <c:pt idx="12759">
                  <c:v>0.73831018518518499</c:v>
                </c:pt>
                <c:pt idx="12760" formatCode="h:mm:ss">
                  <c:v>0.73836805555555596</c:v>
                </c:pt>
                <c:pt idx="12761" formatCode="h:mm:ss">
                  <c:v>0.73842592592592604</c:v>
                </c:pt>
                <c:pt idx="12762">
                  <c:v>0.73848379629629601</c:v>
                </c:pt>
                <c:pt idx="12763" formatCode="h:mm:ss">
                  <c:v>0.73854166666666698</c:v>
                </c:pt>
                <c:pt idx="12764" formatCode="h:mm:ss">
                  <c:v>0.73859953703703696</c:v>
                </c:pt>
                <c:pt idx="12765">
                  <c:v>0.73865740740740704</c:v>
                </c:pt>
                <c:pt idx="12766" formatCode="h:mm:ss">
                  <c:v>0.73871527777777801</c:v>
                </c:pt>
                <c:pt idx="12767" formatCode="h:mm:ss">
                  <c:v>0.73877314814814798</c:v>
                </c:pt>
                <c:pt idx="12768">
                  <c:v>0.73883101851851896</c:v>
                </c:pt>
                <c:pt idx="12769">
                  <c:v>0.73888888888888904</c:v>
                </c:pt>
                <c:pt idx="12770" formatCode="h:mm:ss">
                  <c:v>0.73894675925925901</c:v>
                </c:pt>
                <c:pt idx="12771" formatCode="h:mm:ss">
                  <c:v>0.73900462962962998</c:v>
                </c:pt>
                <c:pt idx="12772">
                  <c:v>0.73906249999999996</c:v>
                </c:pt>
                <c:pt idx="12773" formatCode="h:mm:ss">
                  <c:v>0.73912037037037004</c:v>
                </c:pt>
                <c:pt idx="12774" formatCode="h:mm:ss">
                  <c:v>0.73917824074074101</c:v>
                </c:pt>
                <c:pt idx="12775">
                  <c:v>0.73923611111111098</c:v>
                </c:pt>
                <c:pt idx="12776" formatCode="h:mm:ss">
                  <c:v>0.73929398148148096</c:v>
                </c:pt>
                <c:pt idx="12777" formatCode="h:mm:ss">
                  <c:v>0.73935185185185204</c:v>
                </c:pt>
                <c:pt idx="12778">
                  <c:v>0.73940972222222201</c:v>
                </c:pt>
                <c:pt idx="12779" formatCode="h:mm:ss">
                  <c:v>0.73946759259259298</c:v>
                </c:pt>
                <c:pt idx="12780" formatCode="h:mm:ss">
                  <c:v>0.73952546296296295</c:v>
                </c:pt>
                <c:pt idx="12781">
                  <c:v>0.73958333333333304</c:v>
                </c:pt>
                <c:pt idx="12782" formatCode="h:mm:ss">
                  <c:v>0.73964120370370401</c:v>
                </c:pt>
                <c:pt idx="12783" formatCode="h:mm:ss">
                  <c:v>0.73969907407407398</c:v>
                </c:pt>
                <c:pt idx="12784">
                  <c:v>0.73975694444444395</c:v>
                </c:pt>
                <c:pt idx="12785">
                  <c:v>0.73981481481481504</c:v>
                </c:pt>
                <c:pt idx="12786" formatCode="h:mm:ss">
                  <c:v>0.73987268518518501</c:v>
                </c:pt>
                <c:pt idx="12787" formatCode="h:mm:ss">
                  <c:v>0.73993055555555598</c:v>
                </c:pt>
                <c:pt idx="12788">
                  <c:v>0.73998842592592595</c:v>
                </c:pt>
                <c:pt idx="12789" formatCode="h:mm:ss">
                  <c:v>0.74004629629629604</c:v>
                </c:pt>
                <c:pt idx="12790" formatCode="h:mm:ss">
                  <c:v>0.74010416666666701</c:v>
                </c:pt>
                <c:pt idx="12791">
                  <c:v>0.74016203703703698</c:v>
                </c:pt>
                <c:pt idx="12792" formatCode="h:mm:ss">
                  <c:v>0.74021990740740695</c:v>
                </c:pt>
                <c:pt idx="12793" formatCode="h:mm:ss">
                  <c:v>0.74027777777777803</c:v>
                </c:pt>
                <c:pt idx="12794">
                  <c:v>0.74033564814814801</c:v>
                </c:pt>
                <c:pt idx="12795" formatCode="h:mm:ss">
                  <c:v>0.74039351851851798</c:v>
                </c:pt>
                <c:pt idx="12796" formatCode="h:mm:ss">
                  <c:v>0.74045138888888895</c:v>
                </c:pt>
                <c:pt idx="12797">
                  <c:v>0.74050925925925903</c:v>
                </c:pt>
                <c:pt idx="12798" formatCode="h:mm:ss">
                  <c:v>0.74056712962963001</c:v>
                </c:pt>
                <c:pt idx="12799" formatCode="h:mm:ss">
                  <c:v>0.74062499999999998</c:v>
                </c:pt>
                <c:pt idx="12800">
                  <c:v>0.74068287037036995</c:v>
                </c:pt>
                <c:pt idx="12801">
                  <c:v>0.74074074074074103</c:v>
                </c:pt>
                <c:pt idx="12802" formatCode="h:mm:ss">
                  <c:v>0.74079861111111101</c:v>
                </c:pt>
                <c:pt idx="12803" formatCode="h:mm:ss">
                  <c:v>0.74085648148148098</c:v>
                </c:pt>
                <c:pt idx="12804">
                  <c:v>0.74091435185185195</c:v>
                </c:pt>
                <c:pt idx="12805" formatCode="h:mm:ss">
                  <c:v>0.74097222222222203</c:v>
                </c:pt>
                <c:pt idx="12806" formatCode="h:mm:ss">
                  <c:v>0.741030092592593</c:v>
                </c:pt>
                <c:pt idx="12807">
                  <c:v>0.74108796296296298</c:v>
                </c:pt>
                <c:pt idx="12808" formatCode="h:mm:ss">
                  <c:v>0.74114583333333295</c:v>
                </c:pt>
                <c:pt idx="12809" formatCode="h:mm:ss">
                  <c:v>0.74120370370370403</c:v>
                </c:pt>
                <c:pt idx="12810">
                  <c:v>0.741261574074074</c:v>
                </c:pt>
                <c:pt idx="12811" formatCode="h:mm:ss">
                  <c:v>0.74131944444444398</c:v>
                </c:pt>
                <c:pt idx="12812" formatCode="h:mm:ss">
                  <c:v>0.74137731481481495</c:v>
                </c:pt>
                <c:pt idx="12813">
                  <c:v>0.74143518518518503</c:v>
                </c:pt>
                <c:pt idx="12814" formatCode="h:mm:ss">
                  <c:v>0.741493055555555</c:v>
                </c:pt>
                <c:pt idx="12815" formatCode="h:mm:ss">
                  <c:v>0.74155092592592597</c:v>
                </c:pt>
                <c:pt idx="12816">
                  <c:v>0.74160879629629595</c:v>
                </c:pt>
                <c:pt idx="12817">
                  <c:v>0.74166666666666703</c:v>
                </c:pt>
                <c:pt idx="12818" formatCode="h:mm:ss">
                  <c:v>0.741724537037037</c:v>
                </c:pt>
                <c:pt idx="12819" formatCode="h:mm:ss">
                  <c:v>0.74178240740740697</c:v>
                </c:pt>
                <c:pt idx="12820">
                  <c:v>0.74184027777777795</c:v>
                </c:pt>
                <c:pt idx="12821" formatCode="h:mm:ss">
                  <c:v>0.74189814814814803</c:v>
                </c:pt>
                <c:pt idx="12822" formatCode="h:mm:ss">
                  <c:v>0.741956018518518</c:v>
                </c:pt>
                <c:pt idx="12823">
                  <c:v>0.74201388888888897</c:v>
                </c:pt>
                <c:pt idx="12824" formatCode="h:mm:ss">
                  <c:v>0.74207175925925895</c:v>
                </c:pt>
                <c:pt idx="12825" formatCode="h:mm:ss">
                  <c:v>0.74212962962963003</c:v>
                </c:pt>
                <c:pt idx="12826">
                  <c:v>0.7421875</c:v>
                </c:pt>
                <c:pt idx="12827" formatCode="h:mm:ss">
                  <c:v>0.74224537037036997</c:v>
                </c:pt>
                <c:pt idx="12828" formatCode="h:mm:ss">
                  <c:v>0.74230324074074105</c:v>
                </c:pt>
                <c:pt idx="12829">
                  <c:v>0.74236111111111103</c:v>
                </c:pt>
                <c:pt idx="12830" formatCode="h:mm:ss">
                  <c:v>0.742418981481481</c:v>
                </c:pt>
                <c:pt idx="12831" formatCode="h:mm:ss">
                  <c:v>0.74247685185185197</c:v>
                </c:pt>
                <c:pt idx="12832">
                  <c:v>0.74253472222222205</c:v>
                </c:pt>
                <c:pt idx="12833">
                  <c:v>0.74259259259259303</c:v>
                </c:pt>
                <c:pt idx="12834" formatCode="h:mm:ss">
                  <c:v>0.742650462962963</c:v>
                </c:pt>
                <c:pt idx="12835" formatCode="h:mm:ss">
                  <c:v>0.74270833333333297</c:v>
                </c:pt>
                <c:pt idx="12836">
                  <c:v>0.74276620370370405</c:v>
                </c:pt>
                <c:pt idx="12837" formatCode="h:mm:ss">
                  <c:v>0.74282407407407403</c:v>
                </c:pt>
                <c:pt idx="12838" formatCode="h:mm:ss">
                  <c:v>0.742881944444444</c:v>
                </c:pt>
                <c:pt idx="12839">
                  <c:v>0.74293981481481497</c:v>
                </c:pt>
                <c:pt idx="12840" formatCode="h:mm:ss">
                  <c:v>0.74299768518518505</c:v>
                </c:pt>
                <c:pt idx="12841" formatCode="h:mm:ss">
                  <c:v>0.74305555555555503</c:v>
                </c:pt>
                <c:pt idx="12842">
                  <c:v>0.743113425925926</c:v>
                </c:pt>
                <c:pt idx="12843" formatCode="h:mm:ss">
                  <c:v>0.74317129629629597</c:v>
                </c:pt>
                <c:pt idx="12844" formatCode="h:mm:ss">
                  <c:v>0.74322916666666705</c:v>
                </c:pt>
                <c:pt idx="12845">
                  <c:v>0.74328703703703702</c:v>
                </c:pt>
                <c:pt idx="12846" formatCode="h:mm:ss">
                  <c:v>0.743344907407407</c:v>
                </c:pt>
                <c:pt idx="12847" formatCode="h:mm:ss">
                  <c:v>0.74340277777777797</c:v>
                </c:pt>
                <c:pt idx="12848">
                  <c:v>0.74346064814814805</c:v>
                </c:pt>
                <c:pt idx="12849">
                  <c:v>0.74351851851851802</c:v>
                </c:pt>
                <c:pt idx="12850" formatCode="h:mm:ss">
                  <c:v>0.74357638888888899</c:v>
                </c:pt>
                <c:pt idx="12851" formatCode="h:mm:ss">
                  <c:v>0.74363425925925897</c:v>
                </c:pt>
                <c:pt idx="12852">
                  <c:v>0.74369212962963005</c:v>
                </c:pt>
                <c:pt idx="12853" formatCode="h:mm:ss">
                  <c:v>0.74375000000000002</c:v>
                </c:pt>
                <c:pt idx="12854" formatCode="h:mm:ss">
                  <c:v>0.74380787037036999</c:v>
                </c:pt>
                <c:pt idx="12855">
                  <c:v>0.74386574074074097</c:v>
                </c:pt>
                <c:pt idx="12856" formatCode="h:mm:ss">
                  <c:v>0.74392361111111105</c:v>
                </c:pt>
                <c:pt idx="12857" formatCode="h:mm:ss">
                  <c:v>0.74398148148148102</c:v>
                </c:pt>
                <c:pt idx="12858">
                  <c:v>0.74403935185185199</c:v>
                </c:pt>
                <c:pt idx="12859" formatCode="h:mm:ss">
                  <c:v>0.74409722222222197</c:v>
                </c:pt>
                <c:pt idx="12860" formatCode="h:mm:ss">
                  <c:v>0.74415509259259205</c:v>
                </c:pt>
                <c:pt idx="12861">
                  <c:v>0.74421296296296302</c:v>
                </c:pt>
                <c:pt idx="12862" formatCode="h:mm:ss">
                  <c:v>0.74427083333333299</c:v>
                </c:pt>
                <c:pt idx="12863" formatCode="h:mm:ss">
                  <c:v>0.74432870370370396</c:v>
                </c:pt>
                <c:pt idx="12864">
                  <c:v>0.74438657407407405</c:v>
                </c:pt>
                <c:pt idx="12865">
                  <c:v>0.74444444444444402</c:v>
                </c:pt>
                <c:pt idx="12866" formatCode="h:mm:ss">
                  <c:v>0.74450231481481499</c:v>
                </c:pt>
                <c:pt idx="12867" formatCode="h:mm:ss">
                  <c:v>0.74456018518518496</c:v>
                </c:pt>
                <c:pt idx="12868">
                  <c:v>0.74461805555555505</c:v>
                </c:pt>
                <c:pt idx="12869" formatCode="h:mm:ss">
                  <c:v>0.74467592592592602</c:v>
                </c:pt>
                <c:pt idx="12870" formatCode="h:mm:ss">
                  <c:v>0.74473379629629599</c:v>
                </c:pt>
                <c:pt idx="12871">
                  <c:v>0.74479166666666696</c:v>
                </c:pt>
                <c:pt idx="12872" formatCode="h:mm:ss">
                  <c:v>0.74484953703703705</c:v>
                </c:pt>
                <c:pt idx="12873" formatCode="h:mm:ss">
                  <c:v>0.74490740740740702</c:v>
                </c:pt>
                <c:pt idx="12874">
                  <c:v>0.74496527777777799</c:v>
                </c:pt>
                <c:pt idx="12875" formatCode="h:mm:ss">
                  <c:v>0.74502314814814796</c:v>
                </c:pt>
                <c:pt idx="12876" formatCode="h:mm:ss">
                  <c:v>0.74508101851851805</c:v>
                </c:pt>
                <c:pt idx="12877">
                  <c:v>0.74513888888888902</c:v>
                </c:pt>
                <c:pt idx="12878" formatCode="h:mm:ss">
                  <c:v>0.74519675925925899</c:v>
                </c:pt>
                <c:pt idx="12879" formatCode="h:mm:ss">
                  <c:v>0.74525462962962996</c:v>
                </c:pt>
                <c:pt idx="12880">
                  <c:v>0.74531250000000004</c:v>
                </c:pt>
                <c:pt idx="12881">
                  <c:v>0.74537037037037002</c:v>
                </c:pt>
                <c:pt idx="12882" formatCode="h:mm:ss">
                  <c:v>0.74542824074074099</c:v>
                </c:pt>
                <c:pt idx="12883" formatCode="h:mm:ss">
                  <c:v>0.74548611111111096</c:v>
                </c:pt>
                <c:pt idx="12884">
                  <c:v>0.74554398148148104</c:v>
                </c:pt>
                <c:pt idx="12885" formatCode="h:mm:ss">
                  <c:v>0.74560185185185202</c:v>
                </c:pt>
                <c:pt idx="12886" formatCode="h:mm:ss">
                  <c:v>0.74565972222222199</c:v>
                </c:pt>
                <c:pt idx="12887">
                  <c:v>0.74571759259259296</c:v>
                </c:pt>
                <c:pt idx="12888" formatCode="h:mm:ss">
                  <c:v>0.74577546296296304</c:v>
                </c:pt>
                <c:pt idx="12889" formatCode="h:mm:ss">
                  <c:v>0.74583333333333302</c:v>
                </c:pt>
                <c:pt idx="12890">
                  <c:v>0.74589120370370399</c:v>
                </c:pt>
                <c:pt idx="12891" formatCode="h:mm:ss">
                  <c:v>0.74594907407407396</c:v>
                </c:pt>
                <c:pt idx="12892" formatCode="h:mm:ss">
                  <c:v>0.74600694444444404</c:v>
                </c:pt>
                <c:pt idx="12893">
                  <c:v>0.74606481481481501</c:v>
                </c:pt>
                <c:pt idx="12894" formatCode="h:mm:ss">
                  <c:v>0.74612268518518499</c:v>
                </c:pt>
                <c:pt idx="12895" formatCode="h:mm:ss">
                  <c:v>0.74618055555555596</c:v>
                </c:pt>
                <c:pt idx="12896">
                  <c:v>0.74623842592592604</c:v>
                </c:pt>
                <c:pt idx="12897">
                  <c:v>0.74629629629629601</c:v>
                </c:pt>
                <c:pt idx="12898" formatCode="h:mm:ss">
                  <c:v>0.74635416666666698</c:v>
                </c:pt>
                <c:pt idx="12899" formatCode="h:mm:ss">
                  <c:v>0.74641203703703696</c:v>
                </c:pt>
                <c:pt idx="12900">
                  <c:v>0.74646990740740704</c:v>
                </c:pt>
                <c:pt idx="12901" formatCode="h:mm:ss">
                  <c:v>0.74652777777777801</c:v>
                </c:pt>
                <c:pt idx="12902" formatCode="h:mm:ss">
                  <c:v>0.74658564814814798</c:v>
                </c:pt>
                <c:pt idx="12903">
                  <c:v>0.74664351851851896</c:v>
                </c:pt>
                <c:pt idx="12904" formatCode="h:mm:ss">
                  <c:v>0.74670138888888904</c:v>
                </c:pt>
                <c:pt idx="12905" formatCode="h:mm:ss">
                  <c:v>0.74675925925925901</c:v>
                </c:pt>
                <c:pt idx="12906">
                  <c:v>0.74681712962962998</c:v>
                </c:pt>
                <c:pt idx="12907" formatCode="h:mm:ss">
                  <c:v>0.74687499999999996</c:v>
                </c:pt>
                <c:pt idx="12908" formatCode="h:mm:ss">
                  <c:v>0.74693287037037004</c:v>
                </c:pt>
                <c:pt idx="12909">
                  <c:v>0.74699074074074101</c:v>
                </c:pt>
                <c:pt idx="12910" formatCode="h:mm:ss">
                  <c:v>0.74704861111111098</c:v>
                </c:pt>
                <c:pt idx="12911" formatCode="h:mm:ss">
                  <c:v>0.74710648148148096</c:v>
                </c:pt>
                <c:pt idx="12912">
                  <c:v>0.74716435185185204</c:v>
                </c:pt>
                <c:pt idx="12913">
                  <c:v>0.74722222222222201</c:v>
                </c:pt>
                <c:pt idx="12914" formatCode="h:mm:ss">
                  <c:v>0.74728009259259298</c:v>
                </c:pt>
                <c:pt idx="12915" formatCode="h:mm:ss">
                  <c:v>0.74733796296296295</c:v>
                </c:pt>
                <c:pt idx="12916">
                  <c:v>0.74739583333333304</c:v>
                </c:pt>
                <c:pt idx="12917" formatCode="h:mm:ss">
                  <c:v>0.74745370370370401</c:v>
                </c:pt>
                <c:pt idx="12918" formatCode="h:mm:ss">
                  <c:v>0.74751157407407398</c:v>
                </c:pt>
                <c:pt idx="12919">
                  <c:v>0.74756944444444395</c:v>
                </c:pt>
                <c:pt idx="12920" formatCode="h:mm:ss">
                  <c:v>0.74762731481481504</c:v>
                </c:pt>
                <c:pt idx="12921" formatCode="h:mm:ss">
                  <c:v>0.74768518518518501</c:v>
                </c:pt>
                <c:pt idx="12922">
                  <c:v>0.74774305555555598</c:v>
                </c:pt>
                <c:pt idx="12923" formatCode="h:mm:ss">
                  <c:v>0.74780092592592595</c:v>
                </c:pt>
                <c:pt idx="12924" formatCode="h:mm:ss">
                  <c:v>0.74785879629629604</c:v>
                </c:pt>
                <c:pt idx="12925">
                  <c:v>0.74791666666666701</c:v>
                </c:pt>
                <c:pt idx="12926" formatCode="h:mm:ss">
                  <c:v>0.74797453703703698</c:v>
                </c:pt>
                <c:pt idx="12927" formatCode="h:mm:ss">
                  <c:v>0.74803240740740695</c:v>
                </c:pt>
                <c:pt idx="12928">
                  <c:v>0.74809027777777803</c:v>
                </c:pt>
                <c:pt idx="12929">
                  <c:v>0.74814814814814801</c:v>
                </c:pt>
                <c:pt idx="12930" formatCode="h:mm:ss">
                  <c:v>0.74820601851851798</c:v>
                </c:pt>
                <c:pt idx="12931" formatCode="h:mm:ss">
                  <c:v>0.74826388888888895</c:v>
                </c:pt>
                <c:pt idx="12932">
                  <c:v>0.74832175925925903</c:v>
                </c:pt>
                <c:pt idx="12933" formatCode="h:mm:ss">
                  <c:v>0.74837962962963001</c:v>
                </c:pt>
                <c:pt idx="12934" formatCode="h:mm:ss">
                  <c:v>0.74843749999999998</c:v>
                </c:pt>
                <c:pt idx="12935">
                  <c:v>0.74849537037036995</c:v>
                </c:pt>
                <c:pt idx="12936" formatCode="h:mm:ss">
                  <c:v>0.74855324074074103</c:v>
                </c:pt>
                <c:pt idx="12937" formatCode="h:mm:ss">
                  <c:v>0.74861111111111101</c:v>
                </c:pt>
                <c:pt idx="12938">
                  <c:v>0.74866898148148098</c:v>
                </c:pt>
                <c:pt idx="12939" formatCode="h:mm:ss">
                  <c:v>0.74872685185185195</c:v>
                </c:pt>
                <c:pt idx="12940" formatCode="h:mm:ss">
                  <c:v>0.74878472222222203</c:v>
                </c:pt>
                <c:pt idx="12941">
                  <c:v>0.748842592592593</c:v>
                </c:pt>
                <c:pt idx="12942" formatCode="h:mm:ss">
                  <c:v>0.74890046296296298</c:v>
                </c:pt>
                <c:pt idx="12943" formatCode="h:mm:ss">
                  <c:v>0.74895833333333295</c:v>
                </c:pt>
                <c:pt idx="12944">
                  <c:v>0.74901620370370403</c:v>
                </c:pt>
                <c:pt idx="12945">
                  <c:v>0.749074074074074</c:v>
                </c:pt>
                <c:pt idx="12946" formatCode="h:mm:ss">
                  <c:v>0.74913194444444398</c:v>
                </c:pt>
                <c:pt idx="12947" formatCode="h:mm:ss">
                  <c:v>0.74918981481481495</c:v>
                </c:pt>
                <c:pt idx="12948">
                  <c:v>0.74924768518518503</c:v>
                </c:pt>
                <c:pt idx="12949" formatCode="h:mm:ss">
                  <c:v>0.749305555555555</c:v>
                </c:pt>
                <c:pt idx="12950" formatCode="h:mm:ss">
                  <c:v>0.74936342592592597</c:v>
                </c:pt>
                <c:pt idx="12951">
                  <c:v>0.74942129629629595</c:v>
                </c:pt>
                <c:pt idx="12952" formatCode="h:mm:ss">
                  <c:v>0.74947916666666703</c:v>
                </c:pt>
                <c:pt idx="12953" formatCode="h:mm:ss">
                  <c:v>0.749537037037037</c:v>
                </c:pt>
                <c:pt idx="12954">
                  <c:v>0.74959490740740697</c:v>
                </c:pt>
                <c:pt idx="12955" formatCode="h:mm:ss">
                  <c:v>0.74965277777777795</c:v>
                </c:pt>
                <c:pt idx="12956" formatCode="h:mm:ss">
                  <c:v>0.74971064814814803</c:v>
                </c:pt>
                <c:pt idx="12957">
                  <c:v>0.749768518518518</c:v>
                </c:pt>
                <c:pt idx="12958" formatCode="h:mm:ss">
                  <c:v>0.74982638888888897</c:v>
                </c:pt>
                <c:pt idx="12959" formatCode="h:mm:ss">
                  <c:v>0.74988425925925895</c:v>
                </c:pt>
                <c:pt idx="12960">
                  <c:v>0.74994212962963003</c:v>
                </c:pt>
                <c:pt idx="12961">
                  <c:v>0.75</c:v>
                </c:pt>
                <c:pt idx="12962" formatCode="h:mm:ss">
                  <c:v>0.75005787037036997</c:v>
                </c:pt>
                <c:pt idx="12963" formatCode="h:mm:ss">
                  <c:v>0.75011574074074105</c:v>
                </c:pt>
                <c:pt idx="12964">
                  <c:v>0.75017361111111103</c:v>
                </c:pt>
                <c:pt idx="12965" formatCode="h:mm:ss">
                  <c:v>0.750231481481481</c:v>
                </c:pt>
                <c:pt idx="12966" formatCode="h:mm:ss">
                  <c:v>0.75028935185185197</c:v>
                </c:pt>
                <c:pt idx="12967">
                  <c:v>0.75034722222222205</c:v>
                </c:pt>
                <c:pt idx="12968" formatCode="h:mm:ss">
                  <c:v>0.75040509259259303</c:v>
                </c:pt>
                <c:pt idx="12969" formatCode="h:mm:ss">
                  <c:v>0.750462962962963</c:v>
                </c:pt>
                <c:pt idx="12970">
                  <c:v>0.75052083333333297</c:v>
                </c:pt>
                <c:pt idx="12971" formatCode="h:mm:ss">
                  <c:v>0.75057870370370405</c:v>
                </c:pt>
                <c:pt idx="12972" formatCode="h:mm:ss">
                  <c:v>0.75063657407407403</c:v>
                </c:pt>
                <c:pt idx="12973">
                  <c:v>0.750694444444444</c:v>
                </c:pt>
                <c:pt idx="12974" formatCode="h:mm:ss">
                  <c:v>0.75075231481481497</c:v>
                </c:pt>
                <c:pt idx="12975" formatCode="h:mm:ss">
                  <c:v>0.75081018518518505</c:v>
                </c:pt>
                <c:pt idx="12976">
                  <c:v>0.75086805555555503</c:v>
                </c:pt>
                <c:pt idx="12977">
                  <c:v>0.750925925925926</c:v>
                </c:pt>
                <c:pt idx="12978" formatCode="h:mm:ss">
                  <c:v>0.75098379629629597</c:v>
                </c:pt>
                <c:pt idx="12979" formatCode="h:mm:ss">
                  <c:v>0.75104166666666705</c:v>
                </c:pt>
                <c:pt idx="12980">
                  <c:v>0.75109953703703702</c:v>
                </c:pt>
                <c:pt idx="12981" formatCode="h:mm:ss">
                  <c:v>0.751157407407407</c:v>
                </c:pt>
                <c:pt idx="12982" formatCode="h:mm:ss">
                  <c:v>0.75121527777777797</c:v>
                </c:pt>
                <c:pt idx="12983">
                  <c:v>0.75127314814814805</c:v>
                </c:pt>
                <c:pt idx="12984" formatCode="h:mm:ss">
                  <c:v>0.75133101851851802</c:v>
                </c:pt>
                <c:pt idx="12985" formatCode="h:mm:ss">
                  <c:v>0.75138888888888899</c:v>
                </c:pt>
                <c:pt idx="12986">
                  <c:v>0.75144675925925897</c:v>
                </c:pt>
                <c:pt idx="12987" formatCode="h:mm:ss">
                  <c:v>0.75150462962963005</c:v>
                </c:pt>
                <c:pt idx="12988" formatCode="h:mm:ss">
                  <c:v>0.75156250000000002</c:v>
                </c:pt>
                <c:pt idx="12989">
                  <c:v>0.75162037037036999</c:v>
                </c:pt>
                <c:pt idx="12990" formatCode="h:mm:ss">
                  <c:v>0.75167824074074097</c:v>
                </c:pt>
                <c:pt idx="12991" formatCode="h:mm:ss">
                  <c:v>0.75173611111111105</c:v>
                </c:pt>
                <c:pt idx="12992">
                  <c:v>0.75179398148148102</c:v>
                </c:pt>
                <c:pt idx="12993">
                  <c:v>0.75185185185185199</c:v>
                </c:pt>
                <c:pt idx="12994" formatCode="h:mm:ss">
                  <c:v>0.75190972222222197</c:v>
                </c:pt>
                <c:pt idx="12995" formatCode="h:mm:ss">
                  <c:v>0.75196759259259205</c:v>
                </c:pt>
                <c:pt idx="12996">
                  <c:v>0.75202546296296302</c:v>
                </c:pt>
                <c:pt idx="12997" formatCode="h:mm:ss">
                  <c:v>0.75208333333333299</c:v>
                </c:pt>
                <c:pt idx="12998" formatCode="h:mm:ss">
                  <c:v>0.75214120370370396</c:v>
                </c:pt>
                <c:pt idx="12999">
                  <c:v>0.75219907407407405</c:v>
                </c:pt>
                <c:pt idx="13000" formatCode="h:mm:ss">
                  <c:v>0.75225694444444402</c:v>
                </c:pt>
                <c:pt idx="13001" formatCode="h:mm:ss">
                  <c:v>0.75231481481481499</c:v>
                </c:pt>
                <c:pt idx="13002">
                  <c:v>0.75237268518518496</c:v>
                </c:pt>
                <c:pt idx="13003" formatCode="h:mm:ss">
                  <c:v>0.75243055555555505</c:v>
                </c:pt>
                <c:pt idx="13004" formatCode="h:mm:ss">
                  <c:v>0.75248842592592602</c:v>
                </c:pt>
                <c:pt idx="13005">
                  <c:v>0.75254629629629599</c:v>
                </c:pt>
                <c:pt idx="13006" formatCode="h:mm:ss">
                  <c:v>0.75260416666666696</c:v>
                </c:pt>
                <c:pt idx="13007" formatCode="h:mm:ss">
                  <c:v>0.75266203703703705</c:v>
                </c:pt>
                <c:pt idx="13008">
                  <c:v>0.75271990740740702</c:v>
                </c:pt>
                <c:pt idx="13009">
                  <c:v>0.75277777777777799</c:v>
                </c:pt>
                <c:pt idx="13010" formatCode="h:mm:ss">
                  <c:v>0.75283564814814796</c:v>
                </c:pt>
                <c:pt idx="13011" formatCode="h:mm:ss">
                  <c:v>0.75289351851851805</c:v>
                </c:pt>
                <c:pt idx="13012">
                  <c:v>0.75295138888888902</c:v>
                </c:pt>
                <c:pt idx="13013" formatCode="h:mm:ss">
                  <c:v>0.75300925925925899</c:v>
                </c:pt>
                <c:pt idx="13014" formatCode="h:mm:ss">
                  <c:v>0.75306712962962996</c:v>
                </c:pt>
                <c:pt idx="13015">
                  <c:v>0.75312500000000004</c:v>
                </c:pt>
                <c:pt idx="13016" formatCode="h:mm:ss">
                  <c:v>0.75318287037037002</c:v>
                </c:pt>
                <c:pt idx="13017" formatCode="h:mm:ss">
                  <c:v>0.75324074074074099</c:v>
                </c:pt>
                <c:pt idx="13018">
                  <c:v>0.75329861111111096</c:v>
                </c:pt>
                <c:pt idx="13019" formatCode="h:mm:ss">
                  <c:v>0.75335648148148104</c:v>
                </c:pt>
                <c:pt idx="13020" formatCode="h:mm:ss">
                  <c:v>0.75341435185185202</c:v>
                </c:pt>
                <c:pt idx="13021">
                  <c:v>0.75347222222222199</c:v>
                </c:pt>
                <c:pt idx="13022" formatCode="h:mm:ss">
                  <c:v>0.75353009259259296</c:v>
                </c:pt>
                <c:pt idx="13023" formatCode="h:mm:ss">
                  <c:v>0.75358796296296304</c:v>
                </c:pt>
                <c:pt idx="13024">
                  <c:v>0.75364583333333302</c:v>
                </c:pt>
                <c:pt idx="13025">
                  <c:v>0.75370370370370399</c:v>
                </c:pt>
                <c:pt idx="13026" formatCode="h:mm:ss">
                  <c:v>0.75376157407407396</c:v>
                </c:pt>
                <c:pt idx="13027" formatCode="h:mm:ss">
                  <c:v>0.75381944444444404</c:v>
                </c:pt>
                <c:pt idx="13028">
                  <c:v>0.75387731481481501</c:v>
                </c:pt>
                <c:pt idx="13029" formatCode="h:mm:ss">
                  <c:v>0.75393518518518499</c:v>
                </c:pt>
                <c:pt idx="13030" formatCode="h:mm:ss">
                  <c:v>0.75399305555555596</c:v>
                </c:pt>
                <c:pt idx="13031">
                  <c:v>0.75405092592592604</c:v>
                </c:pt>
                <c:pt idx="13032" formatCode="h:mm:ss">
                  <c:v>0.75410879629629601</c:v>
                </c:pt>
                <c:pt idx="13033" formatCode="h:mm:ss">
                  <c:v>0.75416666666666698</c:v>
                </c:pt>
                <c:pt idx="13034">
                  <c:v>0.75422453703703696</c:v>
                </c:pt>
                <c:pt idx="13035" formatCode="h:mm:ss">
                  <c:v>0.75428240740740704</c:v>
                </c:pt>
                <c:pt idx="13036" formatCode="h:mm:ss">
                  <c:v>0.75434027777777801</c:v>
                </c:pt>
                <c:pt idx="13037">
                  <c:v>0.75439814814814798</c:v>
                </c:pt>
                <c:pt idx="13038" formatCode="h:mm:ss">
                  <c:v>0.75445601851851896</c:v>
                </c:pt>
                <c:pt idx="13039" formatCode="h:mm:ss">
                  <c:v>0.75451388888888904</c:v>
                </c:pt>
                <c:pt idx="13040">
                  <c:v>0.75457175925925901</c:v>
                </c:pt>
                <c:pt idx="13041">
                  <c:v>0.75462962962962998</c:v>
                </c:pt>
                <c:pt idx="13042" formatCode="h:mm:ss">
                  <c:v>0.75468749999999996</c:v>
                </c:pt>
                <c:pt idx="13043" formatCode="h:mm:ss">
                  <c:v>0.75474537037037004</c:v>
                </c:pt>
                <c:pt idx="13044">
                  <c:v>0.75480324074074101</c:v>
                </c:pt>
                <c:pt idx="13045" formatCode="h:mm:ss">
                  <c:v>0.75486111111111098</c:v>
                </c:pt>
                <c:pt idx="13046" formatCode="h:mm:ss">
                  <c:v>0.75491898148148096</c:v>
                </c:pt>
                <c:pt idx="13047">
                  <c:v>0.75497685185185204</c:v>
                </c:pt>
                <c:pt idx="13048" formatCode="h:mm:ss">
                  <c:v>0.75503472222222201</c:v>
                </c:pt>
                <c:pt idx="13049" formatCode="h:mm:ss">
                  <c:v>0.75509259259259298</c:v>
                </c:pt>
                <c:pt idx="13050">
                  <c:v>0.75515046296296295</c:v>
                </c:pt>
                <c:pt idx="13051" formatCode="h:mm:ss">
                  <c:v>0.75520833333333304</c:v>
                </c:pt>
                <c:pt idx="13052" formatCode="h:mm:ss">
                  <c:v>0.75526620370370401</c:v>
                </c:pt>
                <c:pt idx="13053">
                  <c:v>0.75532407407407398</c:v>
                </c:pt>
                <c:pt idx="13054" formatCode="h:mm:ss">
                  <c:v>0.75538194444444395</c:v>
                </c:pt>
                <c:pt idx="13055" formatCode="h:mm:ss">
                  <c:v>0.75543981481481504</c:v>
                </c:pt>
                <c:pt idx="13056">
                  <c:v>0.75549768518518501</c:v>
                </c:pt>
                <c:pt idx="13057">
                  <c:v>0.75555555555555598</c:v>
                </c:pt>
                <c:pt idx="13058" formatCode="h:mm:ss">
                  <c:v>0.75561342592592595</c:v>
                </c:pt>
                <c:pt idx="13059" formatCode="h:mm:ss">
                  <c:v>0.75567129629629604</c:v>
                </c:pt>
                <c:pt idx="13060">
                  <c:v>0.75572916666666701</c:v>
                </c:pt>
                <c:pt idx="13061" formatCode="h:mm:ss">
                  <c:v>0.75578703703703698</c:v>
                </c:pt>
                <c:pt idx="13062" formatCode="h:mm:ss">
                  <c:v>0.75584490740740695</c:v>
                </c:pt>
                <c:pt idx="13063">
                  <c:v>0.75590277777777803</c:v>
                </c:pt>
                <c:pt idx="13064" formatCode="h:mm:ss">
                  <c:v>0.75596064814814801</c:v>
                </c:pt>
                <c:pt idx="13065" formatCode="h:mm:ss">
                  <c:v>0.75601851851851798</c:v>
                </c:pt>
                <c:pt idx="13066">
                  <c:v>0.75607638888888895</c:v>
                </c:pt>
                <c:pt idx="13067" formatCode="h:mm:ss">
                  <c:v>0.75613425925925903</c:v>
                </c:pt>
                <c:pt idx="13068" formatCode="h:mm:ss">
                  <c:v>0.75619212962963001</c:v>
                </c:pt>
                <c:pt idx="13069">
                  <c:v>0.75624999999999998</c:v>
                </c:pt>
                <c:pt idx="13070" formatCode="h:mm:ss">
                  <c:v>0.75630787037036995</c:v>
                </c:pt>
                <c:pt idx="13071" formatCode="h:mm:ss">
                  <c:v>0.75636574074074103</c:v>
                </c:pt>
                <c:pt idx="13072">
                  <c:v>0.75642361111111101</c:v>
                </c:pt>
                <c:pt idx="13073">
                  <c:v>0.75648148148148098</c:v>
                </c:pt>
                <c:pt idx="13074" formatCode="h:mm:ss">
                  <c:v>0.75653935185185195</c:v>
                </c:pt>
                <c:pt idx="13075" formatCode="h:mm:ss">
                  <c:v>0.75659722222222203</c:v>
                </c:pt>
                <c:pt idx="13076">
                  <c:v>0.756655092592593</c:v>
                </c:pt>
                <c:pt idx="13077" formatCode="h:mm:ss">
                  <c:v>0.75671296296296298</c:v>
                </c:pt>
                <c:pt idx="13078" formatCode="h:mm:ss">
                  <c:v>0.75677083333333295</c:v>
                </c:pt>
                <c:pt idx="13079">
                  <c:v>0.75682870370370403</c:v>
                </c:pt>
                <c:pt idx="13080" formatCode="h:mm:ss">
                  <c:v>0.756886574074074</c:v>
                </c:pt>
                <c:pt idx="13081" formatCode="h:mm:ss">
                  <c:v>0.75694444444444398</c:v>
                </c:pt>
                <c:pt idx="13082">
                  <c:v>0.75700231481481495</c:v>
                </c:pt>
                <c:pt idx="13083" formatCode="h:mm:ss">
                  <c:v>0.75706018518518503</c:v>
                </c:pt>
                <c:pt idx="13084" formatCode="h:mm:ss">
                  <c:v>0.757118055555555</c:v>
                </c:pt>
                <c:pt idx="13085">
                  <c:v>0.75717592592592597</c:v>
                </c:pt>
                <c:pt idx="13086" formatCode="h:mm:ss">
                  <c:v>0.75723379629629595</c:v>
                </c:pt>
                <c:pt idx="13087" formatCode="h:mm:ss">
                  <c:v>0.75729166666666703</c:v>
                </c:pt>
                <c:pt idx="13088">
                  <c:v>0.757349537037037</c:v>
                </c:pt>
                <c:pt idx="13089">
                  <c:v>0.75740740740740697</c:v>
                </c:pt>
                <c:pt idx="13090" formatCode="h:mm:ss">
                  <c:v>0.75746527777777795</c:v>
                </c:pt>
                <c:pt idx="13091" formatCode="h:mm:ss">
                  <c:v>0.75752314814814803</c:v>
                </c:pt>
                <c:pt idx="13092">
                  <c:v>0.757581018518518</c:v>
                </c:pt>
                <c:pt idx="13093" formatCode="h:mm:ss">
                  <c:v>0.75763888888888897</c:v>
                </c:pt>
                <c:pt idx="13094" formatCode="h:mm:ss">
                  <c:v>0.75769675925925895</c:v>
                </c:pt>
                <c:pt idx="13095">
                  <c:v>0.75775462962963003</c:v>
                </c:pt>
                <c:pt idx="13096" formatCode="h:mm:ss">
                  <c:v>0.7578125</c:v>
                </c:pt>
                <c:pt idx="13097" formatCode="h:mm:ss">
                  <c:v>0.75787037037036997</c:v>
                </c:pt>
                <c:pt idx="13098">
                  <c:v>0.75792824074074105</c:v>
                </c:pt>
                <c:pt idx="13099" formatCode="h:mm:ss">
                  <c:v>0.75798611111111103</c:v>
                </c:pt>
                <c:pt idx="13100" formatCode="h:mm:ss">
                  <c:v>0.758043981481481</c:v>
                </c:pt>
                <c:pt idx="13101">
                  <c:v>0.75810185185185197</c:v>
                </c:pt>
                <c:pt idx="13102" formatCode="h:mm:ss">
                  <c:v>0.75815972222222205</c:v>
                </c:pt>
                <c:pt idx="13103" formatCode="h:mm:ss">
                  <c:v>0.75821759259259303</c:v>
                </c:pt>
                <c:pt idx="13104">
                  <c:v>0.758275462962963</c:v>
                </c:pt>
                <c:pt idx="13105">
                  <c:v>0.75833333333333297</c:v>
                </c:pt>
                <c:pt idx="13106" formatCode="h:mm:ss">
                  <c:v>0.75839120370370405</c:v>
                </c:pt>
                <c:pt idx="13107" formatCode="h:mm:ss">
                  <c:v>0.75844907407407403</c:v>
                </c:pt>
                <c:pt idx="13108">
                  <c:v>0.758506944444444</c:v>
                </c:pt>
                <c:pt idx="13109" formatCode="h:mm:ss">
                  <c:v>0.75856481481481497</c:v>
                </c:pt>
                <c:pt idx="13110" formatCode="h:mm:ss">
                  <c:v>0.75862268518518505</c:v>
                </c:pt>
                <c:pt idx="13111">
                  <c:v>0.75868055555555503</c:v>
                </c:pt>
                <c:pt idx="13112" formatCode="h:mm:ss">
                  <c:v>0.758738425925926</c:v>
                </c:pt>
                <c:pt idx="13113" formatCode="h:mm:ss">
                  <c:v>0.75879629629629597</c:v>
                </c:pt>
                <c:pt idx="13114">
                  <c:v>0.75885416666666705</c:v>
                </c:pt>
                <c:pt idx="13115" formatCode="h:mm:ss">
                  <c:v>0.75891203703703702</c:v>
                </c:pt>
                <c:pt idx="13116" formatCode="h:mm:ss">
                  <c:v>0.758969907407407</c:v>
                </c:pt>
                <c:pt idx="13117">
                  <c:v>0.75902777777777797</c:v>
                </c:pt>
                <c:pt idx="13118" formatCode="h:mm:ss">
                  <c:v>0.75908564814814805</c:v>
                </c:pt>
                <c:pt idx="13119" formatCode="h:mm:ss">
                  <c:v>0.75914351851851802</c:v>
                </c:pt>
                <c:pt idx="13120">
                  <c:v>0.75920138888888899</c:v>
                </c:pt>
                <c:pt idx="13121">
                  <c:v>0.75925925925925897</c:v>
                </c:pt>
                <c:pt idx="13122" formatCode="h:mm:ss">
                  <c:v>0.75931712962963005</c:v>
                </c:pt>
                <c:pt idx="13123" formatCode="h:mm:ss">
                  <c:v>0.75937500000000002</c:v>
                </c:pt>
                <c:pt idx="13124">
                  <c:v>0.75943287037036999</c:v>
                </c:pt>
                <c:pt idx="13125" formatCode="h:mm:ss">
                  <c:v>0.75949074074074097</c:v>
                </c:pt>
                <c:pt idx="13126" formatCode="h:mm:ss">
                  <c:v>0.75954861111111105</c:v>
                </c:pt>
                <c:pt idx="13127">
                  <c:v>0.75960648148148102</c:v>
                </c:pt>
                <c:pt idx="13128" formatCode="h:mm:ss">
                  <c:v>0.75966435185185199</c:v>
                </c:pt>
                <c:pt idx="13129" formatCode="h:mm:ss">
                  <c:v>0.75972222222222197</c:v>
                </c:pt>
                <c:pt idx="13130">
                  <c:v>0.75978009259259205</c:v>
                </c:pt>
                <c:pt idx="13131" formatCode="h:mm:ss">
                  <c:v>0.75983796296296302</c:v>
                </c:pt>
                <c:pt idx="13132" formatCode="h:mm:ss">
                  <c:v>0.75989583333333299</c:v>
                </c:pt>
                <c:pt idx="13133">
                  <c:v>0.75995370370370396</c:v>
                </c:pt>
                <c:pt idx="13134" formatCode="h:mm:ss">
                  <c:v>0.76001157407407405</c:v>
                </c:pt>
                <c:pt idx="13135" formatCode="h:mm:ss">
                  <c:v>0.76006944444444402</c:v>
                </c:pt>
                <c:pt idx="13136">
                  <c:v>0.76012731481481499</c:v>
                </c:pt>
                <c:pt idx="13137">
                  <c:v>0.76018518518518496</c:v>
                </c:pt>
                <c:pt idx="13138" formatCode="h:mm:ss">
                  <c:v>0.76024305555555505</c:v>
                </c:pt>
                <c:pt idx="13139" formatCode="h:mm:ss">
                  <c:v>0.76030092592592602</c:v>
                </c:pt>
                <c:pt idx="13140">
                  <c:v>0.76035879629629599</c:v>
                </c:pt>
                <c:pt idx="13141" formatCode="h:mm:ss">
                  <c:v>0.76041666666666696</c:v>
                </c:pt>
                <c:pt idx="13142" formatCode="h:mm:ss">
                  <c:v>0.76047453703703705</c:v>
                </c:pt>
                <c:pt idx="13143">
                  <c:v>0.76053240740740702</c:v>
                </c:pt>
                <c:pt idx="13144" formatCode="h:mm:ss">
                  <c:v>0.76059027777777799</c:v>
                </c:pt>
                <c:pt idx="13145" formatCode="h:mm:ss">
                  <c:v>0.76064814814814796</c:v>
                </c:pt>
                <c:pt idx="13146">
                  <c:v>0.76070601851851805</c:v>
                </c:pt>
                <c:pt idx="13147" formatCode="h:mm:ss">
                  <c:v>0.76076388888888902</c:v>
                </c:pt>
                <c:pt idx="13148" formatCode="h:mm:ss">
                  <c:v>0.76082175925925899</c:v>
                </c:pt>
                <c:pt idx="13149">
                  <c:v>0.76087962962962996</c:v>
                </c:pt>
                <c:pt idx="13150" formatCode="h:mm:ss">
                  <c:v>0.76093750000000004</c:v>
                </c:pt>
                <c:pt idx="13151" formatCode="h:mm:ss">
                  <c:v>0.76099537037037002</c:v>
                </c:pt>
                <c:pt idx="13152">
                  <c:v>0.76105324074074099</c:v>
                </c:pt>
                <c:pt idx="13153">
                  <c:v>0.76111111111111096</c:v>
                </c:pt>
                <c:pt idx="13154" formatCode="h:mm:ss">
                  <c:v>0.76116898148148104</c:v>
                </c:pt>
                <c:pt idx="13155" formatCode="h:mm:ss">
                  <c:v>0.76122685185185202</c:v>
                </c:pt>
                <c:pt idx="13156">
                  <c:v>0.76128472222222199</c:v>
                </c:pt>
                <c:pt idx="13157" formatCode="h:mm:ss">
                  <c:v>0.76134259259259296</c:v>
                </c:pt>
                <c:pt idx="13158" formatCode="h:mm:ss">
                  <c:v>0.76140046296296304</c:v>
                </c:pt>
                <c:pt idx="13159">
                  <c:v>0.76145833333333302</c:v>
                </c:pt>
                <c:pt idx="13160" formatCode="h:mm:ss">
                  <c:v>0.76151620370370399</c:v>
                </c:pt>
                <c:pt idx="13161" formatCode="h:mm:ss">
                  <c:v>0.76157407407407396</c:v>
                </c:pt>
                <c:pt idx="13162">
                  <c:v>0.76163194444444404</c:v>
                </c:pt>
                <c:pt idx="13163" formatCode="h:mm:ss">
                  <c:v>0.76168981481481501</c:v>
                </c:pt>
                <c:pt idx="13164" formatCode="h:mm:ss">
                  <c:v>0.76174768518518499</c:v>
                </c:pt>
                <c:pt idx="13165">
                  <c:v>0.76180555555555596</c:v>
                </c:pt>
                <c:pt idx="13166" formatCode="h:mm:ss">
                  <c:v>0.76186342592592604</c:v>
                </c:pt>
                <c:pt idx="13167" formatCode="h:mm:ss">
                  <c:v>0.76192129629629601</c:v>
                </c:pt>
                <c:pt idx="13168">
                  <c:v>0.76197916666666698</c:v>
                </c:pt>
                <c:pt idx="13169">
                  <c:v>0.76203703703703696</c:v>
                </c:pt>
                <c:pt idx="13170" formatCode="h:mm:ss">
                  <c:v>0.76209490740740704</c:v>
                </c:pt>
                <c:pt idx="13171" formatCode="h:mm:ss">
                  <c:v>0.76215277777777801</c:v>
                </c:pt>
                <c:pt idx="13172">
                  <c:v>0.76221064814814798</c:v>
                </c:pt>
                <c:pt idx="13173" formatCode="h:mm:ss">
                  <c:v>0.76226851851851896</c:v>
                </c:pt>
                <c:pt idx="13174" formatCode="h:mm:ss">
                  <c:v>0.76232638888888904</c:v>
                </c:pt>
                <c:pt idx="13175">
                  <c:v>0.76238425925925901</c:v>
                </c:pt>
                <c:pt idx="13176" formatCode="h:mm:ss">
                  <c:v>0.76244212962962998</c:v>
                </c:pt>
                <c:pt idx="13177" formatCode="h:mm:ss">
                  <c:v>0.76249999999999996</c:v>
                </c:pt>
                <c:pt idx="13178">
                  <c:v>0.76255787037037004</c:v>
                </c:pt>
                <c:pt idx="13179" formatCode="h:mm:ss">
                  <c:v>0.76261574074074101</c:v>
                </c:pt>
                <c:pt idx="13180" formatCode="h:mm:ss">
                  <c:v>0.76267361111111098</c:v>
                </c:pt>
                <c:pt idx="13181">
                  <c:v>0.76273148148148096</c:v>
                </c:pt>
                <c:pt idx="13182" formatCode="h:mm:ss">
                  <c:v>0.76278935185185204</c:v>
                </c:pt>
                <c:pt idx="13183" formatCode="h:mm:ss">
                  <c:v>0.76284722222222201</c:v>
                </c:pt>
                <c:pt idx="13184">
                  <c:v>0.76290509259259298</c:v>
                </c:pt>
                <c:pt idx="13185">
                  <c:v>0.76296296296296295</c:v>
                </c:pt>
                <c:pt idx="13186" formatCode="h:mm:ss">
                  <c:v>0.76302083333333304</c:v>
                </c:pt>
                <c:pt idx="13187" formatCode="h:mm:ss">
                  <c:v>0.76307870370370401</c:v>
                </c:pt>
                <c:pt idx="13188">
                  <c:v>0.76313657407407398</c:v>
                </c:pt>
                <c:pt idx="13189" formatCode="h:mm:ss">
                  <c:v>0.76319444444444395</c:v>
                </c:pt>
                <c:pt idx="13190" formatCode="h:mm:ss">
                  <c:v>0.76325231481481504</c:v>
                </c:pt>
                <c:pt idx="13191">
                  <c:v>0.76331018518518501</c:v>
                </c:pt>
                <c:pt idx="13192" formatCode="h:mm:ss">
                  <c:v>0.76336805555555598</c:v>
                </c:pt>
                <c:pt idx="13193" formatCode="h:mm:ss">
                  <c:v>0.76342592592592595</c:v>
                </c:pt>
                <c:pt idx="13194">
                  <c:v>0.76348379629629604</c:v>
                </c:pt>
                <c:pt idx="13195" formatCode="h:mm:ss">
                  <c:v>0.76354166666666701</c:v>
                </c:pt>
                <c:pt idx="13196" formatCode="h:mm:ss">
                  <c:v>0.76359953703703698</c:v>
                </c:pt>
                <c:pt idx="13197">
                  <c:v>0.76365740740740695</c:v>
                </c:pt>
                <c:pt idx="13198" formatCode="h:mm:ss">
                  <c:v>0.76371527777777803</c:v>
                </c:pt>
                <c:pt idx="13199" formatCode="h:mm:ss">
                  <c:v>0.76377314814814801</c:v>
                </c:pt>
                <c:pt idx="13200">
                  <c:v>0.76383101851851798</c:v>
                </c:pt>
                <c:pt idx="13201">
                  <c:v>0.76388888888888895</c:v>
                </c:pt>
                <c:pt idx="13202" formatCode="h:mm:ss">
                  <c:v>0.76394675925925903</c:v>
                </c:pt>
                <c:pt idx="13203" formatCode="h:mm:ss">
                  <c:v>0.76400462962963001</c:v>
                </c:pt>
                <c:pt idx="13204">
                  <c:v>0.76406249999999998</c:v>
                </c:pt>
                <c:pt idx="13205" formatCode="h:mm:ss">
                  <c:v>0.76412037037036995</c:v>
                </c:pt>
                <c:pt idx="13206" formatCode="h:mm:ss">
                  <c:v>0.76417824074074103</c:v>
                </c:pt>
                <c:pt idx="13207">
                  <c:v>0.76423611111111101</c:v>
                </c:pt>
                <c:pt idx="13208" formatCode="h:mm:ss">
                  <c:v>0.76429398148148098</c:v>
                </c:pt>
                <c:pt idx="13209" formatCode="h:mm:ss">
                  <c:v>0.76435185185185195</c:v>
                </c:pt>
                <c:pt idx="13210">
                  <c:v>0.76440972222222203</c:v>
                </c:pt>
                <c:pt idx="13211" formatCode="h:mm:ss">
                  <c:v>0.764467592592593</c:v>
                </c:pt>
                <c:pt idx="13212" formatCode="h:mm:ss">
                  <c:v>0.76452546296296298</c:v>
                </c:pt>
                <c:pt idx="13213">
                  <c:v>0.76458333333333295</c:v>
                </c:pt>
                <c:pt idx="13214" formatCode="h:mm:ss">
                  <c:v>0.76464120370370403</c:v>
                </c:pt>
                <c:pt idx="13215" formatCode="h:mm:ss">
                  <c:v>0.764699074074074</c:v>
                </c:pt>
                <c:pt idx="13216">
                  <c:v>0.76475694444444398</c:v>
                </c:pt>
                <c:pt idx="13217">
                  <c:v>0.76481481481481495</c:v>
                </c:pt>
                <c:pt idx="13218" formatCode="h:mm:ss">
                  <c:v>0.76487268518518503</c:v>
                </c:pt>
                <c:pt idx="13219" formatCode="h:mm:ss">
                  <c:v>0.764930555555555</c:v>
                </c:pt>
                <c:pt idx="13220">
                  <c:v>0.76498842592592597</c:v>
                </c:pt>
                <c:pt idx="13221" formatCode="h:mm:ss">
                  <c:v>0.76504629629629595</c:v>
                </c:pt>
                <c:pt idx="13222" formatCode="h:mm:ss">
                  <c:v>0.76510416666666703</c:v>
                </c:pt>
                <c:pt idx="13223">
                  <c:v>0.765162037037037</c:v>
                </c:pt>
                <c:pt idx="13224" formatCode="h:mm:ss">
                  <c:v>0.76521990740740697</c:v>
                </c:pt>
                <c:pt idx="13225" formatCode="h:mm:ss">
                  <c:v>0.76527777777777795</c:v>
                </c:pt>
                <c:pt idx="13226">
                  <c:v>0.76533564814814803</c:v>
                </c:pt>
                <c:pt idx="13227" formatCode="h:mm:ss">
                  <c:v>0.765393518518518</c:v>
                </c:pt>
                <c:pt idx="13228" formatCode="h:mm:ss">
                  <c:v>0.76545138888888897</c:v>
                </c:pt>
                <c:pt idx="13229">
                  <c:v>0.76550925925925895</c:v>
                </c:pt>
                <c:pt idx="13230" formatCode="h:mm:ss">
                  <c:v>0.76556712962963003</c:v>
                </c:pt>
                <c:pt idx="13231" formatCode="h:mm:ss">
                  <c:v>0.765625</c:v>
                </c:pt>
                <c:pt idx="13232">
                  <c:v>0.76568287037036997</c:v>
                </c:pt>
                <c:pt idx="13233">
                  <c:v>0.76574074074074105</c:v>
                </c:pt>
                <c:pt idx="13234" formatCode="h:mm:ss">
                  <c:v>0.76579861111111103</c:v>
                </c:pt>
                <c:pt idx="13235" formatCode="h:mm:ss">
                  <c:v>0.765856481481481</c:v>
                </c:pt>
                <c:pt idx="13236">
                  <c:v>0.76591435185185197</c:v>
                </c:pt>
                <c:pt idx="13237" formatCode="h:mm:ss">
                  <c:v>0.76597222222222205</c:v>
                </c:pt>
                <c:pt idx="13238" formatCode="h:mm:ss">
                  <c:v>0.76603009259259303</c:v>
                </c:pt>
                <c:pt idx="13239">
                  <c:v>0.766087962962963</c:v>
                </c:pt>
                <c:pt idx="13240" formatCode="h:mm:ss">
                  <c:v>0.76614583333333297</c:v>
                </c:pt>
                <c:pt idx="13241" formatCode="h:mm:ss">
                  <c:v>0.76620370370370405</c:v>
                </c:pt>
                <c:pt idx="13242">
                  <c:v>0.76626157407407403</c:v>
                </c:pt>
                <c:pt idx="13243" formatCode="h:mm:ss">
                  <c:v>0.766319444444444</c:v>
                </c:pt>
                <c:pt idx="13244" formatCode="h:mm:ss">
                  <c:v>0.76637731481481497</c:v>
                </c:pt>
                <c:pt idx="13245">
                  <c:v>0.76643518518518505</c:v>
                </c:pt>
                <c:pt idx="13246" formatCode="h:mm:ss">
                  <c:v>0.76649305555555503</c:v>
                </c:pt>
                <c:pt idx="13247" formatCode="h:mm:ss">
                  <c:v>0.766550925925926</c:v>
                </c:pt>
                <c:pt idx="13248">
                  <c:v>0.76660879629629597</c:v>
                </c:pt>
                <c:pt idx="13249">
                  <c:v>0.76666666666666705</c:v>
                </c:pt>
                <c:pt idx="13250" formatCode="h:mm:ss">
                  <c:v>0.76672453703703702</c:v>
                </c:pt>
                <c:pt idx="13251" formatCode="h:mm:ss">
                  <c:v>0.766782407407407</c:v>
                </c:pt>
                <c:pt idx="13252">
                  <c:v>0.76684027777777797</c:v>
                </c:pt>
                <c:pt idx="13253" formatCode="h:mm:ss">
                  <c:v>0.76689814814814805</c:v>
                </c:pt>
                <c:pt idx="13254" formatCode="h:mm:ss">
                  <c:v>0.76695601851851802</c:v>
                </c:pt>
                <c:pt idx="13255">
                  <c:v>0.76701388888888899</c:v>
                </c:pt>
                <c:pt idx="13256" formatCode="h:mm:ss">
                  <c:v>0.76707175925925897</c:v>
                </c:pt>
                <c:pt idx="13257" formatCode="h:mm:ss">
                  <c:v>0.76712962962963005</c:v>
                </c:pt>
                <c:pt idx="13258">
                  <c:v>0.76718750000000002</c:v>
                </c:pt>
                <c:pt idx="13259" formatCode="h:mm:ss">
                  <c:v>0.76724537037036999</c:v>
                </c:pt>
                <c:pt idx="13260" formatCode="h:mm:ss">
                  <c:v>0.76730324074074097</c:v>
                </c:pt>
                <c:pt idx="13261">
                  <c:v>0.76736111111111105</c:v>
                </c:pt>
                <c:pt idx="13262" formatCode="h:mm:ss">
                  <c:v>0.76741898148148102</c:v>
                </c:pt>
                <c:pt idx="13263" formatCode="h:mm:ss">
                  <c:v>0.76747685185185199</c:v>
                </c:pt>
                <c:pt idx="13264">
                  <c:v>0.76753472222222197</c:v>
                </c:pt>
                <c:pt idx="13265">
                  <c:v>0.76759259259259205</c:v>
                </c:pt>
                <c:pt idx="13266" formatCode="h:mm:ss">
                  <c:v>0.76765046296296302</c:v>
                </c:pt>
                <c:pt idx="13267" formatCode="h:mm:ss">
                  <c:v>0.76770833333333299</c:v>
                </c:pt>
                <c:pt idx="13268">
                  <c:v>0.76776620370370396</c:v>
                </c:pt>
                <c:pt idx="13269" formatCode="h:mm:ss">
                  <c:v>0.76782407407407405</c:v>
                </c:pt>
                <c:pt idx="13270" formatCode="h:mm:ss">
                  <c:v>0.76788194444444402</c:v>
                </c:pt>
                <c:pt idx="13271">
                  <c:v>0.76793981481481499</c:v>
                </c:pt>
                <c:pt idx="13272" formatCode="h:mm:ss">
                  <c:v>0.76799768518518496</c:v>
                </c:pt>
                <c:pt idx="13273" formatCode="h:mm:ss">
                  <c:v>0.76805555555555505</c:v>
                </c:pt>
                <c:pt idx="13274">
                  <c:v>0.76811342592592602</c:v>
                </c:pt>
                <c:pt idx="13275" formatCode="h:mm:ss">
                  <c:v>0.76817129629629599</c:v>
                </c:pt>
                <c:pt idx="13276" formatCode="h:mm:ss">
                  <c:v>0.76822916666666696</c:v>
                </c:pt>
                <c:pt idx="13277">
                  <c:v>0.76828703703703705</c:v>
                </c:pt>
                <c:pt idx="13278" formatCode="h:mm:ss">
                  <c:v>0.76834490740740702</c:v>
                </c:pt>
                <c:pt idx="13279" formatCode="h:mm:ss">
                  <c:v>0.76840277777777799</c:v>
                </c:pt>
                <c:pt idx="13280">
                  <c:v>0.76846064814814796</c:v>
                </c:pt>
                <c:pt idx="13281">
                  <c:v>0.76851851851851805</c:v>
                </c:pt>
                <c:pt idx="13282" formatCode="h:mm:ss">
                  <c:v>0.76857638888888902</c:v>
                </c:pt>
                <c:pt idx="13283" formatCode="h:mm:ss">
                  <c:v>0.76863425925925899</c:v>
                </c:pt>
                <c:pt idx="13284">
                  <c:v>0.76869212962962996</c:v>
                </c:pt>
                <c:pt idx="13285" formatCode="h:mm:ss">
                  <c:v>0.76875000000000004</c:v>
                </c:pt>
                <c:pt idx="13286" formatCode="h:mm:ss">
                  <c:v>0.76880787037037002</c:v>
                </c:pt>
                <c:pt idx="13287">
                  <c:v>0.76886574074074099</c:v>
                </c:pt>
                <c:pt idx="13288" formatCode="h:mm:ss">
                  <c:v>0.76892361111111096</c:v>
                </c:pt>
                <c:pt idx="13289" formatCode="h:mm:ss">
                  <c:v>0.76898148148148104</c:v>
                </c:pt>
                <c:pt idx="13290">
                  <c:v>0.76903935185185202</c:v>
                </c:pt>
                <c:pt idx="13291" formatCode="h:mm:ss">
                  <c:v>0.76909722222222199</c:v>
                </c:pt>
                <c:pt idx="13292" formatCode="h:mm:ss">
                  <c:v>0.76915509259259296</c:v>
                </c:pt>
                <c:pt idx="13293">
                  <c:v>0.76921296296296304</c:v>
                </c:pt>
                <c:pt idx="13294" formatCode="h:mm:ss">
                  <c:v>0.76927083333333302</c:v>
                </c:pt>
                <c:pt idx="13295" formatCode="h:mm:ss">
                  <c:v>0.76932870370370399</c:v>
                </c:pt>
                <c:pt idx="13296">
                  <c:v>0.76938657407407396</c:v>
                </c:pt>
                <c:pt idx="13297">
                  <c:v>0.76944444444444404</c:v>
                </c:pt>
                <c:pt idx="13298" formatCode="h:mm:ss">
                  <c:v>0.76950231481481501</c:v>
                </c:pt>
                <c:pt idx="13299" formatCode="h:mm:ss">
                  <c:v>0.76956018518518499</c:v>
                </c:pt>
                <c:pt idx="13300">
                  <c:v>0.76961805555555596</c:v>
                </c:pt>
                <c:pt idx="13301" formatCode="h:mm:ss">
                  <c:v>0.76967592592592604</c:v>
                </c:pt>
                <c:pt idx="13302" formatCode="h:mm:ss">
                  <c:v>0.76973379629629601</c:v>
                </c:pt>
                <c:pt idx="13303">
                  <c:v>0.76979166666666698</c:v>
                </c:pt>
                <c:pt idx="13304" formatCode="h:mm:ss">
                  <c:v>0.76984953703703696</c:v>
                </c:pt>
                <c:pt idx="13305" formatCode="h:mm:ss">
                  <c:v>0.76990740740740704</c:v>
                </c:pt>
                <c:pt idx="13306">
                  <c:v>0.76996527777777801</c:v>
                </c:pt>
                <c:pt idx="13307" formatCode="h:mm:ss">
                  <c:v>0.77002314814814798</c:v>
                </c:pt>
                <c:pt idx="13308" formatCode="h:mm:ss">
                  <c:v>0.77008101851851896</c:v>
                </c:pt>
                <c:pt idx="13309">
                  <c:v>0.77013888888888904</c:v>
                </c:pt>
                <c:pt idx="13310" formatCode="h:mm:ss">
                  <c:v>0.77019675925925901</c:v>
                </c:pt>
                <c:pt idx="13311" formatCode="h:mm:ss">
                  <c:v>0.77025462962962998</c:v>
                </c:pt>
                <c:pt idx="13312">
                  <c:v>0.77031249999999996</c:v>
                </c:pt>
                <c:pt idx="13313">
                  <c:v>0.77037037037037004</c:v>
                </c:pt>
                <c:pt idx="13314" formatCode="h:mm:ss">
                  <c:v>0.77042824074074101</c:v>
                </c:pt>
                <c:pt idx="13315" formatCode="h:mm:ss">
                  <c:v>0.77048611111111098</c:v>
                </c:pt>
                <c:pt idx="13316">
                  <c:v>0.77054398148148096</c:v>
                </c:pt>
                <c:pt idx="13317" formatCode="h:mm:ss">
                  <c:v>0.77060185185185204</c:v>
                </c:pt>
                <c:pt idx="13318" formatCode="h:mm:ss">
                  <c:v>0.77065972222222201</c:v>
                </c:pt>
                <c:pt idx="13319">
                  <c:v>0.77071759259259298</c:v>
                </c:pt>
                <c:pt idx="13320" formatCode="h:mm:ss">
                  <c:v>0.77077546296296295</c:v>
                </c:pt>
                <c:pt idx="13321" formatCode="h:mm:ss">
                  <c:v>0.77083333333333304</c:v>
                </c:pt>
                <c:pt idx="13322">
                  <c:v>0.77089120370370401</c:v>
                </c:pt>
                <c:pt idx="13323" formatCode="h:mm:ss">
                  <c:v>0.77094907407407398</c:v>
                </c:pt>
                <c:pt idx="13324" formatCode="h:mm:ss">
                  <c:v>0.77100694444444395</c:v>
                </c:pt>
                <c:pt idx="13325">
                  <c:v>0.77106481481481504</c:v>
                </c:pt>
                <c:pt idx="13326" formatCode="h:mm:ss">
                  <c:v>0.77112268518518501</c:v>
                </c:pt>
                <c:pt idx="13327" formatCode="h:mm:ss">
                  <c:v>0.77118055555555598</c:v>
                </c:pt>
                <c:pt idx="13328">
                  <c:v>0.77123842592592595</c:v>
                </c:pt>
                <c:pt idx="13329">
                  <c:v>0.77129629629629604</c:v>
                </c:pt>
                <c:pt idx="13330" formatCode="h:mm:ss">
                  <c:v>0.77135416666666701</c:v>
                </c:pt>
                <c:pt idx="13331" formatCode="h:mm:ss">
                  <c:v>0.77141203703703698</c:v>
                </c:pt>
                <c:pt idx="13332">
                  <c:v>0.77146990740740695</c:v>
                </c:pt>
                <c:pt idx="13333" formatCode="h:mm:ss">
                  <c:v>0.77152777777777803</c:v>
                </c:pt>
                <c:pt idx="13334" formatCode="h:mm:ss">
                  <c:v>0.77158564814814801</c:v>
                </c:pt>
                <c:pt idx="13335">
                  <c:v>0.77164351851851798</c:v>
                </c:pt>
                <c:pt idx="13336" formatCode="h:mm:ss">
                  <c:v>0.77170138888888895</c:v>
                </c:pt>
                <c:pt idx="13337" formatCode="h:mm:ss">
                  <c:v>0.77175925925925903</c:v>
                </c:pt>
                <c:pt idx="13338">
                  <c:v>0.77181712962963001</c:v>
                </c:pt>
                <c:pt idx="13339" formatCode="h:mm:ss">
                  <c:v>0.77187499999999998</c:v>
                </c:pt>
                <c:pt idx="13340" formatCode="h:mm:ss">
                  <c:v>0.77193287037036995</c:v>
                </c:pt>
                <c:pt idx="13341">
                  <c:v>0.77199074074074103</c:v>
                </c:pt>
                <c:pt idx="13342" formatCode="h:mm:ss">
                  <c:v>0.77204861111111101</c:v>
                </c:pt>
                <c:pt idx="13343" formatCode="h:mm:ss">
                  <c:v>0.77210648148148098</c:v>
                </c:pt>
                <c:pt idx="13344">
                  <c:v>0.77216435185185195</c:v>
                </c:pt>
                <c:pt idx="13345">
                  <c:v>0.77222222222222203</c:v>
                </c:pt>
                <c:pt idx="13346" formatCode="h:mm:ss">
                  <c:v>0.772280092592593</c:v>
                </c:pt>
                <c:pt idx="13347" formatCode="h:mm:ss">
                  <c:v>0.77233796296296298</c:v>
                </c:pt>
                <c:pt idx="13348">
                  <c:v>0.77239583333333295</c:v>
                </c:pt>
                <c:pt idx="13349" formatCode="h:mm:ss">
                  <c:v>0.77245370370370403</c:v>
                </c:pt>
                <c:pt idx="13350" formatCode="h:mm:ss">
                  <c:v>0.772511574074074</c:v>
                </c:pt>
                <c:pt idx="13351">
                  <c:v>0.77256944444444398</c:v>
                </c:pt>
                <c:pt idx="13352" formatCode="h:mm:ss">
                  <c:v>0.77262731481481495</c:v>
                </c:pt>
                <c:pt idx="13353" formatCode="h:mm:ss">
                  <c:v>0.77268518518518503</c:v>
                </c:pt>
                <c:pt idx="13354">
                  <c:v>0.772743055555555</c:v>
                </c:pt>
                <c:pt idx="13355" formatCode="h:mm:ss">
                  <c:v>0.77280092592592597</c:v>
                </c:pt>
                <c:pt idx="13356" formatCode="h:mm:ss">
                  <c:v>0.77285879629629595</c:v>
                </c:pt>
                <c:pt idx="13357">
                  <c:v>0.77291666666666703</c:v>
                </c:pt>
                <c:pt idx="13358" formatCode="h:mm:ss">
                  <c:v>0.772974537037037</c:v>
                </c:pt>
                <c:pt idx="13359" formatCode="h:mm:ss">
                  <c:v>0.77303240740740697</c:v>
                </c:pt>
                <c:pt idx="13360">
                  <c:v>0.77309027777777795</c:v>
                </c:pt>
                <c:pt idx="13361">
                  <c:v>0.77314814814814803</c:v>
                </c:pt>
                <c:pt idx="13362" formatCode="h:mm:ss">
                  <c:v>0.773206018518518</c:v>
                </c:pt>
                <c:pt idx="13363" formatCode="h:mm:ss">
                  <c:v>0.77326388888888897</c:v>
                </c:pt>
                <c:pt idx="13364">
                  <c:v>0.77332175925925895</c:v>
                </c:pt>
                <c:pt idx="13365" formatCode="h:mm:ss">
                  <c:v>0.77337962962963003</c:v>
                </c:pt>
                <c:pt idx="13366" formatCode="h:mm:ss">
                  <c:v>0.7734375</c:v>
                </c:pt>
                <c:pt idx="13367">
                  <c:v>0.77349537037036997</c:v>
                </c:pt>
                <c:pt idx="13368" formatCode="h:mm:ss">
                  <c:v>0.77355324074074105</c:v>
                </c:pt>
                <c:pt idx="13369" formatCode="h:mm:ss">
                  <c:v>0.77361111111111103</c:v>
                </c:pt>
                <c:pt idx="13370">
                  <c:v>0.773668981481481</c:v>
                </c:pt>
                <c:pt idx="13371" formatCode="h:mm:ss">
                  <c:v>0.77372685185185197</c:v>
                </c:pt>
                <c:pt idx="13372" formatCode="h:mm:ss">
                  <c:v>0.77378472222222205</c:v>
                </c:pt>
                <c:pt idx="13373">
                  <c:v>0.77384259259259303</c:v>
                </c:pt>
                <c:pt idx="13374" formatCode="h:mm:ss">
                  <c:v>0.773900462962963</c:v>
                </c:pt>
                <c:pt idx="13375" formatCode="h:mm:ss">
                  <c:v>0.77395833333333297</c:v>
                </c:pt>
                <c:pt idx="13376">
                  <c:v>0.77401620370370405</c:v>
                </c:pt>
                <c:pt idx="13377">
                  <c:v>0.77407407407407403</c:v>
                </c:pt>
                <c:pt idx="13378" formatCode="h:mm:ss">
                  <c:v>0.774131944444444</c:v>
                </c:pt>
                <c:pt idx="13379" formatCode="h:mm:ss">
                  <c:v>0.77418981481481497</c:v>
                </c:pt>
                <c:pt idx="13380">
                  <c:v>0.77424768518518505</c:v>
                </c:pt>
                <c:pt idx="13381" formatCode="h:mm:ss">
                  <c:v>0.77430555555555503</c:v>
                </c:pt>
                <c:pt idx="13382" formatCode="h:mm:ss">
                  <c:v>0.774363425925926</c:v>
                </c:pt>
                <c:pt idx="13383">
                  <c:v>0.77442129629629597</c:v>
                </c:pt>
                <c:pt idx="13384" formatCode="h:mm:ss">
                  <c:v>0.77447916666666705</c:v>
                </c:pt>
                <c:pt idx="13385" formatCode="h:mm:ss">
                  <c:v>0.77453703703703702</c:v>
                </c:pt>
                <c:pt idx="13386">
                  <c:v>0.774594907407407</c:v>
                </c:pt>
                <c:pt idx="13387" formatCode="h:mm:ss">
                  <c:v>0.77465277777777797</c:v>
                </c:pt>
                <c:pt idx="13388" formatCode="h:mm:ss">
                  <c:v>0.77471064814814805</c:v>
                </c:pt>
                <c:pt idx="13389">
                  <c:v>0.77476851851851802</c:v>
                </c:pt>
                <c:pt idx="13390" formatCode="h:mm:ss">
                  <c:v>0.77482638888888899</c:v>
                </c:pt>
                <c:pt idx="13391" formatCode="h:mm:ss">
                  <c:v>0.77488425925925897</c:v>
                </c:pt>
                <c:pt idx="13392">
                  <c:v>0.77494212962963005</c:v>
                </c:pt>
                <c:pt idx="13393">
                  <c:v>0.77500000000000002</c:v>
                </c:pt>
                <c:pt idx="13394" formatCode="h:mm:ss">
                  <c:v>0.77505787037036999</c:v>
                </c:pt>
                <c:pt idx="13395" formatCode="h:mm:ss">
                  <c:v>0.77511574074074097</c:v>
                </c:pt>
                <c:pt idx="13396">
                  <c:v>0.77517361111111105</c:v>
                </c:pt>
                <c:pt idx="13397" formatCode="h:mm:ss">
                  <c:v>0.77523148148148102</c:v>
                </c:pt>
                <c:pt idx="13398" formatCode="h:mm:ss">
                  <c:v>0.77528935185185199</c:v>
                </c:pt>
                <c:pt idx="13399">
                  <c:v>0.77534722222222197</c:v>
                </c:pt>
                <c:pt idx="13400" formatCode="h:mm:ss">
                  <c:v>0.77540509259259205</c:v>
                </c:pt>
                <c:pt idx="13401" formatCode="h:mm:ss">
                  <c:v>0.77546296296296302</c:v>
                </c:pt>
                <c:pt idx="13402">
                  <c:v>0.77552083333333299</c:v>
                </c:pt>
                <c:pt idx="13403" formatCode="h:mm:ss">
                  <c:v>0.77557870370370396</c:v>
                </c:pt>
                <c:pt idx="13404" formatCode="h:mm:ss">
                  <c:v>0.77563657407407405</c:v>
                </c:pt>
                <c:pt idx="13405">
                  <c:v>0.77569444444444402</c:v>
                </c:pt>
                <c:pt idx="13406" formatCode="h:mm:ss">
                  <c:v>0.77575231481481499</c:v>
                </c:pt>
                <c:pt idx="13407" formatCode="h:mm:ss">
                  <c:v>0.77581018518518496</c:v>
                </c:pt>
                <c:pt idx="13408">
                  <c:v>0.77586805555555505</c:v>
                </c:pt>
                <c:pt idx="13409">
                  <c:v>0.77592592592592602</c:v>
                </c:pt>
                <c:pt idx="13410" formatCode="h:mm:ss">
                  <c:v>0.77598379629629599</c:v>
                </c:pt>
                <c:pt idx="13411" formatCode="h:mm:ss">
                  <c:v>0.77604166666666696</c:v>
                </c:pt>
                <c:pt idx="13412">
                  <c:v>0.77609953703703705</c:v>
                </c:pt>
                <c:pt idx="13413" formatCode="h:mm:ss">
                  <c:v>0.77615740740740702</c:v>
                </c:pt>
                <c:pt idx="13414" formatCode="h:mm:ss">
                  <c:v>0.77621527777777799</c:v>
                </c:pt>
                <c:pt idx="13415">
                  <c:v>0.77627314814814796</c:v>
                </c:pt>
                <c:pt idx="13416" formatCode="h:mm:ss">
                  <c:v>0.77633101851851805</c:v>
                </c:pt>
                <c:pt idx="13417" formatCode="h:mm:ss">
                  <c:v>0.77638888888888902</c:v>
                </c:pt>
                <c:pt idx="13418">
                  <c:v>0.77644675925925899</c:v>
                </c:pt>
                <c:pt idx="13419" formatCode="h:mm:ss">
                  <c:v>0.77650462962962996</c:v>
                </c:pt>
                <c:pt idx="13420" formatCode="h:mm:ss">
                  <c:v>0.77656250000000004</c:v>
                </c:pt>
                <c:pt idx="13421">
                  <c:v>0.77662037037037002</c:v>
                </c:pt>
                <c:pt idx="13422" formatCode="h:mm:ss">
                  <c:v>0.77667824074074099</c:v>
                </c:pt>
                <c:pt idx="13423" formatCode="h:mm:ss">
                  <c:v>0.77673611111111096</c:v>
                </c:pt>
                <c:pt idx="13424">
                  <c:v>0.77679398148148104</c:v>
                </c:pt>
                <c:pt idx="13425">
                  <c:v>0.77685185185185202</c:v>
                </c:pt>
                <c:pt idx="13426" formatCode="h:mm:ss">
                  <c:v>0.77690972222222199</c:v>
                </c:pt>
                <c:pt idx="13427" formatCode="h:mm:ss">
                  <c:v>0.77696759259259296</c:v>
                </c:pt>
                <c:pt idx="13428">
                  <c:v>0.77702546296296304</c:v>
                </c:pt>
                <c:pt idx="13429" formatCode="h:mm:ss">
                  <c:v>0.77708333333333302</c:v>
                </c:pt>
                <c:pt idx="13430" formatCode="h:mm:ss">
                  <c:v>0.77714120370370399</c:v>
                </c:pt>
                <c:pt idx="13431">
                  <c:v>0.77719907407407396</c:v>
                </c:pt>
                <c:pt idx="13432" formatCode="h:mm:ss">
                  <c:v>0.77725694444444404</c:v>
                </c:pt>
                <c:pt idx="13433" formatCode="h:mm:ss">
                  <c:v>0.77731481481481501</c:v>
                </c:pt>
                <c:pt idx="13434">
                  <c:v>0.77737268518518499</c:v>
                </c:pt>
                <c:pt idx="13435" formatCode="h:mm:ss">
                  <c:v>0.77743055555555596</c:v>
                </c:pt>
                <c:pt idx="13436" formatCode="h:mm:ss">
                  <c:v>0.77748842592592604</c:v>
                </c:pt>
                <c:pt idx="13437">
                  <c:v>0.77754629629629601</c:v>
                </c:pt>
                <c:pt idx="13438" formatCode="h:mm:ss">
                  <c:v>0.77760416666666698</c:v>
                </c:pt>
                <c:pt idx="13439" formatCode="h:mm:ss">
                  <c:v>0.77766203703703696</c:v>
                </c:pt>
                <c:pt idx="13440">
                  <c:v>0.77771990740740704</c:v>
                </c:pt>
                <c:pt idx="13441">
                  <c:v>0.77777777777777801</c:v>
                </c:pt>
                <c:pt idx="13442" formatCode="h:mm:ss">
                  <c:v>0.77783564814814798</c:v>
                </c:pt>
                <c:pt idx="13443" formatCode="h:mm:ss">
                  <c:v>0.77789351851851896</c:v>
                </c:pt>
                <c:pt idx="13444">
                  <c:v>0.77795138888888904</c:v>
                </c:pt>
                <c:pt idx="13445" formatCode="h:mm:ss">
                  <c:v>0.77800925925925901</c:v>
                </c:pt>
                <c:pt idx="13446" formatCode="h:mm:ss">
                  <c:v>0.77806712962962998</c:v>
                </c:pt>
                <c:pt idx="13447">
                  <c:v>0.77812499999999996</c:v>
                </c:pt>
                <c:pt idx="13448" formatCode="h:mm:ss">
                  <c:v>0.77818287037037004</c:v>
                </c:pt>
                <c:pt idx="13449" formatCode="h:mm:ss">
                  <c:v>0.77824074074074101</c:v>
                </c:pt>
                <c:pt idx="13450">
                  <c:v>0.77829861111111098</c:v>
                </c:pt>
                <c:pt idx="13451" formatCode="h:mm:ss">
                  <c:v>0.77835648148148096</c:v>
                </c:pt>
                <c:pt idx="13452" formatCode="h:mm:ss">
                  <c:v>0.77841435185185204</c:v>
                </c:pt>
                <c:pt idx="13453">
                  <c:v>0.77847222222222201</c:v>
                </c:pt>
                <c:pt idx="13454" formatCode="h:mm:ss">
                  <c:v>0.77853009259259298</c:v>
                </c:pt>
                <c:pt idx="13455" formatCode="h:mm:ss">
                  <c:v>0.77858796296296295</c:v>
                </c:pt>
                <c:pt idx="13456">
                  <c:v>0.77864583333333304</c:v>
                </c:pt>
                <c:pt idx="13457">
                  <c:v>0.77870370370370401</c:v>
                </c:pt>
                <c:pt idx="13458" formatCode="h:mm:ss">
                  <c:v>0.77876157407407398</c:v>
                </c:pt>
                <c:pt idx="13459" formatCode="h:mm:ss">
                  <c:v>0.77881944444444395</c:v>
                </c:pt>
                <c:pt idx="13460">
                  <c:v>0.77887731481481504</c:v>
                </c:pt>
                <c:pt idx="13461" formatCode="h:mm:ss">
                  <c:v>0.77893518518518501</c:v>
                </c:pt>
                <c:pt idx="13462" formatCode="h:mm:ss">
                  <c:v>0.77899305555555598</c:v>
                </c:pt>
                <c:pt idx="13463">
                  <c:v>0.77905092592592595</c:v>
                </c:pt>
                <c:pt idx="13464" formatCode="h:mm:ss">
                  <c:v>0.77910879629629604</c:v>
                </c:pt>
                <c:pt idx="13465" formatCode="h:mm:ss">
                  <c:v>0.77916666666666701</c:v>
                </c:pt>
                <c:pt idx="13466">
                  <c:v>0.77922453703703698</c:v>
                </c:pt>
                <c:pt idx="13467" formatCode="h:mm:ss">
                  <c:v>0.77928240740740695</c:v>
                </c:pt>
                <c:pt idx="13468" formatCode="h:mm:ss">
                  <c:v>0.77934027777777803</c:v>
                </c:pt>
                <c:pt idx="13469">
                  <c:v>0.77939814814814801</c:v>
                </c:pt>
                <c:pt idx="13470" formatCode="h:mm:ss">
                  <c:v>0.77945601851851798</c:v>
                </c:pt>
                <c:pt idx="13471" formatCode="h:mm:ss">
                  <c:v>0.77951388888888895</c:v>
                </c:pt>
                <c:pt idx="13472">
                  <c:v>0.77957175925925903</c:v>
                </c:pt>
                <c:pt idx="13473">
                  <c:v>0.77962962962963001</c:v>
                </c:pt>
                <c:pt idx="13474" formatCode="h:mm:ss">
                  <c:v>0.77968749999999998</c:v>
                </c:pt>
                <c:pt idx="13475" formatCode="h:mm:ss">
                  <c:v>0.77974537037036995</c:v>
                </c:pt>
                <c:pt idx="13476">
                  <c:v>0.77980324074074103</c:v>
                </c:pt>
                <c:pt idx="13477" formatCode="h:mm:ss">
                  <c:v>0.77986111111111101</c:v>
                </c:pt>
                <c:pt idx="13478" formatCode="h:mm:ss">
                  <c:v>0.77991898148148098</c:v>
                </c:pt>
                <c:pt idx="13479">
                  <c:v>0.77997685185185195</c:v>
                </c:pt>
                <c:pt idx="13480" formatCode="h:mm:ss">
                  <c:v>0.78003472222222203</c:v>
                </c:pt>
                <c:pt idx="13481" formatCode="h:mm:ss">
                  <c:v>0.780092592592593</c:v>
                </c:pt>
                <c:pt idx="13482">
                  <c:v>0.78015046296296298</c:v>
                </c:pt>
                <c:pt idx="13483" formatCode="h:mm:ss">
                  <c:v>0.78020833333333295</c:v>
                </c:pt>
                <c:pt idx="13484" formatCode="h:mm:ss">
                  <c:v>0.78026620370370403</c:v>
                </c:pt>
                <c:pt idx="13485">
                  <c:v>0.780324074074074</c:v>
                </c:pt>
                <c:pt idx="13486" formatCode="h:mm:ss">
                  <c:v>0.78038194444444398</c:v>
                </c:pt>
                <c:pt idx="13487" formatCode="h:mm:ss">
                  <c:v>0.78043981481481495</c:v>
                </c:pt>
                <c:pt idx="13488">
                  <c:v>0.78049768518518503</c:v>
                </c:pt>
                <c:pt idx="13489">
                  <c:v>0.780555555555555</c:v>
                </c:pt>
                <c:pt idx="13490" formatCode="h:mm:ss">
                  <c:v>0.78061342592592597</c:v>
                </c:pt>
                <c:pt idx="13491" formatCode="h:mm:ss">
                  <c:v>0.78067129629629595</c:v>
                </c:pt>
                <c:pt idx="13492">
                  <c:v>0.78072916666666703</c:v>
                </c:pt>
                <c:pt idx="13493" formatCode="h:mm:ss">
                  <c:v>0.780787037037037</c:v>
                </c:pt>
                <c:pt idx="13494" formatCode="h:mm:ss">
                  <c:v>0.78084490740740697</c:v>
                </c:pt>
                <c:pt idx="13495">
                  <c:v>0.78090277777777795</c:v>
                </c:pt>
                <c:pt idx="13496" formatCode="h:mm:ss">
                  <c:v>0.78096064814814803</c:v>
                </c:pt>
                <c:pt idx="13497" formatCode="h:mm:ss">
                  <c:v>0.781018518518518</c:v>
                </c:pt>
                <c:pt idx="13498">
                  <c:v>0.78107638888888897</c:v>
                </c:pt>
                <c:pt idx="13499" formatCode="h:mm:ss">
                  <c:v>0.78113425925925895</c:v>
                </c:pt>
                <c:pt idx="13500" formatCode="h:mm:ss">
                  <c:v>0.78119212962963003</c:v>
                </c:pt>
                <c:pt idx="13501">
                  <c:v>0.78125</c:v>
                </c:pt>
                <c:pt idx="13502" formatCode="h:mm:ss">
                  <c:v>0.78130787037036997</c:v>
                </c:pt>
                <c:pt idx="13503" formatCode="h:mm:ss">
                  <c:v>0.78136574074074105</c:v>
                </c:pt>
                <c:pt idx="13504">
                  <c:v>0.78142361111111103</c:v>
                </c:pt>
                <c:pt idx="13505">
                  <c:v>0.781481481481481</c:v>
                </c:pt>
                <c:pt idx="13506" formatCode="h:mm:ss">
                  <c:v>0.78153935185185197</c:v>
                </c:pt>
                <c:pt idx="13507" formatCode="h:mm:ss">
                  <c:v>0.78159722222222205</c:v>
                </c:pt>
                <c:pt idx="13508">
                  <c:v>0.78165509259259303</c:v>
                </c:pt>
                <c:pt idx="13509" formatCode="h:mm:ss">
                  <c:v>0.781712962962963</c:v>
                </c:pt>
                <c:pt idx="13510" formatCode="h:mm:ss">
                  <c:v>0.78177083333333297</c:v>
                </c:pt>
                <c:pt idx="13511">
                  <c:v>0.78182870370370405</c:v>
                </c:pt>
                <c:pt idx="13512" formatCode="h:mm:ss">
                  <c:v>0.78188657407407403</c:v>
                </c:pt>
                <c:pt idx="13513" formatCode="h:mm:ss">
                  <c:v>0.781944444444444</c:v>
                </c:pt>
                <c:pt idx="13514">
                  <c:v>0.78200231481481497</c:v>
                </c:pt>
                <c:pt idx="13515" formatCode="h:mm:ss">
                  <c:v>0.78206018518518505</c:v>
                </c:pt>
                <c:pt idx="13516" formatCode="h:mm:ss">
                  <c:v>0.78211805555555503</c:v>
                </c:pt>
                <c:pt idx="13517">
                  <c:v>0.782175925925926</c:v>
                </c:pt>
                <c:pt idx="13518" formatCode="h:mm:ss">
                  <c:v>0.78223379629629597</c:v>
                </c:pt>
                <c:pt idx="13519" formatCode="h:mm:ss">
                  <c:v>0.78229166666666705</c:v>
                </c:pt>
                <c:pt idx="13520">
                  <c:v>0.78234953703703702</c:v>
                </c:pt>
                <c:pt idx="13521">
                  <c:v>0.782407407407407</c:v>
                </c:pt>
                <c:pt idx="13522" formatCode="h:mm:ss">
                  <c:v>0.78246527777777797</c:v>
                </c:pt>
                <c:pt idx="13523" formatCode="h:mm:ss">
                  <c:v>0.78252314814814805</c:v>
                </c:pt>
                <c:pt idx="13524">
                  <c:v>0.78258101851851802</c:v>
                </c:pt>
                <c:pt idx="13525" formatCode="h:mm:ss">
                  <c:v>0.78263888888888899</c:v>
                </c:pt>
                <c:pt idx="13526" formatCode="h:mm:ss">
                  <c:v>0.78269675925925897</c:v>
                </c:pt>
                <c:pt idx="13527">
                  <c:v>0.78275462962963005</c:v>
                </c:pt>
                <c:pt idx="13528" formatCode="h:mm:ss">
                  <c:v>0.78281250000000002</c:v>
                </c:pt>
                <c:pt idx="13529" formatCode="h:mm:ss">
                  <c:v>0.78287037037036999</c:v>
                </c:pt>
                <c:pt idx="13530">
                  <c:v>0.78292824074074097</c:v>
                </c:pt>
                <c:pt idx="13531" formatCode="h:mm:ss">
                  <c:v>0.78298611111111105</c:v>
                </c:pt>
                <c:pt idx="13532" formatCode="h:mm:ss">
                  <c:v>0.78304398148148102</c:v>
                </c:pt>
                <c:pt idx="13533">
                  <c:v>0.78310185185185199</c:v>
                </c:pt>
                <c:pt idx="13534" formatCode="h:mm:ss">
                  <c:v>0.78315972222222197</c:v>
                </c:pt>
                <c:pt idx="13535" formatCode="h:mm:ss">
                  <c:v>0.78321759259259205</c:v>
                </c:pt>
                <c:pt idx="13536">
                  <c:v>0.78327546296296302</c:v>
                </c:pt>
                <c:pt idx="13537">
                  <c:v>0.78333333333333299</c:v>
                </c:pt>
                <c:pt idx="13538" formatCode="h:mm:ss">
                  <c:v>0.78339120370370396</c:v>
                </c:pt>
                <c:pt idx="13539" formatCode="h:mm:ss">
                  <c:v>0.78344907407407405</c:v>
                </c:pt>
                <c:pt idx="13540">
                  <c:v>0.78350694444444402</c:v>
                </c:pt>
                <c:pt idx="13541" formatCode="h:mm:ss">
                  <c:v>0.78356481481481499</c:v>
                </c:pt>
                <c:pt idx="13542" formatCode="h:mm:ss">
                  <c:v>0.78362268518518496</c:v>
                </c:pt>
                <c:pt idx="13543">
                  <c:v>0.78368055555555505</c:v>
                </c:pt>
                <c:pt idx="13544" formatCode="h:mm:ss">
                  <c:v>0.78373842592592602</c:v>
                </c:pt>
                <c:pt idx="13545" formatCode="h:mm:ss">
                  <c:v>0.78379629629629599</c:v>
                </c:pt>
                <c:pt idx="13546">
                  <c:v>0.78385416666666696</c:v>
                </c:pt>
                <c:pt idx="13547" formatCode="h:mm:ss">
                  <c:v>0.78391203703703705</c:v>
                </c:pt>
                <c:pt idx="13548" formatCode="h:mm:ss">
                  <c:v>0.78396990740740702</c:v>
                </c:pt>
                <c:pt idx="13549">
                  <c:v>0.78402777777777799</c:v>
                </c:pt>
                <c:pt idx="13550" formatCode="h:mm:ss">
                  <c:v>0.78408564814814796</c:v>
                </c:pt>
                <c:pt idx="13551" formatCode="h:mm:ss">
                  <c:v>0.78414351851851805</c:v>
                </c:pt>
                <c:pt idx="13552">
                  <c:v>0.78420138888888902</c:v>
                </c:pt>
                <c:pt idx="13553">
                  <c:v>0.78425925925925899</c:v>
                </c:pt>
                <c:pt idx="13554" formatCode="h:mm:ss">
                  <c:v>0.78431712962962996</c:v>
                </c:pt>
                <c:pt idx="13555" formatCode="h:mm:ss">
                  <c:v>0.78437500000000004</c:v>
                </c:pt>
                <c:pt idx="13556">
                  <c:v>0.78443287037037002</c:v>
                </c:pt>
                <c:pt idx="13557" formatCode="h:mm:ss">
                  <c:v>0.78449074074074099</c:v>
                </c:pt>
                <c:pt idx="13558" formatCode="h:mm:ss">
                  <c:v>0.78454861111111096</c:v>
                </c:pt>
                <c:pt idx="13559">
                  <c:v>0.78460648148148104</c:v>
                </c:pt>
                <c:pt idx="13560" formatCode="h:mm:ss">
                  <c:v>0.78466435185185202</c:v>
                </c:pt>
                <c:pt idx="13561" formatCode="h:mm:ss">
                  <c:v>0.78472222222222199</c:v>
                </c:pt>
                <c:pt idx="13562">
                  <c:v>0.78478009259259296</c:v>
                </c:pt>
                <c:pt idx="13563" formatCode="h:mm:ss">
                  <c:v>0.78483796296296304</c:v>
                </c:pt>
                <c:pt idx="13564" formatCode="h:mm:ss">
                  <c:v>0.78489583333333302</c:v>
                </c:pt>
                <c:pt idx="13565">
                  <c:v>0.78495370370370399</c:v>
                </c:pt>
                <c:pt idx="13566" formatCode="h:mm:ss">
                  <c:v>0.78501157407407396</c:v>
                </c:pt>
                <c:pt idx="13567" formatCode="h:mm:ss">
                  <c:v>0.78506944444444404</c:v>
                </c:pt>
                <c:pt idx="13568">
                  <c:v>0.78512731481481501</c:v>
                </c:pt>
                <c:pt idx="13569">
                  <c:v>0.78518518518518499</c:v>
                </c:pt>
                <c:pt idx="13570" formatCode="h:mm:ss">
                  <c:v>0.78524305555555596</c:v>
                </c:pt>
                <c:pt idx="13571" formatCode="h:mm:ss">
                  <c:v>0.78530092592592604</c:v>
                </c:pt>
                <c:pt idx="13572">
                  <c:v>0.78535879629629601</c:v>
                </c:pt>
                <c:pt idx="13573" formatCode="h:mm:ss">
                  <c:v>0.78541666666666698</c:v>
                </c:pt>
                <c:pt idx="13574" formatCode="h:mm:ss">
                  <c:v>0.78547453703703696</c:v>
                </c:pt>
                <c:pt idx="13575">
                  <c:v>0.78553240740740704</c:v>
                </c:pt>
                <c:pt idx="13576" formatCode="h:mm:ss">
                  <c:v>0.78559027777777801</c:v>
                </c:pt>
                <c:pt idx="13577" formatCode="h:mm:ss">
                  <c:v>0.78564814814814798</c:v>
                </c:pt>
                <c:pt idx="13578">
                  <c:v>0.78570601851851896</c:v>
                </c:pt>
                <c:pt idx="13579" formatCode="h:mm:ss">
                  <c:v>0.78576388888888904</c:v>
                </c:pt>
                <c:pt idx="13580" formatCode="h:mm:ss">
                  <c:v>0.78582175925925901</c:v>
                </c:pt>
                <c:pt idx="13581">
                  <c:v>0.78587962962962998</c:v>
                </c:pt>
                <c:pt idx="13582" formatCode="h:mm:ss">
                  <c:v>0.78593749999999996</c:v>
                </c:pt>
                <c:pt idx="13583" formatCode="h:mm:ss">
                  <c:v>0.78599537037037004</c:v>
                </c:pt>
                <c:pt idx="13584">
                  <c:v>0.78605324074074101</c:v>
                </c:pt>
                <c:pt idx="13585">
                  <c:v>0.78611111111111098</c:v>
                </c:pt>
                <c:pt idx="13586" formatCode="h:mm:ss">
                  <c:v>0.78616898148148096</c:v>
                </c:pt>
                <c:pt idx="13587" formatCode="h:mm:ss">
                  <c:v>0.78622685185185204</c:v>
                </c:pt>
                <c:pt idx="13588">
                  <c:v>0.78628472222222201</c:v>
                </c:pt>
                <c:pt idx="13589" formatCode="h:mm:ss">
                  <c:v>0.78634259259259298</c:v>
                </c:pt>
                <c:pt idx="13590" formatCode="h:mm:ss">
                  <c:v>0.78640046296296295</c:v>
                </c:pt>
                <c:pt idx="13591">
                  <c:v>0.78645833333333304</c:v>
                </c:pt>
                <c:pt idx="13592" formatCode="h:mm:ss">
                  <c:v>0.78651620370370401</c:v>
                </c:pt>
                <c:pt idx="13593" formatCode="h:mm:ss">
                  <c:v>0.78657407407407398</c:v>
                </c:pt>
                <c:pt idx="13594">
                  <c:v>0.78663194444444395</c:v>
                </c:pt>
                <c:pt idx="13595" formatCode="h:mm:ss">
                  <c:v>0.78668981481481504</c:v>
                </c:pt>
                <c:pt idx="13596" formatCode="h:mm:ss">
                  <c:v>0.78674768518518501</c:v>
                </c:pt>
                <c:pt idx="13597">
                  <c:v>0.78680555555555598</c:v>
                </c:pt>
                <c:pt idx="13598" formatCode="h:mm:ss">
                  <c:v>0.78686342592592595</c:v>
                </c:pt>
                <c:pt idx="13599" formatCode="h:mm:ss">
                  <c:v>0.78692129629629604</c:v>
                </c:pt>
                <c:pt idx="13600">
                  <c:v>0.78697916666666701</c:v>
                </c:pt>
                <c:pt idx="13601">
                  <c:v>0.78703703703703698</c:v>
                </c:pt>
                <c:pt idx="13602" formatCode="h:mm:ss">
                  <c:v>0.78709490740740695</c:v>
                </c:pt>
                <c:pt idx="13603" formatCode="h:mm:ss">
                  <c:v>0.78715277777777803</c:v>
                </c:pt>
                <c:pt idx="13604">
                  <c:v>0.78721064814814801</c:v>
                </c:pt>
                <c:pt idx="13605" formatCode="h:mm:ss">
                  <c:v>0.78726851851851798</c:v>
                </c:pt>
                <c:pt idx="13606" formatCode="h:mm:ss">
                  <c:v>0.78732638888888895</c:v>
                </c:pt>
                <c:pt idx="13607">
                  <c:v>0.78738425925925903</c:v>
                </c:pt>
                <c:pt idx="13608" formatCode="h:mm:ss">
                  <c:v>0.78744212962963001</c:v>
                </c:pt>
                <c:pt idx="13609" formatCode="h:mm:ss">
                  <c:v>0.78749999999999998</c:v>
                </c:pt>
                <c:pt idx="13610">
                  <c:v>0.78755787037036995</c:v>
                </c:pt>
                <c:pt idx="13611" formatCode="h:mm:ss">
                  <c:v>0.78761574074074103</c:v>
                </c:pt>
                <c:pt idx="13612" formatCode="h:mm:ss">
                  <c:v>0.78767361111111101</c:v>
                </c:pt>
                <c:pt idx="13613">
                  <c:v>0.78773148148148098</c:v>
                </c:pt>
                <c:pt idx="13614" formatCode="h:mm:ss">
                  <c:v>0.78778935185185195</c:v>
                </c:pt>
                <c:pt idx="13615" formatCode="h:mm:ss">
                  <c:v>0.78784722222222203</c:v>
                </c:pt>
                <c:pt idx="13616">
                  <c:v>0.787905092592593</c:v>
                </c:pt>
                <c:pt idx="13617">
                  <c:v>0.78796296296296298</c:v>
                </c:pt>
                <c:pt idx="13618" formatCode="h:mm:ss">
                  <c:v>0.78802083333333295</c:v>
                </c:pt>
                <c:pt idx="13619" formatCode="h:mm:ss">
                  <c:v>0.78807870370370403</c:v>
                </c:pt>
                <c:pt idx="13620">
                  <c:v>0.788136574074074</c:v>
                </c:pt>
                <c:pt idx="13621" formatCode="h:mm:ss">
                  <c:v>0.78819444444444398</c:v>
                </c:pt>
                <c:pt idx="13622" formatCode="h:mm:ss">
                  <c:v>0.78825231481481495</c:v>
                </c:pt>
                <c:pt idx="13623">
                  <c:v>0.78831018518518503</c:v>
                </c:pt>
                <c:pt idx="13624" formatCode="h:mm:ss">
                  <c:v>0.788368055555555</c:v>
                </c:pt>
                <c:pt idx="13625" formatCode="h:mm:ss">
                  <c:v>0.78842592592592597</c:v>
                </c:pt>
                <c:pt idx="13626">
                  <c:v>0.78848379629629595</c:v>
                </c:pt>
                <c:pt idx="13627" formatCode="h:mm:ss">
                  <c:v>0.78854166666666703</c:v>
                </c:pt>
                <c:pt idx="13628" formatCode="h:mm:ss">
                  <c:v>0.788599537037037</c:v>
                </c:pt>
                <c:pt idx="13629">
                  <c:v>0.78865740740740697</c:v>
                </c:pt>
                <c:pt idx="13630" formatCode="h:mm:ss">
                  <c:v>0.78871527777777795</c:v>
                </c:pt>
                <c:pt idx="13631" formatCode="h:mm:ss">
                  <c:v>0.78877314814814803</c:v>
                </c:pt>
                <c:pt idx="13632">
                  <c:v>0.788831018518518</c:v>
                </c:pt>
                <c:pt idx="13633">
                  <c:v>0.78888888888888897</c:v>
                </c:pt>
                <c:pt idx="13634" formatCode="h:mm:ss">
                  <c:v>0.78894675925925895</c:v>
                </c:pt>
                <c:pt idx="13635" formatCode="h:mm:ss">
                  <c:v>0.78900462962963003</c:v>
                </c:pt>
                <c:pt idx="13636">
                  <c:v>0.7890625</c:v>
                </c:pt>
                <c:pt idx="13637" formatCode="h:mm:ss">
                  <c:v>0.78912037037036997</c:v>
                </c:pt>
                <c:pt idx="13638" formatCode="h:mm:ss">
                  <c:v>0.78917824074074105</c:v>
                </c:pt>
                <c:pt idx="13639">
                  <c:v>0.78923611111111103</c:v>
                </c:pt>
                <c:pt idx="13640" formatCode="h:mm:ss">
                  <c:v>0.789293981481481</c:v>
                </c:pt>
                <c:pt idx="13641" formatCode="h:mm:ss">
                  <c:v>0.78935185185185197</c:v>
                </c:pt>
                <c:pt idx="13642">
                  <c:v>0.78940972222222205</c:v>
                </c:pt>
                <c:pt idx="13643" formatCode="h:mm:ss">
                  <c:v>0.78946759259259303</c:v>
                </c:pt>
                <c:pt idx="13644" formatCode="h:mm:ss">
                  <c:v>0.789525462962963</c:v>
                </c:pt>
                <c:pt idx="13645">
                  <c:v>0.78958333333333297</c:v>
                </c:pt>
                <c:pt idx="13646" formatCode="h:mm:ss">
                  <c:v>0.78964120370370405</c:v>
                </c:pt>
                <c:pt idx="13647" formatCode="h:mm:ss">
                  <c:v>0.78969907407407403</c:v>
                </c:pt>
                <c:pt idx="13648">
                  <c:v>0.789756944444444</c:v>
                </c:pt>
                <c:pt idx="13649">
                  <c:v>0.78981481481481497</c:v>
                </c:pt>
                <c:pt idx="13650" formatCode="h:mm:ss">
                  <c:v>0.78987268518518505</c:v>
                </c:pt>
                <c:pt idx="13651" formatCode="h:mm:ss">
                  <c:v>0.78993055555555503</c:v>
                </c:pt>
                <c:pt idx="13652">
                  <c:v>0.789988425925926</c:v>
                </c:pt>
                <c:pt idx="13653" formatCode="h:mm:ss">
                  <c:v>0.79004629629629597</c:v>
                </c:pt>
                <c:pt idx="13654" formatCode="h:mm:ss">
                  <c:v>0.79010416666666705</c:v>
                </c:pt>
                <c:pt idx="13655">
                  <c:v>0.79016203703703702</c:v>
                </c:pt>
                <c:pt idx="13656" formatCode="h:mm:ss">
                  <c:v>0.790219907407407</c:v>
                </c:pt>
                <c:pt idx="13657" formatCode="h:mm:ss">
                  <c:v>0.79027777777777797</c:v>
                </c:pt>
                <c:pt idx="13658">
                  <c:v>0.79033564814814805</c:v>
                </c:pt>
                <c:pt idx="13659" formatCode="h:mm:ss">
                  <c:v>0.79039351851851802</c:v>
                </c:pt>
                <c:pt idx="13660" formatCode="h:mm:ss">
                  <c:v>0.79045138888888899</c:v>
                </c:pt>
                <c:pt idx="13661">
                  <c:v>0.79050925925925897</c:v>
                </c:pt>
                <c:pt idx="13662" formatCode="h:mm:ss">
                  <c:v>0.79056712962963005</c:v>
                </c:pt>
                <c:pt idx="13663" formatCode="h:mm:ss">
                  <c:v>0.79062500000000002</c:v>
                </c:pt>
                <c:pt idx="13664">
                  <c:v>0.79068287037036999</c:v>
                </c:pt>
                <c:pt idx="13665">
                  <c:v>0.79074074074074097</c:v>
                </c:pt>
                <c:pt idx="13666" formatCode="h:mm:ss">
                  <c:v>0.79079861111111105</c:v>
                </c:pt>
                <c:pt idx="13667" formatCode="h:mm:ss">
                  <c:v>0.79085648148148102</c:v>
                </c:pt>
                <c:pt idx="13668">
                  <c:v>0.79091435185185199</c:v>
                </c:pt>
                <c:pt idx="13669" formatCode="h:mm:ss">
                  <c:v>0.79097222222222197</c:v>
                </c:pt>
                <c:pt idx="13670" formatCode="h:mm:ss">
                  <c:v>0.79103009259259205</c:v>
                </c:pt>
                <c:pt idx="13671">
                  <c:v>0.79108796296296302</c:v>
                </c:pt>
                <c:pt idx="13672" formatCode="h:mm:ss">
                  <c:v>0.79114583333333299</c:v>
                </c:pt>
                <c:pt idx="13673" formatCode="h:mm:ss">
                  <c:v>0.79120370370370396</c:v>
                </c:pt>
                <c:pt idx="13674">
                  <c:v>0.79126157407407405</c:v>
                </c:pt>
                <c:pt idx="13675" formatCode="h:mm:ss">
                  <c:v>0.79131944444444402</c:v>
                </c:pt>
                <c:pt idx="13676" formatCode="h:mm:ss">
                  <c:v>0.79137731481481499</c:v>
                </c:pt>
                <c:pt idx="13677">
                  <c:v>0.79143518518518496</c:v>
                </c:pt>
                <c:pt idx="13678" formatCode="h:mm:ss">
                  <c:v>0.79149305555555505</c:v>
                </c:pt>
                <c:pt idx="13679" formatCode="h:mm:ss">
                  <c:v>0.79155092592592602</c:v>
                </c:pt>
                <c:pt idx="13680">
                  <c:v>0.79160879629629599</c:v>
                </c:pt>
                <c:pt idx="13681">
                  <c:v>0.79166666666666696</c:v>
                </c:pt>
                <c:pt idx="13682" formatCode="h:mm:ss">
                  <c:v>0.79172453703703705</c:v>
                </c:pt>
                <c:pt idx="13683" formatCode="h:mm:ss">
                  <c:v>0.79178240740740702</c:v>
                </c:pt>
                <c:pt idx="13684">
                  <c:v>0.79184027777777799</c:v>
                </c:pt>
                <c:pt idx="13685" formatCode="h:mm:ss">
                  <c:v>0.79189814814814796</c:v>
                </c:pt>
                <c:pt idx="13686" formatCode="h:mm:ss">
                  <c:v>0.79195601851851805</c:v>
                </c:pt>
                <c:pt idx="13687">
                  <c:v>0.79201388888888902</c:v>
                </c:pt>
                <c:pt idx="13688" formatCode="h:mm:ss">
                  <c:v>0.79207175925925899</c:v>
                </c:pt>
                <c:pt idx="13689" formatCode="h:mm:ss">
                  <c:v>0.79212962962962996</c:v>
                </c:pt>
                <c:pt idx="13690">
                  <c:v>0.79218750000000004</c:v>
                </c:pt>
                <c:pt idx="13691" formatCode="h:mm:ss">
                  <c:v>0.79224537037037002</c:v>
                </c:pt>
                <c:pt idx="13692" formatCode="h:mm:ss">
                  <c:v>0.79230324074074099</c:v>
                </c:pt>
                <c:pt idx="13693">
                  <c:v>0.79236111111111096</c:v>
                </c:pt>
                <c:pt idx="13694" formatCode="h:mm:ss">
                  <c:v>0.79241898148148104</c:v>
                </c:pt>
                <c:pt idx="13695" formatCode="h:mm:ss">
                  <c:v>0.79247685185185202</c:v>
                </c:pt>
                <c:pt idx="13696">
                  <c:v>0.79253472222222199</c:v>
                </c:pt>
                <c:pt idx="13697">
                  <c:v>0.79259259259259296</c:v>
                </c:pt>
                <c:pt idx="13698" formatCode="h:mm:ss">
                  <c:v>0.79265046296296304</c:v>
                </c:pt>
                <c:pt idx="13699" formatCode="h:mm:ss">
                  <c:v>0.79270833333333302</c:v>
                </c:pt>
                <c:pt idx="13700">
                  <c:v>0.79276620370370399</c:v>
                </c:pt>
                <c:pt idx="13701" formatCode="h:mm:ss">
                  <c:v>0.79282407407407396</c:v>
                </c:pt>
                <c:pt idx="13702" formatCode="h:mm:ss">
                  <c:v>0.79288194444444404</c:v>
                </c:pt>
                <c:pt idx="13703">
                  <c:v>0.79293981481481501</c:v>
                </c:pt>
                <c:pt idx="13704" formatCode="h:mm:ss">
                  <c:v>0.79299768518518499</c:v>
                </c:pt>
                <c:pt idx="13705" formatCode="h:mm:ss">
                  <c:v>0.79305555555555596</c:v>
                </c:pt>
                <c:pt idx="13706">
                  <c:v>0.79311342592592604</c:v>
                </c:pt>
                <c:pt idx="13707" formatCode="h:mm:ss">
                  <c:v>0.79317129629629601</c:v>
                </c:pt>
                <c:pt idx="13708" formatCode="h:mm:ss">
                  <c:v>0.79322916666666698</c:v>
                </c:pt>
                <c:pt idx="13709">
                  <c:v>0.79328703703703696</c:v>
                </c:pt>
                <c:pt idx="13710" formatCode="h:mm:ss">
                  <c:v>0.79334490740740704</c:v>
                </c:pt>
                <c:pt idx="13711" formatCode="h:mm:ss">
                  <c:v>0.79340277777777801</c:v>
                </c:pt>
                <c:pt idx="13712">
                  <c:v>0.79346064814814798</c:v>
                </c:pt>
                <c:pt idx="13713">
                  <c:v>0.79351851851851796</c:v>
                </c:pt>
                <c:pt idx="13714" formatCode="h:mm:ss">
                  <c:v>0.79357638888888904</c:v>
                </c:pt>
                <c:pt idx="13715" formatCode="h:mm:ss">
                  <c:v>0.79363425925925901</c:v>
                </c:pt>
                <c:pt idx="13716">
                  <c:v>0.79369212962962998</c:v>
                </c:pt>
                <c:pt idx="13717" formatCode="h:mm:ss">
                  <c:v>0.79374999999999996</c:v>
                </c:pt>
                <c:pt idx="13718" formatCode="h:mm:ss">
                  <c:v>0.79380787037037004</c:v>
                </c:pt>
                <c:pt idx="13719">
                  <c:v>0.79386574074074101</c:v>
                </c:pt>
                <c:pt idx="13720" formatCode="h:mm:ss">
                  <c:v>0.79392361111111098</c:v>
                </c:pt>
                <c:pt idx="13721" formatCode="h:mm:ss">
                  <c:v>0.79398148148148096</c:v>
                </c:pt>
                <c:pt idx="13722">
                  <c:v>0.79403935185185204</c:v>
                </c:pt>
                <c:pt idx="13723" formatCode="h:mm:ss">
                  <c:v>0.79409722222222201</c:v>
                </c:pt>
                <c:pt idx="13724" formatCode="h:mm:ss">
                  <c:v>0.79415509259259298</c:v>
                </c:pt>
                <c:pt idx="13725">
                  <c:v>0.79421296296296295</c:v>
                </c:pt>
                <c:pt idx="13726" formatCode="h:mm:ss">
                  <c:v>0.79427083333333304</c:v>
                </c:pt>
                <c:pt idx="13727" formatCode="h:mm:ss">
                  <c:v>0.79432870370370401</c:v>
                </c:pt>
                <c:pt idx="13728">
                  <c:v>0.79438657407407398</c:v>
                </c:pt>
                <c:pt idx="13729">
                  <c:v>0.79444444444444395</c:v>
                </c:pt>
                <c:pt idx="13730" formatCode="h:mm:ss">
                  <c:v>0.79450231481481504</c:v>
                </c:pt>
                <c:pt idx="13731" formatCode="h:mm:ss">
                  <c:v>0.79456018518518501</c:v>
                </c:pt>
                <c:pt idx="13732">
                  <c:v>0.79461805555555598</c:v>
                </c:pt>
                <c:pt idx="13733" formatCode="h:mm:ss">
                  <c:v>0.79467592592592595</c:v>
                </c:pt>
                <c:pt idx="13734" formatCode="h:mm:ss">
                  <c:v>0.79473379629629604</c:v>
                </c:pt>
                <c:pt idx="13735">
                  <c:v>0.79479166666666701</c:v>
                </c:pt>
                <c:pt idx="13736" formatCode="h:mm:ss">
                  <c:v>0.79484953703703698</c:v>
                </c:pt>
                <c:pt idx="13737" formatCode="h:mm:ss">
                  <c:v>0.79490740740740695</c:v>
                </c:pt>
                <c:pt idx="13738">
                  <c:v>0.79496527777777803</c:v>
                </c:pt>
                <c:pt idx="13739" formatCode="h:mm:ss">
                  <c:v>0.79502314814814801</c:v>
                </c:pt>
                <c:pt idx="13740" formatCode="h:mm:ss">
                  <c:v>0.79508101851851798</c:v>
                </c:pt>
                <c:pt idx="13741">
                  <c:v>0.79513888888888895</c:v>
                </c:pt>
                <c:pt idx="13742" formatCode="h:mm:ss">
                  <c:v>0.79519675925925903</c:v>
                </c:pt>
                <c:pt idx="13743" formatCode="h:mm:ss">
                  <c:v>0.79525462962963001</c:v>
                </c:pt>
                <c:pt idx="13744">
                  <c:v>0.79531249999999998</c:v>
                </c:pt>
                <c:pt idx="13745">
                  <c:v>0.79537037037036995</c:v>
                </c:pt>
                <c:pt idx="13746" formatCode="h:mm:ss">
                  <c:v>0.79542824074074103</c:v>
                </c:pt>
                <c:pt idx="13747" formatCode="h:mm:ss">
                  <c:v>0.79548611111111101</c:v>
                </c:pt>
                <c:pt idx="13748">
                  <c:v>0.79554398148148098</c:v>
                </c:pt>
                <c:pt idx="13749" formatCode="h:mm:ss">
                  <c:v>0.79560185185185195</c:v>
                </c:pt>
                <c:pt idx="13750" formatCode="h:mm:ss">
                  <c:v>0.79565972222222203</c:v>
                </c:pt>
                <c:pt idx="13751">
                  <c:v>0.795717592592593</c:v>
                </c:pt>
                <c:pt idx="13752" formatCode="h:mm:ss">
                  <c:v>0.79577546296296298</c:v>
                </c:pt>
                <c:pt idx="13753" formatCode="h:mm:ss">
                  <c:v>0.79583333333333295</c:v>
                </c:pt>
                <c:pt idx="13754">
                  <c:v>0.79589120370370403</c:v>
                </c:pt>
                <c:pt idx="13755" formatCode="h:mm:ss">
                  <c:v>0.795949074074074</c:v>
                </c:pt>
                <c:pt idx="13756" formatCode="h:mm:ss">
                  <c:v>0.79600694444444398</c:v>
                </c:pt>
                <c:pt idx="13757">
                  <c:v>0.79606481481481495</c:v>
                </c:pt>
                <c:pt idx="13758" formatCode="h:mm:ss">
                  <c:v>0.79612268518518503</c:v>
                </c:pt>
                <c:pt idx="13759" formatCode="h:mm:ss">
                  <c:v>0.796180555555555</c:v>
                </c:pt>
                <c:pt idx="13760">
                  <c:v>0.79623842592592597</c:v>
                </c:pt>
                <c:pt idx="13761">
                  <c:v>0.79629629629629595</c:v>
                </c:pt>
                <c:pt idx="13762" formatCode="h:mm:ss">
                  <c:v>0.79635416666666703</c:v>
                </c:pt>
                <c:pt idx="13763" formatCode="h:mm:ss">
                  <c:v>0.796412037037037</c:v>
                </c:pt>
                <c:pt idx="13764">
                  <c:v>0.79646990740740697</c:v>
                </c:pt>
                <c:pt idx="13765" formatCode="h:mm:ss">
                  <c:v>0.79652777777777795</c:v>
                </c:pt>
                <c:pt idx="13766" formatCode="h:mm:ss">
                  <c:v>0.79658564814814803</c:v>
                </c:pt>
                <c:pt idx="13767">
                  <c:v>0.796643518518518</c:v>
                </c:pt>
                <c:pt idx="13768" formatCode="h:mm:ss">
                  <c:v>0.79670138888888897</c:v>
                </c:pt>
                <c:pt idx="13769" formatCode="h:mm:ss">
                  <c:v>0.79675925925925895</c:v>
                </c:pt>
                <c:pt idx="13770">
                  <c:v>0.79681712962963003</c:v>
                </c:pt>
                <c:pt idx="13771" formatCode="h:mm:ss">
                  <c:v>0.796875</c:v>
                </c:pt>
                <c:pt idx="13772" formatCode="h:mm:ss">
                  <c:v>0.79693287037036997</c:v>
                </c:pt>
                <c:pt idx="13773">
                  <c:v>0.79699074074074105</c:v>
                </c:pt>
                <c:pt idx="13774" formatCode="h:mm:ss">
                  <c:v>0.79704861111111103</c:v>
                </c:pt>
                <c:pt idx="13775" formatCode="h:mm:ss">
                  <c:v>0.797106481481481</c:v>
                </c:pt>
                <c:pt idx="13776">
                  <c:v>0.79716435185185197</c:v>
                </c:pt>
                <c:pt idx="13777">
                  <c:v>0.79722222222222205</c:v>
                </c:pt>
                <c:pt idx="13778" formatCode="h:mm:ss">
                  <c:v>0.79728009259259303</c:v>
                </c:pt>
                <c:pt idx="13779" formatCode="h:mm:ss">
                  <c:v>0.797337962962963</c:v>
                </c:pt>
                <c:pt idx="13780">
                  <c:v>0.79739583333333297</c:v>
                </c:pt>
                <c:pt idx="13781" formatCode="h:mm:ss">
                  <c:v>0.79745370370370405</c:v>
                </c:pt>
                <c:pt idx="13782" formatCode="h:mm:ss">
                  <c:v>0.79751157407407403</c:v>
                </c:pt>
                <c:pt idx="13783">
                  <c:v>0.797569444444444</c:v>
                </c:pt>
                <c:pt idx="13784" formatCode="h:mm:ss">
                  <c:v>0.79762731481481497</c:v>
                </c:pt>
                <c:pt idx="13785" formatCode="h:mm:ss">
                  <c:v>0.79768518518518505</c:v>
                </c:pt>
                <c:pt idx="13786">
                  <c:v>0.79774305555555503</c:v>
                </c:pt>
                <c:pt idx="13787" formatCode="h:mm:ss">
                  <c:v>0.797800925925926</c:v>
                </c:pt>
                <c:pt idx="13788" formatCode="h:mm:ss">
                  <c:v>0.79785879629629597</c:v>
                </c:pt>
                <c:pt idx="13789">
                  <c:v>0.79791666666666705</c:v>
                </c:pt>
                <c:pt idx="13790" formatCode="h:mm:ss">
                  <c:v>0.79797453703703702</c:v>
                </c:pt>
                <c:pt idx="13791" formatCode="h:mm:ss">
                  <c:v>0.798032407407407</c:v>
                </c:pt>
                <c:pt idx="13792">
                  <c:v>0.79809027777777797</c:v>
                </c:pt>
                <c:pt idx="13793">
                  <c:v>0.79814814814814805</c:v>
                </c:pt>
                <c:pt idx="13794" formatCode="h:mm:ss">
                  <c:v>0.79820601851851802</c:v>
                </c:pt>
                <c:pt idx="13795" formatCode="h:mm:ss">
                  <c:v>0.79826388888888899</c:v>
                </c:pt>
                <c:pt idx="13796">
                  <c:v>0.79832175925925897</c:v>
                </c:pt>
                <c:pt idx="13797" formatCode="h:mm:ss">
                  <c:v>0.79837962962963005</c:v>
                </c:pt>
                <c:pt idx="13798" formatCode="h:mm:ss">
                  <c:v>0.79843750000000002</c:v>
                </c:pt>
                <c:pt idx="13799">
                  <c:v>0.79849537037036999</c:v>
                </c:pt>
                <c:pt idx="13800" formatCode="h:mm:ss">
                  <c:v>0.79855324074074097</c:v>
                </c:pt>
                <c:pt idx="13801" formatCode="h:mm:ss">
                  <c:v>0.79861111111111105</c:v>
                </c:pt>
                <c:pt idx="13802">
                  <c:v>0.79866898148148102</c:v>
                </c:pt>
                <c:pt idx="13803" formatCode="h:mm:ss">
                  <c:v>0.79872685185185199</c:v>
                </c:pt>
                <c:pt idx="13804" formatCode="h:mm:ss">
                  <c:v>0.79878472222222197</c:v>
                </c:pt>
                <c:pt idx="13805">
                  <c:v>0.79884259259259205</c:v>
                </c:pt>
                <c:pt idx="13806" formatCode="h:mm:ss">
                  <c:v>0.79890046296296302</c:v>
                </c:pt>
                <c:pt idx="13807" formatCode="h:mm:ss">
                  <c:v>0.79895833333333299</c:v>
                </c:pt>
                <c:pt idx="13808">
                  <c:v>0.79901620370370396</c:v>
                </c:pt>
                <c:pt idx="13809">
                  <c:v>0.79907407407407405</c:v>
                </c:pt>
                <c:pt idx="13810" formatCode="h:mm:ss">
                  <c:v>0.79913194444444402</c:v>
                </c:pt>
                <c:pt idx="13811" formatCode="h:mm:ss">
                  <c:v>0.79918981481481499</c:v>
                </c:pt>
                <c:pt idx="13812">
                  <c:v>0.79924768518518496</c:v>
                </c:pt>
                <c:pt idx="13813" formatCode="h:mm:ss">
                  <c:v>0.79930555555555505</c:v>
                </c:pt>
                <c:pt idx="13814" formatCode="h:mm:ss">
                  <c:v>0.79936342592592602</c:v>
                </c:pt>
                <c:pt idx="13815">
                  <c:v>0.79942129629629599</c:v>
                </c:pt>
                <c:pt idx="13816" formatCode="h:mm:ss">
                  <c:v>0.79947916666666696</c:v>
                </c:pt>
                <c:pt idx="13817" formatCode="h:mm:ss">
                  <c:v>0.79953703703703705</c:v>
                </c:pt>
                <c:pt idx="13818">
                  <c:v>0.79959490740740702</c:v>
                </c:pt>
                <c:pt idx="13819" formatCode="h:mm:ss">
                  <c:v>0.79965277777777799</c:v>
                </c:pt>
                <c:pt idx="13820" formatCode="h:mm:ss">
                  <c:v>0.79971064814814796</c:v>
                </c:pt>
                <c:pt idx="13821">
                  <c:v>0.79976851851851805</c:v>
                </c:pt>
                <c:pt idx="13822" formatCode="h:mm:ss">
                  <c:v>0.79982638888888902</c:v>
                </c:pt>
                <c:pt idx="13823" formatCode="h:mm:ss">
                  <c:v>0.79988425925925899</c:v>
                </c:pt>
                <c:pt idx="13824">
                  <c:v>0.79994212962962996</c:v>
                </c:pt>
                <c:pt idx="13825">
                  <c:v>0.8</c:v>
                </c:pt>
                <c:pt idx="13826" formatCode="h:mm:ss">
                  <c:v>0.80005787037037002</c:v>
                </c:pt>
                <c:pt idx="13827" formatCode="h:mm:ss">
                  <c:v>0.80011574074074099</c:v>
                </c:pt>
                <c:pt idx="13828">
                  <c:v>0.80017361111111096</c:v>
                </c:pt>
                <c:pt idx="13829" formatCode="h:mm:ss">
                  <c:v>0.80023148148148104</c:v>
                </c:pt>
                <c:pt idx="13830" formatCode="h:mm:ss">
                  <c:v>0.80028935185185202</c:v>
                </c:pt>
                <c:pt idx="13831">
                  <c:v>0.80034722222222199</c:v>
                </c:pt>
                <c:pt idx="13832" formatCode="h:mm:ss">
                  <c:v>0.80040509259259296</c:v>
                </c:pt>
                <c:pt idx="13833" formatCode="h:mm:ss">
                  <c:v>0.80046296296296304</c:v>
                </c:pt>
                <c:pt idx="13834">
                  <c:v>0.80052083333333302</c:v>
                </c:pt>
                <c:pt idx="13835" formatCode="h:mm:ss">
                  <c:v>0.80057870370370399</c:v>
                </c:pt>
                <c:pt idx="13836" formatCode="h:mm:ss">
                  <c:v>0.80063657407407396</c:v>
                </c:pt>
                <c:pt idx="13837">
                  <c:v>0.80069444444444404</c:v>
                </c:pt>
                <c:pt idx="13838" formatCode="h:mm:ss">
                  <c:v>0.80075231481481501</c:v>
                </c:pt>
                <c:pt idx="13839" formatCode="h:mm:ss">
                  <c:v>0.80081018518518499</c:v>
                </c:pt>
                <c:pt idx="13840">
                  <c:v>0.80086805555555596</c:v>
                </c:pt>
                <c:pt idx="13841">
                  <c:v>0.80092592592592604</c:v>
                </c:pt>
                <c:pt idx="13842" formatCode="h:mm:ss">
                  <c:v>0.80098379629629601</c:v>
                </c:pt>
                <c:pt idx="13843" formatCode="h:mm:ss">
                  <c:v>0.80104166666666698</c:v>
                </c:pt>
                <c:pt idx="13844">
                  <c:v>0.80109953703703696</c:v>
                </c:pt>
                <c:pt idx="13845" formatCode="h:mm:ss">
                  <c:v>0.80115740740740704</c:v>
                </c:pt>
                <c:pt idx="13846" formatCode="h:mm:ss">
                  <c:v>0.80121527777777801</c:v>
                </c:pt>
                <c:pt idx="13847">
                  <c:v>0.80127314814814798</c:v>
                </c:pt>
                <c:pt idx="13848" formatCode="h:mm:ss">
                  <c:v>0.80133101851851796</c:v>
                </c:pt>
                <c:pt idx="13849" formatCode="h:mm:ss">
                  <c:v>0.80138888888888904</c:v>
                </c:pt>
                <c:pt idx="13850">
                  <c:v>0.80144675925925901</c:v>
                </c:pt>
                <c:pt idx="13851" formatCode="h:mm:ss">
                  <c:v>0.80150462962962998</c:v>
                </c:pt>
                <c:pt idx="13852" formatCode="h:mm:ss">
                  <c:v>0.80156249999999996</c:v>
                </c:pt>
                <c:pt idx="13853">
                  <c:v>0.80162037037037004</c:v>
                </c:pt>
                <c:pt idx="13854" formatCode="h:mm:ss">
                  <c:v>0.80167824074074101</c:v>
                </c:pt>
                <c:pt idx="13855" formatCode="h:mm:ss">
                  <c:v>0.80173611111111098</c:v>
                </c:pt>
                <c:pt idx="13856">
                  <c:v>0.80179398148148096</c:v>
                </c:pt>
                <c:pt idx="13857">
                  <c:v>0.80185185185185204</c:v>
                </c:pt>
                <c:pt idx="13858" formatCode="h:mm:ss">
                  <c:v>0.80190972222222201</c:v>
                </c:pt>
                <c:pt idx="13859" formatCode="h:mm:ss">
                  <c:v>0.80196759259259298</c:v>
                </c:pt>
                <c:pt idx="13860">
                  <c:v>0.80202546296296295</c:v>
                </c:pt>
                <c:pt idx="13861" formatCode="h:mm:ss">
                  <c:v>0.80208333333333304</c:v>
                </c:pt>
                <c:pt idx="13862" formatCode="h:mm:ss">
                  <c:v>0.80214120370370401</c:v>
                </c:pt>
                <c:pt idx="13863">
                  <c:v>0.80219907407407398</c:v>
                </c:pt>
                <c:pt idx="13864" formatCode="h:mm:ss">
                  <c:v>0.80225694444444395</c:v>
                </c:pt>
                <c:pt idx="13865" formatCode="h:mm:ss">
                  <c:v>0.80231481481481504</c:v>
                </c:pt>
                <c:pt idx="13866">
                  <c:v>0.80237268518518501</c:v>
                </c:pt>
                <c:pt idx="13867" formatCode="h:mm:ss">
                  <c:v>0.80243055555555598</c:v>
                </c:pt>
                <c:pt idx="13868" formatCode="h:mm:ss">
                  <c:v>0.80248842592592595</c:v>
                </c:pt>
                <c:pt idx="13869">
                  <c:v>0.80254629629629604</c:v>
                </c:pt>
                <c:pt idx="13870" formatCode="h:mm:ss">
                  <c:v>0.80260416666666701</c:v>
                </c:pt>
                <c:pt idx="13871" formatCode="h:mm:ss">
                  <c:v>0.80266203703703698</c:v>
                </c:pt>
                <c:pt idx="13872">
                  <c:v>0.80271990740740695</c:v>
                </c:pt>
                <c:pt idx="13873">
                  <c:v>0.80277777777777803</c:v>
                </c:pt>
                <c:pt idx="13874" formatCode="h:mm:ss">
                  <c:v>0.80283564814814801</c:v>
                </c:pt>
                <c:pt idx="13875" formatCode="h:mm:ss">
                  <c:v>0.80289351851851798</c:v>
                </c:pt>
                <c:pt idx="13876">
                  <c:v>0.80295138888888895</c:v>
                </c:pt>
                <c:pt idx="13877" formatCode="h:mm:ss">
                  <c:v>0.80300925925925903</c:v>
                </c:pt>
                <c:pt idx="13878" formatCode="h:mm:ss">
                  <c:v>0.80306712962963001</c:v>
                </c:pt>
                <c:pt idx="13879">
                  <c:v>0.80312499999999998</c:v>
                </c:pt>
                <c:pt idx="13880" formatCode="h:mm:ss">
                  <c:v>0.80318287037036995</c:v>
                </c:pt>
                <c:pt idx="13881" formatCode="h:mm:ss">
                  <c:v>0.80324074074074103</c:v>
                </c:pt>
                <c:pt idx="13882">
                  <c:v>0.80329861111111101</c:v>
                </c:pt>
                <c:pt idx="13883" formatCode="h:mm:ss">
                  <c:v>0.80335648148148098</c:v>
                </c:pt>
                <c:pt idx="13884" formatCode="h:mm:ss">
                  <c:v>0.80341435185185195</c:v>
                </c:pt>
                <c:pt idx="13885">
                  <c:v>0.80347222222222203</c:v>
                </c:pt>
                <c:pt idx="13886" formatCode="h:mm:ss">
                  <c:v>0.803530092592593</c:v>
                </c:pt>
                <c:pt idx="13887" formatCode="h:mm:ss">
                  <c:v>0.80358796296296298</c:v>
                </c:pt>
                <c:pt idx="13888">
                  <c:v>0.80364583333333295</c:v>
                </c:pt>
                <c:pt idx="13889">
                  <c:v>0.80370370370370403</c:v>
                </c:pt>
                <c:pt idx="13890" formatCode="h:mm:ss">
                  <c:v>0.803761574074074</c:v>
                </c:pt>
                <c:pt idx="13891" formatCode="h:mm:ss">
                  <c:v>0.80381944444444398</c:v>
                </c:pt>
                <c:pt idx="13892">
                  <c:v>0.80387731481481495</c:v>
                </c:pt>
                <c:pt idx="13893" formatCode="h:mm:ss">
                  <c:v>0.80393518518518503</c:v>
                </c:pt>
                <c:pt idx="13894" formatCode="h:mm:ss">
                  <c:v>0.803993055555555</c:v>
                </c:pt>
                <c:pt idx="13895">
                  <c:v>0.80405092592592597</c:v>
                </c:pt>
                <c:pt idx="13896" formatCode="h:mm:ss">
                  <c:v>0.80410879629629595</c:v>
                </c:pt>
                <c:pt idx="13897" formatCode="h:mm:ss">
                  <c:v>0.80416666666666703</c:v>
                </c:pt>
                <c:pt idx="13898">
                  <c:v>0.804224537037037</c:v>
                </c:pt>
                <c:pt idx="13899" formatCode="h:mm:ss">
                  <c:v>0.80428240740740697</c:v>
                </c:pt>
                <c:pt idx="13900" formatCode="h:mm:ss">
                  <c:v>0.80434027777777795</c:v>
                </c:pt>
                <c:pt idx="13901">
                  <c:v>0.80439814814814803</c:v>
                </c:pt>
                <c:pt idx="13902" formatCode="h:mm:ss">
                  <c:v>0.804456018518518</c:v>
                </c:pt>
                <c:pt idx="13903" formatCode="h:mm:ss">
                  <c:v>0.80451388888888897</c:v>
                </c:pt>
                <c:pt idx="13904">
                  <c:v>0.80457175925925895</c:v>
                </c:pt>
                <c:pt idx="13905">
                  <c:v>0.80462962962963003</c:v>
                </c:pt>
                <c:pt idx="13906" formatCode="h:mm:ss">
                  <c:v>0.8046875</c:v>
                </c:pt>
                <c:pt idx="13907" formatCode="h:mm:ss">
                  <c:v>0.80474537037036997</c:v>
                </c:pt>
                <c:pt idx="13908">
                  <c:v>0.80480324074074105</c:v>
                </c:pt>
                <c:pt idx="13909" formatCode="h:mm:ss">
                  <c:v>0.80486111111111103</c:v>
                </c:pt>
                <c:pt idx="13910" formatCode="h:mm:ss">
                  <c:v>0.804918981481481</c:v>
                </c:pt>
                <c:pt idx="13911">
                  <c:v>0.80497685185185197</c:v>
                </c:pt>
                <c:pt idx="13912" formatCode="h:mm:ss">
                  <c:v>0.80503472222222205</c:v>
                </c:pt>
                <c:pt idx="13913" formatCode="h:mm:ss">
                  <c:v>0.80509259259259303</c:v>
                </c:pt>
                <c:pt idx="13914">
                  <c:v>0.805150462962963</c:v>
                </c:pt>
                <c:pt idx="13915" formatCode="h:mm:ss">
                  <c:v>0.80520833333333297</c:v>
                </c:pt>
                <c:pt idx="13916" formatCode="h:mm:ss">
                  <c:v>0.80526620370370405</c:v>
                </c:pt>
                <c:pt idx="13917">
                  <c:v>0.80532407407407403</c:v>
                </c:pt>
                <c:pt idx="13918" formatCode="h:mm:ss">
                  <c:v>0.805381944444444</c:v>
                </c:pt>
                <c:pt idx="13919" formatCode="h:mm:ss">
                  <c:v>0.80543981481481497</c:v>
                </c:pt>
                <c:pt idx="13920">
                  <c:v>0.80549768518518505</c:v>
                </c:pt>
                <c:pt idx="13921">
                  <c:v>0.80555555555555503</c:v>
                </c:pt>
                <c:pt idx="13922" formatCode="h:mm:ss">
                  <c:v>0.805613425925926</c:v>
                </c:pt>
                <c:pt idx="13923" formatCode="h:mm:ss">
                  <c:v>0.80567129629629597</c:v>
                </c:pt>
                <c:pt idx="13924">
                  <c:v>0.80572916666666705</c:v>
                </c:pt>
                <c:pt idx="13925" formatCode="h:mm:ss">
                  <c:v>0.80578703703703702</c:v>
                </c:pt>
                <c:pt idx="13926" formatCode="h:mm:ss">
                  <c:v>0.805844907407407</c:v>
                </c:pt>
                <c:pt idx="13927">
                  <c:v>0.80590277777777797</c:v>
                </c:pt>
                <c:pt idx="13928" formatCode="h:mm:ss">
                  <c:v>0.80596064814814805</c:v>
                </c:pt>
                <c:pt idx="13929" formatCode="h:mm:ss">
                  <c:v>0.80601851851851802</c:v>
                </c:pt>
                <c:pt idx="13930">
                  <c:v>0.80607638888888899</c:v>
                </c:pt>
                <c:pt idx="13931" formatCode="h:mm:ss">
                  <c:v>0.80613425925925897</c:v>
                </c:pt>
                <c:pt idx="13932" formatCode="h:mm:ss">
                  <c:v>0.80619212962963005</c:v>
                </c:pt>
                <c:pt idx="13933">
                  <c:v>0.80625000000000002</c:v>
                </c:pt>
                <c:pt idx="13934" formatCode="h:mm:ss">
                  <c:v>0.80630787037036999</c:v>
                </c:pt>
                <c:pt idx="13935" formatCode="h:mm:ss">
                  <c:v>0.80636574074074097</c:v>
                </c:pt>
                <c:pt idx="13936">
                  <c:v>0.80642361111111105</c:v>
                </c:pt>
                <c:pt idx="13937">
                  <c:v>0.80648148148148102</c:v>
                </c:pt>
                <c:pt idx="13938" formatCode="h:mm:ss">
                  <c:v>0.80653935185185199</c:v>
                </c:pt>
                <c:pt idx="13939" formatCode="h:mm:ss">
                  <c:v>0.80659722222222197</c:v>
                </c:pt>
                <c:pt idx="13940">
                  <c:v>0.80665509259259205</c:v>
                </c:pt>
                <c:pt idx="13941" formatCode="h:mm:ss">
                  <c:v>0.80671296296296302</c:v>
                </c:pt>
                <c:pt idx="13942" formatCode="h:mm:ss">
                  <c:v>0.80677083333333299</c:v>
                </c:pt>
                <c:pt idx="13943">
                  <c:v>0.80682870370370396</c:v>
                </c:pt>
                <c:pt idx="13944" formatCode="h:mm:ss">
                  <c:v>0.80688657407407405</c:v>
                </c:pt>
                <c:pt idx="13945" formatCode="h:mm:ss">
                  <c:v>0.80694444444444402</c:v>
                </c:pt>
                <c:pt idx="13946">
                  <c:v>0.80700231481481499</c:v>
                </c:pt>
                <c:pt idx="13947" formatCode="h:mm:ss">
                  <c:v>0.80706018518518496</c:v>
                </c:pt>
                <c:pt idx="13948" formatCode="h:mm:ss">
                  <c:v>0.80711805555555505</c:v>
                </c:pt>
                <c:pt idx="13949">
                  <c:v>0.80717592592592602</c:v>
                </c:pt>
                <c:pt idx="13950" formatCode="h:mm:ss">
                  <c:v>0.80723379629629599</c:v>
                </c:pt>
                <c:pt idx="13951" formatCode="h:mm:ss">
                  <c:v>0.80729166666666696</c:v>
                </c:pt>
                <c:pt idx="13952">
                  <c:v>0.80734953703703705</c:v>
                </c:pt>
                <c:pt idx="13953">
                  <c:v>0.80740740740740702</c:v>
                </c:pt>
                <c:pt idx="13954" formatCode="h:mm:ss">
                  <c:v>0.80746527777777799</c:v>
                </c:pt>
                <c:pt idx="13955" formatCode="h:mm:ss">
                  <c:v>0.80752314814814796</c:v>
                </c:pt>
                <c:pt idx="13956">
                  <c:v>0.80758101851851805</c:v>
                </c:pt>
                <c:pt idx="13957" formatCode="h:mm:ss">
                  <c:v>0.80763888888888902</c:v>
                </c:pt>
                <c:pt idx="13958" formatCode="h:mm:ss">
                  <c:v>0.80769675925925899</c:v>
                </c:pt>
                <c:pt idx="13959">
                  <c:v>0.80775462962962996</c:v>
                </c:pt>
                <c:pt idx="13960" formatCode="h:mm:ss">
                  <c:v>0.80781250000000004</c:v>
                </c:pt>
                <c:pt idx="13961" formatCode="h:mm:ss">
                  <c:v>0.80787037037037002</c:v>
                </c:pt>
                <c:pt idx="13962">
                  <c:v>0.80792824074074099</c:v>
                </c:pt>
                <c:pt idx="13963" formatCode="h:mm:ss">
                  <c:v>0.80798611111111096</c:v>
                </c:pt>
                <c:pt idx="13964" formatCode="h:mm:ss">
                  <c:v>0.80804398148148104</c:v>
                </c:pt>
                <c:pt idx="13965">
                  <c:v>0.80810185185185202</c:v>
                </c:pt>
                <c:pt idx="13966" formatCode="h:mm:ss">
                  <c:v>0.80815972222222199</c:v>
                </c:pt>
                <c:pt idx="13967" formatCode="h:mm:ss">
                  <c:v>0.80821759259259296</c:v>
                </c:pt>
                <c:pt idx="13968">
                  <c:v>0.80827546296296304</c:v>
                </c:pt>
                <c:pt idx="13969">
                  <c:v>0.80833333333333302</c:v>
                </c:pt>
                <c:pt idx="13970" formatCode="h:mm:ss">
                  <c:v>0.80839120370370399</c:v>
                </c:pt>
                <c:pt idx="13971" formatCode="h:mm:ss">
                  <c:v>0.80844907407407396</c:v>
                </c:pt>
                <c:pt idx="13972">
                  <c:v>0.80850694444444404</c:v>
                </c:pt>
                <c:pt idx="13973" formatCode="h:mm:ss">
                  <c:v>0.80856481481481501</c:v>
                </c:pt>
                <c:pt idx="13974" formatCode="h:mm:ss">
                  <c:v>0.80862268518518499</c:v>
                </c:pt>
                <c:pt idx="13975">
                  <c:v>0.80868055555555596</c:v>
                </c:pt>
                <c:pt idx="13976" formatCode="h:mm:ss">
                  <c:v>0.80873842592592604</c:v>
                </c:pt>
                <c:pt idx="13977" formatCode="h:mm:ss">
                  <c:v>0.80879629629629601</c:v>
                </c:pt>
                <c:pt idx="13978">
                  <c:v>0.80885416666666698</c:v>
                </c:pt>
                <c:pt idx="13979" formatCode="h:mm:ss">
                  <c:v>0.80891203703703696</c:v>
                </c:pt>
                <c:pt idx="13980" formatCode="h:mm:ss">
                  <c:v>0.80896990740740704</c:v>
                </c:pt>
                <c:pt idx="13981">
                  <c:v>0.80902777777777801</c:v>
                </c:pt>
                <c:pt idx="13982" formatCode="h:mm:ss">
                  <c:v>0.80908564814814798</c:v>
                </c:pt>
                <c:pt idx="13983" formatCode="h:mm:ss">
                  <c:v>0.80914351851851796</c:v>
                </c:pt>
                <c:pt idx="13984">
                  <c:v>0.80920138888888904</c:v>
                </c:pt>
                <c:pt idx="13985">
                  <c:v>0.80925925925925901</c:v>
                </c:pt>
                <c:pt idx="13986" formatCode="h:mm:ss">
                  <c:v>0.80931712962962998</c:v>
                </c:pt>
                <c:pt idx="13987" formatCode="h:mm:ss">
                  <c:v>0.80937499999999996</c:v>
                </c:pt>
                <c:pt idx="13988">
                  <c:v>0.80943287037037004</c:v>
                </c:pt>
                <c:pt idx="13989" formatCode="h:mm:ss">
                  <c:v>0.80949074074074101</c:v>
                </c:pt>
                <c:pt idx="13990" formatCode="h:mm:ss">
                  <c:v>0.80954861111111098</c:v>
                </c:pt>
                <c:pt idx="13991">
                  <c:v>0.80960648148148096</c:v>
                </c:pt>
                <c:pt idx="13992" formatCode="h:mm:ss">
                  <c:v>0.80966435185185204</c:v>
                </c:pt>
                <c:pt idx="13993" formatCode="h:mm:ss">
                  <c:v>0.80972222222222201</c:v>
                </c:pt>
                <c:pt idx="13994">
                  <c:v>0.80978009259259298</c:v>
                </c:pt>
                <c:pt idx="13995" formatCode="h:mm:ss">
                  <c:v>0.80983796296296295</c:v>
                </c:pt>
                <c:pt idx="13996" formatCode="h:mm:ss">
                  <c:v>0.80989583333333304</c:v>
                </c:pt>
                <c:pt idx="13997">
                  <c:v>0.80995370370370401</c:v>
                </c:pt>
                <c:pt idx="13998" formatCode="h:mm:ss">
                  <c:v>0.81001157407407398</c:v>
                </c:pt>
                <c:pt idx="13999" formatCode="h:mm:ss">
                  <c:v>0.81006944444444395</c:v>
                </c:pt>
                <c:pt idx="14000">
                  <c:v>0.81012731481481504</c:v>
                </c:pt>
                <c:pt idx="14001">
                  <c:v>0.81018518518518501</c:v>
                </c:pt>
                <c:pt idx="14002" formatCode="h:mm:ss">
                  <c:v>0.81024305555555598</c:v>
                </c:pt>
                <c:pt idx="14003" formatCode="h:mm:ss">
                  <c:v>0.81030092592592595</c:v>
                </c:pt>
                <c:pt idx="14004">
                  <c:v>0.81035879629629604</c:v>
                </c:pt>
                <c:pt idx="14005" formatCode="h:mm:ss">
                  <c:v>0.81041666666666701</c:v>
                </c:pt>
                <c:pt idx="14006" formatCode="h:mm:ss">
                  <c:v>0.81047453703703698</c:v>
                </c:pt>
                <c:pt idx="14007">
                  <c:v>0.81053240740740695</c:v>
                </c:pt>
                <c:pt idx="14008" formatCode="h:mm:ss">
                  <c:v>0.81059027777777803</c:v>
                </c:pt>
                <c:pt idx="14009" formatCode="h:mm:ss">
                  <c:v>0.81064814814814801</c:v>
                </c:pt>
                <c:pt idx="14010">
                  <c:v>0.81070601851851798</c:v>
                </c:pt>
                <c:pt idx="14011" formatCode="h:mm:ss">
                  <c:v>0.81076388888888895</c:v>
                </c:pt>
                <c:pt idx="14012" formatCode="h:mm:ss">
                  <c:v>0.81082175925925903</c:v>
                </c:pt>
                <c:pt idx="14013">
                  <c:v>0.81087962962963001</c:v>
                </c:pt>
                <c:pt idx="14014" formatCode="h:mm:ss">
                  <c:v>0.81093749999999998</c:v>
                </c:pt>
                <c:pt idx="14015" formatCode="h:mm:ss">
                  <c:v>0.81099537037036995</c:v>
                </c:pt>
                <c:pt idx="14016">
                  <c:v>0.81105324074074103</c:v>
                </c:pt>
                <c:pt idx="14017">
                  <c:v>0.81111111111111101</c:v>
                </c:pt>
                <c:pt idx="14018" formatCode="h:mm:ss">
                  <c:v>0.81116898148148098</c:v>
                </c:pt>
                <c:pt idx="14019" formatCode="h:mm:ss">
                  <c:v>0.81122685185185195</c:v>
                </c:pt>
                <c:pt idx="14020">
                  <c:v>0.81128472222222203</c:v>
                </c:pt>
                <c:pt idx="14021" formatCode="h:mm:ss">
                  <c:v>0.811342592592593</c:v>
                </c:pt>
                <c:pt idx="14022" formatCode="h:mm:ss">
                  <c:v>0.81140046296296298</c:v>
                </c:pt>
                <c:pt idx="14023">
                  <c:v>0.81145833333333295</c:v>
                </c:pt>
                <c:pt idx="14024" formatCode="h:mm:ss">
                  <c:v>0.81151620370370403</c:v>
                </c:pt>
                <c:pt idx="14025" formatCode="h:mm:ss">
                  <c:v>0.811574074074074</c:v>
                </c:pt>
                <c:pt idx="14026">
                  <c:v>0.81163194444444398</c:v>
                </c:pt>
                <c:pt idx="14027" formatCode="h:mm:ss">
                  <c:v>0.81168981481481495</c:v>
                </c:pt>
                <c:pt idx="14028" formatCode="h:mm:ss">
                  <c:v>0.81174768518518503</c:v>
                </c:pt>
                <c:pt idx="14029">
                  <c:v>0.811805555555555</c:v>
                </c:pt>
                <c:pt idx="14030" formatCode="h:mm:ss">
                  <c:v>0.81186342592592597</c:v>
                </c:pt>
                <c:pt idx="14031" formatCode="h:mm:ss">
                  <c:v>0.81192129629629595</c:v>
                </c:pt>
                <c:pt idx="14032">
                  <c:v>0.81197916666666703</c:v>
                </c:pt>
                <c:pt idx="14033">
                  <c:v>0.812037037037037</c:v>
                </c:pt>
                <c:pt idx="14034" formatCode="h:mm:ss">
                  <c:v>0.81209490740740697</c:v>
                </c:pt>
                <c:pt idx="14035" formatCode="h:mm:ss">
                  <c:v>0.81215277777777795</c:v>
                </c:pt>
                <c:pt idx="14036">
                  <c:v>0.81221064814814803</c:v>
                </c:pt>
                <c:pt idx="14037" formatCode="h:mm:ss">
                  <c:v>0.812268518518518</c:v>
                </c:pt>
                <c:pt idx="14038" formatCode="h:mm:ss">
                  <c:v>0.81232638888888897</c:v>
                </c:pt>
                <c:pt idx="14039">
                  <c:v>0.81238425925925895</c:v>
                </c:pt>
                <c:pt idx="14040" formatCode="h:mm:ss">
                  <c:v>0.81244212962963003</c:v>
                </c:pt>
                <c:pt idx="14041" formatCode="h:mm:ss">
                  <c:v>0.8125</c:v>
                </c:pt>
                <c:pt idx="14042">
                  <c:v>0.81255787037036997</c:v>
                </c:pt>
                <c:pt idx="14043" formatCode="h:mm:ss">
                  <c:v>0.81261574074074105</c:v>
                </c:pt>
                <c:pt idx="14044" formatCode="h:mm:ss">
                  <c:v>0.81267361111111103</c:v>
                </c:pt>
                <c:pt idx="14045">
                  <c:v>0.812731481481481</c:v>
                </c:pt>
                <c:pt idx="14046" formatCode="h:mm:ss">
                  <c:v>0.81278935185185197</c:v>
                </c:pt>
                <c:pt idx="14047" formatCode="h:mm:ss">
                  <c:v>0.81284722222222205</c:v>
                </c:pt>
                <c:pt idx="14048">
                  <c:v>0.81290509259259303</c:v>
                </c:pt>
                <c:pt idx="14049">
                  <c:v>0.812962962962963</c:v>
                </c:pt>
                <c:pt idx="14050" formatCode="h:mm:ss">
                  <c:v>0.81302083333333297</c:v>
                </c:pt>
                <c:pt idx="14051" formatCode="h:mm:ss">
                  <c:v>0.81307870370370405</c:v>
                </c:pt>
                <c:pt idx="14052">
                  <c:v>0.81313657407407403</c:v>
                </c:pt>
                <c:pt idx="14053" formatCode="h:mm:ss">
                  <c:v>0.813194444444444</c:v>
                </c:pt>
                <c:pt idx="14054" formatCode="h:mm:ss">
                  <c:v>0.81325231481481497</c:v>
                </c:pt>
                <c:pt idx="14055">
                  <c:v>0.81331018518518505</c:v>
                </c:pt>
                <c:pt idx="14056" formatCode="h:mm:ss">
                  <c:v>0.81336805555555503</c:v>
                </c:pt>
                <c:pt idx="14057" formatCode="h:mm:ss">
                  <c:v>0.813425925925926</c:v>
                </c:pt>
                <c:pt idx="14058">
                  <c:v>0.81348379629629597</c:v>
                </c:pt>
                <c:pt idx="14059" formatCode="h:mm:ss">
                  <c:v>0.81354166666666705</c:v>
                </c:pt>
                <c:pt idx="14060" formatCode="h:mm:ss">
                  <c:v>0.81359953703703702</c:v>
                </c:pt>
                <c:pt idx="14061">
                  <c:v>0.813657407407407</c:v>
                </c:pt>
                <c:pt idx="14062" formatCode="h:mm:ss">
                  <c:v>0.81371527777777797</c:v>
                </c:pt>
                <c:pt idx="14063" formatCode="h:mm:ss">
                  <c:v>0.81377314814814805</c:v>
                </c:pt>
                <c:pt idx="14064">
                  <c:v>0.81383101851851802</c:v>
                </c:pt>
                <c:pt idx="14065">
                  <c:v>0.81388888888888899</c:v>
                </c:pt>
                <c:pt idx="14066" formatCode="h:mm:ss">
                  <c:v>0.81394675925925897</c:v>
                </c:pt>
                <c:pt idx="14067" formatCode="h:mm:ss">
                  <c:v>0.81400462962963005</c:v>
                </c:pt>
                <c:pt idx="14068">
                  <c:v>0.81406250000000002</c:v>
                </c:pt>
                <c:pt idx="14069" formatCode="h:mm:ss">
                  <c:v>0.81412037037036999</c:v>
                </c:pt>
                <c:pt idx="14070" formatCode="h:mm:ss">
                  <c:v>0.81417824074074097</c:v>
                </c:pt>
                <c:pt idx="14071">
                  <c:v>0.81423611111111105</c:v>
                </c:pt>
                <c:pt idx="14072" formatCode="h:mm:ss">
                  <c:v>0.81429398148148102</c:v>
                </c:pt>
                <c:pt idx="14073" formatCode="h:mm:ss">
                  <c:v>0.81435185185185199</c:v>
                </c:pt>
                <c:pt idx="14074">
                  <c:v>0.81440972222222197</c:v>
                </c:pt>
                <c:pt idx="14075" formatCode="h:mm:ss">
                  <c:v>0.81446759259259205</c:v>
                </c:pt>
                <c:pt idx="14076" formatCode="h:mm:ss">
                  <c:v>0.81452546296296302</c:v>
                </c:pt>
                <c:pt idx="14077">
                  <c:v>0.81458333333333299</c:v>
                </c:pt>
                <c:pt idx="14078" formatCode="h:mm:ss">
                  <c:v>0.81464120370370396</c:v>
                </c:pt>
                <c:pt idx="14079" formatCode="h:mm:ss">
                  <c:v>0.81469907407407405</c:v>
                </c:pt>
                <c:pt idx="14080">
                  <c:v>0.81475694444444402</c:v>
                </c:pt>
                <c:pt idx="14081">
                  <c:v>0.81481481481481499</c:v>
                </c:pt>
                <c:pt idx="14082" formatCode="h:mm:ss">
                  <c:v>0.81487268518518496</c:v>
                </c:pt>
                <c:pt idx="14083" formatCode="h:mm:ss">
                  <c:v>0.81493055555555505</c:v>
                </c:pt>
                <c:pt idx="14084">
                  <c:v>0.81498842592592602</c:v>
                </c:pt>
                <c:pt idx="14085" formatCode="h:mm:ss">
                  <c:v>0.81504629629629599</c:v>
                </c:pt>
                <c:pt idx="14086" formatCode="h:mm:ss">
                  <c:v>0.81510416666666696</c:v>
                </c:pt>
                <c:pt idx="14087">
                  <c:v>0.81516203703703705</c:v>
                </c:pt>
                <c:pt idx="14088" formatCode="h:mm:ss">
                  <c:v>0.81521990740740702</c:v>
                </c:pt>
                <c:pt idx="14089" formatCode="h:mm:ss">
                  <c:v>0.81527777777777799</c:v>
                </c:pt>
                <c:pt idx="14090">
                  <c:v>0.81533564814814796</c:v>
                </c:pt>
                <c:pt idx="14091" formatCode="h:mm:ss">
                  <c:v>0.81539351851851805</c:v>
                </c:pt>
                <c:pt idx="14092" formatCode="h:mm:ss">
                  <c:v>0.81545138888888902</c:v>
                </c:pt>
                <c:pt idx="14093">
                  <c:v>0.81550925925925899</c:v>
                </c:pt>
                <c:pt idx="14094" formatCode="h:mm:ss">
                  <c:v>0.81556712962962996</c:v>
                </c:pt>
                <c:pt idx="14095" formatCode="h:mm:ss">
                  <c:v>0.81562500000000004</c:v>
                </c:pt>
                <c:pt idx="14096">
                  <c:v>0.81568287037037002</c:v>
                </c:pt>
                <c:pt idx="14097">
                  <c:v>0.81574074074074099</c:v>
                </c:pt>
                <c:pt idx="14098" formatCode="h:mm:ss">
                  <c:v>0.81579861111111096</c:v>
                </c:pt>
                <c:pt idx="14099" formatCode="h:mm:ss">
                  <c:v>0.81585648148148104</c:v>
                </c:pt>
                <c:pt idx="14100">
                  <c:v>0.81591435185185202</c:v>
                </c:pt>
                <c:pt idx="14101" formatCode="h:mm:ss">
                  <c:v>0.81597222222222199</c:v>
                </c:pt>
                <c:pt idx="14102" formatCode="h:mm:ss">
                  <c:v>0.81603009259259296</c:v>
                </c:pt>
                <c:pt idx="14103">
                  <c:v>0.81608796296296304</c:v>
                </c:pt>
                <c:pt idx="14104" formatCode="h:mm:ss">
                  <c:v>0.81614583333333302</c:v>
                </c:pt>
                <c:pt idx="14105" formatCode="h:mm:ss">
                  <c:v>0.81620370370370399</c:v>
                </c:pt>
                <c:pt idx="14106">
                  <c:v>0.81626157407407396</c:v>
                </c:pt>
                <c:pt idx="14107" formatCode="h:mm:ss">
                  <c:v>0.81631944444444404</c:v>
                </c:pt>
                <c:pt idx="14108" formatCode="h:mm:ss">
                  <c:v>0.81637731481481501</c:v>
                </c:pt>
                <c:pt idx="14109">
                  <c:v>0.81643518518518499</c:v>
                </c:pt>
                <c:pt idx="14110" formatCode="h:mm:ss">
                  <c:v>0.81649305555555596</c:v>
                </c:pt>
                <c:pt idx="14111" formatCode="h:mm:ss">
                  <c:v>0.81655092592592604</c:v>
                </c:pt>
                <c:pt idx="14112">
                  <c:v>0.81660879629629601</c:v>
                </c:pt>
                <c:pt idx="14113">
                  <c:v>0.81666666666666698</c:v>
                </c:pt>
                <c:pt idx="14114" formatCode="h:mm:ss">
                  <c:v>0.81672453703703696</c:v>
                </c:pt>
                <c:pt idx="14115" formatCode="h:mm:ss">
                  <c:v>0.81678240740740704</c:v>
                </c:pt>
                <c:pt idx="14116">
                  <c:v>0.81684027777777801</c:v>
                </c:pt>
                <c:pt idx="14117" formatCode="h:mm:ss">
                  <c:v>0.81689814814814798</c:v>
                </c:pt>
                <c:pt idx="14118" formatCode="h:mm:ss">
                  <c:v>0.81695601851851796</c:v>
                </c:pt>
                <c:pt idx="14119">
                  <c:v>0.81701388888888904</c:v>
                </c:pt>
                <c:pt idx="14120" formatCode="h:mm:ss">
                  <c:v>0.81707175925925901</c:v>
                </c:pt>
                <c:pt idx="14121" formatCode="h:mm:ss">
                  <c:v>0.81712962962962998</c:v>
                </c:pt>
                <c:pt idx="14122">
                  <c:v>0.81718749999999996</c:v>
                </c:pt>
                <c:pt idx="14123" formatCode="h:mm:ss">
                  <c:v>0.81724537037037004</c:v>
                </c:pt>
                <c:pt idx="14124" formatCode="h:mm:ss">
                  <c:v>0.81730324074074101</c:v>
                </c:pt>
                <c:pt idx="14125">
                  <c:v>0.81736111111111098</c:v>
                </c:pt>
                <c:pt idx="14126" formatCode="h:mm:ss">
                  <c:v>0.81741898148148096</c:v>
                </c:pt>
                <c:pt idx="14127" formatCode="h:mm:ss">
                  <c:v>0.81747685185185204</c:v>
                </c:pt>
                <c:pt idx="14128">
                  <c:v>0.81753472222222201</c:v>
                </c:pt>
                <c:pt idx="14129">
                  <c:v>0.81759259259259298</c:v>
                </c:pt>
                <c:pt idx="14130" formatCode="h:mm:ss">
                  <c:v>0.81765046296296295</c:v>
                </c:pt>
                <c:pt idx="14131" formatCode="h:mm:ss">
                  <c:v>0.81770833333333304</c:v>
                </c:pt>
                <c:pt idx="14132">
                  <c:v>0.81776620370370401</c:v>
                </c:pt>
                <c:pt idx="14133" formatCode="h:mm:ss">
                  <c:v>0.81782407407407398</c:v>
                </c:pt>
                <c:pt idx="14134" formatCode="h:mm:ss">
                  <c:v>0.81788194444444395</c:v>
                </c:pt>
                <c:pt idx="14135">
                  <c:v>0.81793981481481504</c:v>
                </c:pt>
                <c:pt idx="14136" formatCode="h:mm:ss">
                  <c:v>0.81799768518518501</c:v>
                </c:pt>
                <c:pt idx="14137" formatCode="h:mm:ss">
                  <c:v>0.81805555555555598</c:v>
                </c:pt>
                <c:pt idx="14138">
                  <c:v>0.81811342592592595</c:v>
                </c:pt>
                <c:pt idx="14139" formatCode="h:mm:ss">
                  <c:v>0.81817129629629604</c:v>
                </c:pt>
                <c:pt idx="14140" formatCode="h:mm:ss">
                  <c:v>0.81822916666666701</c:v>
                </c:pt>
                <c:pt idx="14141">
                  <c:v>0.81828703703703698</c:v>
                </c:pt>
                <c:pt idx="14142" formatCode="h:mm:ss">
                  <c:v>0.81834490740740695</c:v>
                </c:pt>
                <c:pt idx="14143" formatCode="h:mm:ss">
                  <c:v>0.81840277777777803</c:v>
                </c:pt>
                <c:pt idx="14144">
                  <c:v>0.81846064814814801</c:v>
                </c:pt>
                <c:pt idx="14145">
                  <c:v>0.81851851851851798</c:v>
                </c:pt>
                <c:pt idx="14146" formatCode="h:mm:ss">
                  <c:v>0.81857638888888895</c:v>
                </c:pt>
                <c:pt idx="14147" formatCode="h:mm:ss">
                  <c:v>0.81863425925925903</c:v>
                </c:pt>
                <c:pt idx="14148">
                  <c:v>0.81869212962963001</c:v>
                </c:pt>
                <c:pt idx="14149" formatCode="h:mm:ss">
                  <c:v>0.81874999999999998</c:v>
                </c:pt>
                <c:pt idx="14150" formatCode="h:mm:ss">
                  <c:v>0.81880787037036995</c:v>
                </c:pt>
                <c:pt idx="14151">
                  <c:v>0.81886574074074103</c:v>
                </c:pt>
                <c:pt idx="14152" formatCode="h:mm:ss">
                  <c:v>0.81892361111111101</c:v>
                </c:pt>
                <c:pt idx="14153" formatCode="h:mm:ss">
                  <c:v>0.81898148148148098</c:v>
                </c:pt>
                <c:pt idx="14154">
                  <c:v>0.81903935185185195</c:v>
                </c:pt>
                <c:pt idx="14155" formatCode="h:mm:ss">
                  <c:v>0.81909722222222203</c:v>
                </c:pt>
                <c:pt idx="14156" formatCode="h:mm:ss">
                  <c:v>0.819155092592593</c:v>
                </c:pt>
                <c:pt idx="14157">
                  <c:v>0.81921296296296298</c:v>
                </c:pt>
                <c:pt idx="14158" formatCode="h:mm:ss">
                  <c:v>0.81927083333333295</c:v>
                </c:pt>
                <c:pt idx="14159" formatCode="h:mm:ss">
                  <c:v>0.81932870370370403</c:v>
                </c:pt>
                <c:pt idx="14160">
                  <c:v>0.819386574074074</c:v>
                </c:pt>
                <c:pt idx="14161">
                  <c:v>0.81944444444444398</c:v>
                </c:pt>
                <c:pt idx="14162" formatCode="h:mm:ss">
                  <c:v>0.81950231481481495</c:v>
                </c:pt>
                <c:pt idx="14163" formatCode="h:mm:ss">
                  <c:v>0.81956018518518503</c:v>
                </c:pt>
                <c:pt idx="14164">
                  <c:v>0.819618055555555</c:v>
                </c:pt>
                <c:pt idx="14165" formatCode="h:mm:ss">
                  <c:v>0.81967592592592597</c:v>
                </c:pt>
                <c:pt idx="14166" formatCode="h:mm:ss">
                  <c:v>0.81973379629629595</c:v>
                </c:pt>
                <c:pt idx="14167">
                  <c:v>0.81979166666666703</c:v>
                </c:pt>
                <c:pt idx="14168" formatCode="h:mm:ss">
                  <c:v>0.819849537037037</c:v>
                </c:pt>
                <c:pt idx="14169" formatCode="h:mm:ss">
                  <c:v>0.81990740740740697</c:v>
                </c:pt>
                <c:pt idx="14170">
                  <c:v>0.81996527777777795</c:v>
                </c:pt>
                <c:pt idx="14171" formatCode="h:mm:ss">
                  <c:v>0.82002314814814803</c:v>
                </c:pt>
                <c:pt idx="14172" formatCode="h:mm:ss">
                  <c:v>0.820081018518518</c:v>
                </c:pt>
                <c:pt idx="14173">
                  <c:v>0.82013888888888897</c:v>
                </c:pt>
                <c:pt idx="14174" formatCode="h:mm:ss">
                  <c:v>0.82019675925925895</c:v>
                </c:pt>
                <c:pt idx="14175" formatCode="h:mm:ss">
                  <c:v>0.82025462962963003</c:v>
                </c:pt>
                <c:pt idx="14176">
                  <c:v>0.8203125</c:v>
                </c:pt>
                <c:pt idx="14177">
                  <c:v>0.82037037037036997</c:v>
                </c:pt>
                <c:pt idx="14178" formatCode="h:mm:ss">
                  <c:v>0.82042824074074105</c:v>
                </c:pt>
                <c:pt idx="14179" formatCode="h:mm:ss">
                  <c:v>0.82048611111111103</c:v>
                </c:pt>
                <c:pt idx="14180">
                  <c:v>0.820543981481481</c:v>
                </c:pt>
                <c:pt idx="14181" formatCode="h:mm:ss">
                  <c:v>0.82060185185185197</c:v>
                </c:pt>
                <c:pt idx="14182" formatCode="h:mm:ss">
                  <c:v>0.82065972222222205</c:v>
                </c:pt>
                <c:pt idx="14183">
                  <c:v>0.82071759259259303</c:v>
                </c:pt>
                <c:pt idx="14184" formatCode="h:mm:ss">
                  <c:v>0.820775462962963</c:v>
                </c:pt>
                <c:pt idx="14185" formatCode="h:mm:ss">
                  <c:v>0.82083333333333297</c:v>
                </c:pt>
                <c:pt idx="14186">
                  <c:v>0.82089120370370405</c:v>
                </c:pt>
                <c:pt idx="14187" formatCode="h:mm:ss">
                  <c:v>0.82094907407407403</c:v>
                </c:pt>
                <c:pt idx="14188" formatCode="h:mm:ss">
                  <c:v>0.821006944444444</c:v>
                </c:pt>
                <c:pt idx="14189">
                  <c:v>0.82106481481481497</c:v>
                </c:pt>
                <c:pt idx="14190" formatCode="h:mm:ss">
                  <c:v>0.82112268518518505</c:v>
                </c:pt>
                <c:pt idx="14191" formatCode="h:mm:ss">
                  <c:v>0.82118055555555503</c:v>
                </c:pt>
                <c:pt idx="14192">
                  <c:v>0.821238425925926</c:v>
                </c:pt>
                <c:pt idx="14193">
                  <c:v>0.82129629629629597</c:v>
                </c:pt>
                <c:pt idx="14194" formatCode="h:mm:ss">
                  <c:v>0.82135416666666705</c:v>
                </c:pt>
                <c:pt idx="14195" formatCode="h:mm:ss">
                  <c:v>0.82141203703703702</c:v>
                </c:pt>
                <c:pt idx="14196">
                  <c:v>0.821469907407407</c:v>
                </c:pt>
                <c:pt idx="14197" formatCode="h:mm:ss">
                  <c:v>0.82152777777777797</c:v>
                </c:pt>
                <c:pt idx="14198" formatCode="h:mm:ss">
                  <c:v>0.82158564814814805</c:v>
                </c:pt>
                <c:pt idx="14199">
                  <c:v>0.82164351851851802</c:v>
                </c:pt>
                <c:pt idx="14200" formatCode="h:mm:ss">
                  <c:v>0.82170138888888899</c:v>
                </c:pt>
                <c:pt idx="14201" formatCode="h:mm:ss">
                  <c:v>0.82175925925925897</c:v>
                </c:pt>
                <c:pt idx="14202">
                  <c:v>0.82181712962963005</c:v>
                </c:pt>
                <c:pt idx="14203" formatCode="h:mm:ss">
                  <c:v>0.82187500000000002</c:v>
                </c:pt>
                <c:pt idx="14204" formatCode="h:mm:ss">
                  <c:v>0.82193287037036999</c:v>
                </c:pt>
                <c:pt idx="14205">
                  <c:v>0.82199074074074097</c:v>
                </c:pt>
                <c:pt idx="14206" formatCode="h:mm:ss">
                  <c:v>0.82204861111111105</c:v>
                </c:pt>
                <c:pt idx="14207" formatCode="h:mm:ss">
                  <c:v>0.82210648148148102</c:v>
                </c:pt>
                <c:pt idx="14208">
                  <c:v>0.82216435185185199</c:v>
                </c:pt>
                <c:pt idx="14209">
                  <c:v>0.82222222222222197</c:v>
                </c:pt>
                <c:pt idx="14210" formatCode="h:mm:ss">
                  <c:v>0.82228009259259205</c:v>
                </c:pt>
                <c:pt idx="14211" formatCode="h:mm:ss">
                  <c:v>0.82233796296296302</c:v>
                </c:pt>
                <c:pt idx="14212">
                  <c:v>0.82239583333333299</c:v>
                </c:pt>
                <c:pt idx="14213" formatCode="h:mm:ss">
                  <c:v>0.82245370370370396</c:v>
                </c:pt>
                <c:pt idx="14214" formatCode="h:mm:ss">
                  <c:v>0.82251157407407405</c:v>
                </c:pt>
                <c:pt idx="14215">
                  <c:v>0.82256944444444402</c:v>
                </c:pt>
                <c:pt idx="14216" formatCode="h:mm:ss">
                  <c:v>0.82262731481481499</c:v>
                </c:pt>
                <c:pt idx="14217" formatCode="h:mm:ss">
                  <c:v>0.82268518518518496</c:v>
                </c:pt>
                <c:pt idx="14218">
                  <c:v>0.82274305555555505</c:v>
                </c:pt>
                <c:pt idx="14219" formatCode="h:mm:ss">
                  <c:v>0.82280092592592602</c:v>
                </c:pt>
                <c:pt idx="14220" formatCode="h:mm:ss">
                  <c:v>0.82285879629629599</c:v>
                </c:pt>
                <c:pt idx="14221">
                  <c:v>0.82291666666666696</c:v>
                </c:pt>
                <c:pt idx="14222" formatCode="h:mm:ss">
                  <c:v>0.82297453703703705</c:v>
                </c:pt>
                <c:pt idx="14223" formatCode="h:mm:ss">
                  <c:v>0.82303240740740702</c:v>
                </c:pt>
                <c:pt idx="14224">
                  <c:v>0.82309027777777799</c:v>
                </c:pt>
                <c:pt idx="14225">
                  <c:v>0.82314814814814796</c:v>
                </c:pt>
                <c:pt idx="14226" formatCode="h:mm:ss">
                  <c:v>0.82320601851851805</c:v>
                </c:pt>
                <c:pt idx="14227" formatCode="h:mm:ss">
                  <c:v>0.82326388888888902</c:v>
                </c:pt>
                <c:pt idx="14228">
                  <c:v>0.82332175925925899</c:v>
                </c:pt>
                <c:pt idx="14229" formatCode="h:mm:ss">
                  <c:v>0.82337962962962996</c:v>
                </c:pt>
                <c:pt idx="14230" formatCode="h:mm:ss">
                  <c:v>0.82343750000000004</c:v>
                </c:pt>
                <c:pt idx="14231">
                  <c:v>0.82349537037037002</c:v>
                </c:pt>
                <c:pt idx="14232" formatCode="h:mm:ss">
                  <c:v>0.82355324074074099</c:v>
                </c:pt>
                <c:pt idx="14233" formatCode="h:mm:ss">
                  <c:v>0.82361111111111096</c:v>
                </c:pt>
                <c:pt idx="14234">
                  <c:v>0.82366898148148104</c:v>
                </c:pt>
                <c:pt idx="14235" formatCode="h:mm:ss">
                  <c:v>0.82372685185185202</c:v>
                </c:pt>
                <c:pt idx="14236" formatCode="h:mm:ss">
                  <c:v>0.82378472222222199</c:v>
                </c:pt>
                <c:pt idx="14237">
                  <c:v>0.82384259259259296</c:v>
                </c:pt>
                <c:pt idx="14238" formatCode="h:mm:ss">
                  <c:v>0.82390046296296304</c:v>
                </c:pt>
                <c:pt idx="14239" formatCode="h:mm:ss">
                  <c:v>0.82395833333333302</c:v>
                </c:pt>
                <c:pt idx="14240">
                  <c:v>0.82401620370370399</c:v>
                </c:pt>
                <c:pt idx="14241">
                  <c:v>0.82407407407407396</c:v>
                </c:pt>
                <c:pt idx="14242" formatCode="h:mm:ss">
                  <c:v>0.82413194444444404</c:v>
                </c:pt>
                <c:pt idx="14243" formatCode="h:mm:ss">
                  <c:v>0.82418981481481501</c:v>
                </c:pt>
                <c:pt idx="14244">
                  <c:v>0.82424768518518499</c:v>
                </c:pt>
                <c:pt idx="14245" formatCode="h:mm:ss">
                  <c:v>0.82430555555555596</c:v>
                </c:pt>
                <c:pt idx="14246" formatCode="h:mm:ss">
                  <c:v>0.82436342592592604</c:v>
                </c:pt>
                <c:pt idx="14247">
                  <c:v>0.82442129629629601</c:v>
                </c:pt>
                <c:pt idx="14248" formatCode="h:mm:ss">
                  <c:v>0.82447916666666698</c:v>
                </c:pt>
                <c:pt idx="14249" formatCode="h:mm:ss">
                  <c:v>0.82453703703703696</c:v>
                </c:pt>
                <c:pt idx="14250">
                  <c:v>0.82459490740740704</c:v>
                </c:pt>
                <c:pt idx="14251" formatCode="h:mm:ss">
                  <c:v>0.82465277777777801</c:v>
                </c:pt>
                <c:pt idx="14252" formatCode="h:mm:ss">
                  <c:v>0.82471064814814798</c:v>
                </c:pt>
                <c:pt idx="14253">
                  <c:v>0.82476851851851796</c:v>
                </c:pt>
                <c:pt idx="14254" formatCode="h:mm:ss">
                  <c:v>0.82482638888888904</c:v>
                </c:pt>
                <c:pt idx="14255" formatCode="h:mm:ss">
                  <c:v>0.82488425925925901</c:v>
                </c:pt>
                <c:pt idx="14256">
                  <c:v>0.82494212962962998</c:v>
                </c:pt>
                <c:pt idx="14257">
                  <c:v>0.82499999999999996</c:v>
                </c:pt>
                <c:pt idx="14258" formatCode="h:mm:ss">
                  <c:v>0.82505787037037004</c:v>
                </c:pt>
                <c:pt idx="14259" formatCode="h:mm:ss">
                  <c:v>0.82511574074074101</c:v>
                </c:pt>
                <c:pt idx="14260">
                  <c:v>0.82517361111111098</c:v>
                </c:pt>
                <c:pt idx="14261" formatCode="h:mm:ss">
                  <c:v>0.82523148148148096</c:v>
                </c:pt>
                <c:pt idx="14262" formatCode="h:mm:ss">
                  <c:v>0.82528935185185204</c:v>
                </c:pt>
                <c:pt idx="14263">
                  <c:v>0.82534722222222201</c:v>
                </c:pt>
                <c:pt idx="14264" formatCode="h:mm:ss">
                  <c:v>0.82540509259259298</c:v>
                </c:pt>
                <c:pt idx="14265" formatCode="h:mm:ss">
                  <c:v>0.82546296296296295</c:v>
                </c:pt>
                <c:pt idx="14266">
                  <c:v>0.82552083333333304</c:v>
                </c:pt>
                <c:pt idx="14267" formatCode="h:mm:ss">
                  <c:v>0.82557870370370401</c:v>
                </c:pt>
                <c:pt idx="14268" formatCode="h:mm:ss">
                  <c:v>0.82563657407407398</c:v>
                </c:pt>
                <c:pt idx="14269">
                  <c:v>0.82569444444444395</c:v>
                </c:pt>
                <c:pt idx="14270" formatCode="h:mm:ss">
                  <c:v>0.82575231481481504</c:v>
                </c:pt>
                <c:pt idx="14271" formatCode="h:mm:ss">
                  <c:v>0.82581018518518501</c:v>
                </c:pt>
                <c:pt idx="14272">
                  <c:v>0.82586805555555598</c:v>
                </c:pt>
                <c:pt idx="14273">
                  <c:v>0.82592592592592595</c:v>
                </c:pt>
                <c:pt idx="14274" formatCode="h:mm:ss">
                  <c:v>0.82598379629629604</c:v>
                </c:pt>
                <c:pt idx="14275" formatCode="h:mm:ss">
                  <c:v>0.82604166666666701</c:v>
                </c:pt>
                <c:pt idx="14276">
                  <c:v>0.82609953703703698</c:v>
                </c:pt>
                <c:pt idx="14277" formatCode="h:mm:ss">
                  <c:v>0.82615740740740695</c:v>
                </c:pt>
                <c:pt idx="14278" formatCode="h:mm:ss">
                  <c:v>0.82621527777777803</c:v>
                </c:pt>
                <c:pt idx="14279">
                  <c:v>0.82627314814814801</c:v>
                </c:pt>
                <c:pt idx="14280" formatCode="h:mm:ss">
                  <c:v>0.82633101851851798</c:v>
                </c:pt>
                <c:pt idx="14281" formatCode="h:mm:ss">
                  <c:v>0.82638888888888895</c:v>
                </c:pt>
                <c:pt idx="14282">
                  <c:v>0.82644675925925903</c:v>
                </c:pt>
                <c:pt idx="14283" formatCode="h:mm:ss">
                  <c:v>0.82650462962963001</c:v>
                </c:pt>
                <c:pt idx="14284" formatCode="h:mm:ss">
                  <c:v>0.82656249999999998</c:v>
                </c:pt>
                <c:pt idx="14285">
                  <c:v>0.82662037037036995</c:v>
                </c:pt>
                <c:pt idx="14286" formatCode="h:mm:ss">
                  <c:v>0.82667824074074103</c:v>
                </c:pt>
                <c:pt idx="14287" formatCode="h:mm:ss">
                  <c:v>0.82673611111111101</c:v>
                </c:pt>
                <c:pt idx="14288">
                  <c:v>0.82679398148148098</c:v>
                </c:pt>
                <c:pt idx="14289">
                  <c:v>0.82685185185185195</c:v>
                </c:pt>
                <c:pt idx="14290" formatCode="h:mm:ss">
                  <c:v>0.82690972222222203</c:v>
                </c:pt>
                <c:pt idx="14291" formatCode="h:mm:ss">
                  <c:v>0.826967592592593</c:v>
                </c:pt>
                <c:pt idx="14292">
                  <c:v>0.82702546296296298</c:v>
                </c:pt>
                <c:pt idx="14293" formatCode="h:mm:ss">
                  <c:v>0.82708333333333295</c:v>
                </c:pt>
                <c:pt idx="14294" formatCode="h:mm:ss">
                  <c:v>0.82714120370370403</c:v>
                </c:pt>
                <c:pt idx="14295">
                  <c:v>0.827199074074074</c:v>
                </c:pt>
                <c:pt idx="14296" formatCode="h:mm:ss">
                  <c:v>0.82725694444444398</c:v>
                </c:pt>
                <c:pt idx="14297" formatCode="h:mm:ss">
                  <c:v>0.82731481481481495</c:v>
                </c:pt>
                <c:pt idx="14298">
                  <c:v>0.82737268518518503</c:v>
                </c:pt>
                <c:pt idx="14299" formatCode="h:mm:ss">
                  <c:v>0.827430555555555</c:v>
                </c:pt>
                <c:pt idx="14300" formatCode="h:mm:ss">
                  <c:v>0.82748842592592597</c:v>
                </c:pt>
                <c:pt idx="14301">
                  <c:v>0.82754629629629595</c:v>
                </c:pt>
                <c:pt idx="14302" formatCode="h:mm:ss">
                  <c:v>0.82760416666666703</c:v>
                </c:pt>
                <c:pt idx="14303" formatCode="h:mm:ss">
                  <c:v>0.827662037037037</c:v>
                </c:pt>
                <c:pt idx="14304">
                  <c:v>0.82771990740740697</c:v>
                </c:pt>
                <c:pt idx="14305">
                  <c:v>0.82777777777777795</c:v>
                </c:pt>
                <c:pt idx="14306" formatCode="h:mm:ss">
                  <c:v>0.82783564814814803</c:v>
                </c:pt>
                <c:pt idx="14307" formatCode="h:mm:ss">
                  <c:v>0.827893518518518</c:v>
                </c:pt>
                <c:pt idx="14308">
                  <c:v>0.82795138888888897</c:v>
                </c:pt>
                <c:pt idx="14309" formatCode="h:mm:ss">
                  <c:v>0.82800925925925895</c:v>
                </c:pt>
                <c:pt idx="14310" formatCode="h:mm:ss">
                  <c:v>0.82806712962963003</c:v>
                </c:pt>
                <c:pt idx="14311">
                  <c:v>0.828125</c:v>
                </c:pt>
                <c:pt idx="14312" formatCode="h:mm:ss">
                  <c:v>0.82818287037036997</c:v>
                </c:pt>
                <c:pt idx="14313" formatCode="h:mm:ss">
                  <c:v>0.82824074074074105</c:v>
                </c:pt>
                <c:pt idx="14314">
                  <c:v>0.82829861111111103</c:v>
                </c:pt>
                <c:pt idx="14315" formatCode="h:mm:ss">
                  <c:v>0.828356481481481</c:v>
                </c:pt>
                <c:pt idx="14316" formatCode="h:mm:ss">
                  <c:v>0.82841435185185197</c:v>
                </c:pt>
                <c:pt idx="14317">
                  <c:v>0.82847222222222205</c:v>
                </c:pt>
                <c:pt idx="14318" formatCode="h:mm:ss">
                  <c:v>0.82853009259259303</c:v>
                </c:pt>
                <c:pt idx="14319" formatCode="h:mm:ss">
                  <c:v>0.828587962962963</c:v>
                </c:pt>
                <c:pt idx="14320">
                  <c:v>0.82864583333333297</c:v>
                </c:pt>
                <c:pt idx="14321">
                  <c:v>0.82870370370370405</c:v>
                </c:pt>
                <c:pt idx="14322" formatCode="h:mm:ss">
                  <c:v>0.82876157407407403</c:v>
                </c:pt>
                <c:pt idx="14323" formatCode="h:mm:ss">
                  <c:v>0.828819444444444</c:v>
                </c:pt>
                <c:pt idx="14324">
                  <c:v>0.82887731481481497</c:v>
                </c:pt>
                <c:pt idx="14325" formatCode="h:mm:ss">
                  <c:v>0.82893518518518505</c:v>
                </c:pt>
                <c:pt idx="14326" formatCode="h:mm:ss">
                  <c:v>0.82899305555555503</c:v>
                </c:pt>
                <c:pt idx="14327">
                  <c:v>0.829050925925926</c:v>
                </c:pt>
                <c:pt idx="14328" formatCode="h:mm:ss">
                  <c:v>0.82910879629629597</c:v>
                </c:pt>
                <c:pt idx="14329" formatCode="h:mm:ss">
                  <c:v>0.82916666666666705</c:v>
                </c:pt>
                <c:pt idx="14330">
                  <c:v>0.82922453703703702</c:v>
                </c:pt>
                <c:pt idx="14331" formatCode="h:mm:ss">
                  <c:v>0.829282407407407</c:v>
                </c:pt>
                <c:pt idx="14332" formatCode="h:mm:ss">
                  <c:v>0.82934027777777797</c:v>
                </c:pt>
                <c:pt idx="14333">
                  <c:v>0.82939814814814805</c:v>
                </c:pt>
                <c:pt idx="14334" formatCode="h:mm:ss">
                  <c:v>0.82945601851851802</c:v>
                </c:pt>
                <c:pt idx="14335" formatCode="h:mm:ss">
                  <c:v>0.82951388888888899</c:v>
                </c:pt>
                <c:pt idx="14336">
                  <c:v>0.82957175925925897</c:v>
                </c:pt>
                <c:pt idx="14337">
                  <c:v>0.82962962962963005</c:v>
                </c:pt>
                <c:pt idx="14338" formatCode="h:mm:ss">
                  <c:v>0.82968750000000002</c:v>
                </c:pt>
                <c:pt idx="14339" formatCode="h:mm:ss">
                  <c:v>0.82974537037036999</c:v>
                </c:pt>
                <c:pt idx="14340">
                  <c:v>0.82980324074074097</c:v>
                </c:pt>
                <c:pt idx="14341" formatCode="h:mm:ss">
                  <c:v>0.82986111111111105</c:v>
                </c:pt>
                <c:pt idx="14342" formatCode="h:mm:ss">
                  <c:v>0.82991898148148102</c:v>
                </c:pt>
                <c:pt idx="14343">
                  <c:v>0.82997685185185199</c:v>
                </c:pt>
                <c:pt idx="14344" formatCode="h:mm:ss">
                  <c:v>0.83003472222222197</c:v>
                </c:pt>
                <c:pt idx="14345" formatCode="h:mm:ss">
                  <c:v>0.83009259259259205</c:v>
                </c:pt>
                <c:pt idx="14346">
                  <c:v>0.83015046296296302</c:v>
                </c:pt>
                <c:pt idx="14347" formatCode="h:mm:ss">
                  <c:v>0.83020833333333299</c:v>
                </c:pt>
                <c:pt idx="14348" formatCode="h:mm:ss">
                  <c:v>0.83026620370370396</c:v>
                </c:pt>
                <c:pt idx="14349">
                  <c:v>0.83032407407407405</c:v>
                </c:pt>
                <c:pt idx="14350" formatCode="h:mm:ss">
                  <c:v>0.83038194444444402</c:v>
                </c:pt>
                <c:pt idx="14351" formatCode="h:mm:ss">
                  <c:v>0.83043981481481499</c:v>
                </c:pt>
                <c:pt idx="14352">
                  <c:v>0.83049768518518496</c:v>
                </c:pt>
                <c:pt idx="14353">
                  <c:v>0.83055555555555505</c:v>
                </c:pt>
                <c:pt idx="14354" formatCode="h:mm:ss">
                  <c:v>0.83061342592592602</c:v>
                </c:pt>
                <c:pt idx="14355" formatCode="h:mm:ss">
                  <c:v>0.83067129629629599</c:v>
                </c:pt>
                <c:pt idx="14356">
                  <c:v>0.83072916666666696</c:v>
                </c:pt>
                <c:pt idx="14357" formatCode="h:mm:ss">
                  <c:v>0.83078703703703705</c:v>
                </c:pt>
                <c:pt idx="14358" formatCode="h:mm:ss">
                  <c:v>0.83084490740740702</c:v>
                </c:pt>
                <c:pt idx="14359">
                  <c:v>0.83090277777777799</c:v>
                </c:pt>
                <c:pt idx="14360" formatCode="h:mm:ss">
                  <c:v>0.83096064814814796</c:v>
                </c:pt>
                <c:pt idx="14361" formatCode="h:mm:ss">
                  <c:v>0.83101851851851805</c:v>
                </c:pt>
                <c:pt idx="14362">
                  <c:v>0.83107638888888902</c:v>
                </c:pt>
                <c:pt idx="14363" formatCode="h:mm:ss">
                  <c:v>0.83113425925925899</c:v>
                </c:pt>
                <c:pt idx="14364" formatCode="h:mm:ss">
                  <c:v>0.83119212962962996</c:v>
                </c:pt>
                <c:pt idx="14365">
                  <c:v>0.83125000000000004</c:v>
                </c:pt>
                <c:pt idx="14366" formatCode="h:mm:ss">
                  <c:v>0.83130787037037002</c:v>
                </c:pt>
                <c:pt idx="14367" formatCode="h:mm:ss">
                  <c:v>0.83136574074074099</c:v>
                </c:pt>
                <c:pt idx="14368">
                  <c:v>0.83142361111111096</c:v>
                </c:pt>
                <c:pt idx="14369">
                  <c:v>0.83148148148148104</c:v>
                </c:pt>
                <c:pt idx="14370" formatCode="h:mm:ss">
                  <c:v>0.83153935185185202</c:v>
                </c:pt>
                <c:pt idx="14371" formatCode="h:mm:ss">
                  <c:v>0.83159722222222199</c:v>
                </c:pt>
                <c:pt idx="14372">
                  <c:v>0.83165509259259296</c:v>
                </c:pt>
                <c:pt idx="14373" formatCode="h:mm:ss">
                  <c:v>0.83171296296296304</c:v>
                </c:pt>
                <c:pt idx="14374" formatCode="h:mm:ss">
                  <c:v>0.83177083333333302</c:v>
                </c:pt>
                <c:pt idx="14375">
                  <c:v>0.83182870370370399</c:v>
                </c:pt>
                <c:pt idx="14376" formatCode="h:mm:ss">
                  <c:v>0.83188657407407396</c:v>
                </c:pt>
                <c:pt idx="14377" formatCode="h:mm:ss">
                  <c:v>0.83194444444444404</c:v>
                </c:pt>
                <c:pt idx="14378">
                  <c:v>0.83200231481481501</c:v>
                </c:pt>
                <c:pt idx="14379" formatCode="h:mm:ss">
                  <c:v>0.83206018518518499</c:v>
                </c:pt>
                <c:pt idx="14380" formatCode="h:mm:ss">
                  <c:v>0.83211805555555596</c:v>
                </c:pt>
                <c:pt idx="14381">
                  <c:v>0.83217592592592604</c:v>
                </c:pt>
                <c:pt idx="14382" formatCode="h:mm:ss">
                  <c:v>0.83223379629629601</c:v>
                </c:pt>
                <c:pt idx="14383" formatCode="h:mm:ss">
                  <c:v>0.83229166666666698</c:v>
                </c:pt>
                <c:pt idx="14384">
                  <c:v>0.83234953703703696</c:v>
                </c:pt>
                <c:pt idx="14385">
                  <c:v>0.83240740740740704</c:v>
                </c:pt>
                <c:pt idx="14386" formatCode="h:mm:ss">
                  <c:v>0.83246527777777801</c:v>
                </c:pt>
                <c:pt idx="14387" formatCode="h:mm:ss">
                  <c:v>0.83252314814814798</c:v>
                </c:pt>
                <c:pt idx="14388">
                  <c:v>0.83258101851851796</c:v>
                </c:pt>
                <c:pt idx="14389" formatCode="h:mm:ss">
                  <c:v>0.83263888888888904</c:v>
                </c:pt>
                <c:pt idx="14390" formatCode="h:mm:ss">
                  <c:v>0.83269675925925901</c:v>
                </c:pt>
                <c:pt idx="14391">
                  <c:v>0.83275462962962998</c:v>
                </c:pt>
                <c:pt idx="14392" formatCode="h:mm:ss">
                  <c:v>0.83281249999999996</c:v>
                </c:pt>
                <c:pt idx="14393" formatCode="h:mm:ss">
                  <c:v>0.83287037037037004</c:v>
                </c:pt>
                <c:pt idx="14394">
                  <c:v>0.83292824074074101</c:v>
                </c:pt>
                <c:pt idx="14395" formatCode="h:mm:ss">
                  <c:v>0.83298611111111098</c:v>
                </c:pt>
                <c:pt idx="14396" formatCode="h:mm:ss">
                  <c:v>0.83304398148148096</c:v>
                </c:pt>
                <c:pt idx="14397">
                  <c:v>0.83310185185185204</c:v>
                </c:pt>
                <c:pt idx="14398" formatCode="h:mm:ss">
                  <c:v>0.83315972222222201</c:v>
                </c:pt>
                <c:pt idx="14399" formatCode="h:mm:ss">
                  <c:v>0.83321759259259298</c:v>
                </c:pt>
                <c:pt idx="14400">
                  <c:v>0.83327546296296295</c:v>
                </c:pt>
                <c:pt idx="14401">
                  <c:v>0.83333333333333304</c:v>
                </c:pt>
                <c:pt idx="14402" formatCode="h:mm:ss">
                  <c:v>0.83339120370370401</c:v>
                </c:pt>
                <c:pt idx="14403" formatCode="h:mm:ss">
                  <c:v>0.83344907407407398</c:v>
                </c:pt>
                <c:pt idx="14404">
                  <c:v>0.83350694444444395</c:v>
                </c:pt>
                <c:pt idx="14405" formatCode="h:mm:ss">
                  <c:v>0.83356481481481504</c:v>
                </c:pt>
                <c:pt idx="14406" formatCode="h:mm:ss">
                  <c:v>0.83362268518518501</c:v>
                </c:pt>
                <c:pt idx="14407">
                  <c:v>0.83368055555555598</c:v>
                </c:pt>
                <c:pt idx="14408" formatCode="h:mm:ss">
                  <c:v>0.83373842592592595</c:v>
                </c:pt>
                <c:pt idx="14409" formatCode="h:mm:ss">
                  <c:v>0.83379629629629604</c:v>
                </c:pt>
                <c:pt idx="14410">
                  <c:v>0.83385416666666701</c:v>
                </c:pt>
                <c:pt idx="14411" formatCode="h:mm:ss">
                  <c:v>0.83391203703703698</c:v>
                </c:pt>
                <c:pt idx="14412" formatCode="h:mm:ss">
                  <c:v>0.83396990740740695</c:v>
                </c:pt>
                <c:pt idx="14413">
                  <c:v>0.83402777777777803</c:v>
                </c:pt>
                <c:pt idx="14414" formatCode="h:mm:ss">
                  <c:v>0.83408564814814801</c:v>
                </c:pt>
                <c:pt idx="14415" formatCode="h:mm:ss">
                  <c:v>0.83414351851851798</c:v>
                </c:pt>
                <c:pt idx="14416">
                  <c:v>0.83420138888888895</c:v>
                </c:pt>
                <c:pt idx="14417">
                  <c:v>0.83425925925925903</c:v>
                </c:pt>
                <c:pt idx="14418" formatCode="h:mm:ss">
                  <c:v>0.83431712962963001</c:v>
                </c:pt>
                <c:pt idx="14419" formatCode="h:mm:ss">
                  <c:v>0.83437499999999998</c:v>
                </c:pt>
                <c:pt idx="14420">
                  <c:v>0.83443287037036995</c:v>
                </c:pt>
                <c:pt idx="14421" formatCode="h:mm:ss">
                  <c:v>0.83449074074074103</c:v>
                </c:pt>
                <c:pt idx="14422" formatCode="h:mm:ss">
                  <c:v>0.83454861111111101</c:v>
                </c:pt>
                <c:pt idx="14423">
                  <c:v>0.83460648148148098</c:v>
                </c:pt>
                <c:pt idx="14424" formatCode="h:mm:ss">
                  <c:v>0.83466435185185195</c:v>
                </c:pt>
                <c:pt idx="14425" formatCode="h:mm:ss">
                  <c:v>0.83472222222222203</c:v>
                </c:pt>
                <c:pt idx="14426">
                  <c:v>0.834780092592593</c:v>
                </c:pt>
                <c:pt idx="14427" formatCode="h:mm:ss">
                  <c:v>0.83483796296296298</c:v>
                </c:pt>
                <c:pt idx="14428" formatCode="h:mm:ss">
                  <c:v>0.83489583333333295</c:v>
                </c:pt>
                <c:pt idx="14429">
                  <c:v>0.83495370370370403</c:v>
                </c:pt>
                <c:pt idx="14430" formatCode="h:mm:ss">
                  <c:v>0.835011574074074</c:v>
                </c:pt>
                <c:pt idx="14431" formatCode="h:mm:ss">
                  <c:v>0.83506944444444398</c:v>
                </c:pt>
                <c:pt idx="14432">
                  <c:v>0.83512731481481495</c:v>
                </c:pt>
                <c:pt idx="14433">
                  <c:v>0.83518518518518503</c:v>
                </c:pt>
                <c:pt idx="14434" formatCode="h:mm:ss">
                  <c:v>0.835243055555555</c:v>
                </c:pt>
                <c:pt idx="14435" formatCode="h:mm:ss">
                  <c:v>0.83530092592592597</c:v>
                </c:pt>
                <c:pt idx="14436">
                  <c:v>0.83535879629629595</c:v>
                </c:pt>
                <c:pt idx="14437" formatCode="h:mm:ss">
                  <c:v>0.83541666666666703</c:v>
                </c:pt>
                <c:pt idx="14438" formatCode="h:mm:ss">
                  <c:v>0.835474537037037</c:v>
                </c:pt>
                <c:pt idx="14439">
                  <c:v>0.83553240740740697</c:v>
                </c:pt>
                <c:pt idx="14440" formatCode="h:mm:ss">
                  <c:v>0.83559027777777795</c:v>
                </c:pt>
                <c:pt idx="14441" formatCode="h:mm:ss">
                  <c:v>0.83564814814814803</c:v>
                </c:pt>
                <c:pt idx="14442">
                  <c:v>0.835706018518518</c:v>
                </c:pt>
                <c:pt idx="14443" formatCode="h:mm:ss">
                  <c:v>0.83576388888888897</c:v>
                </c:pt>
                <c:pt idx="14444" formatCode="h:mm:ss">
                  <c:v>0.83582175925925895</c:v>
                </c:pt>
                <c:pt idx="14445">
                  <c:v>0.83587962962963003</c:v>
                </c:pt>
                <c:pt idx="14446" formatCode="h:mm:ss">
                  <c:v>0.8359375</c:v>
                </c:pt>
                <c:pt idx="14447" formatCode="h:mm:ss">
                  <c:v>0.83599537037036997</c:v>
                </c:pt>
                <c:pt idx="14448">
                  <c:v>0.83605324074074105</c:v>
                </c:pt>
                <c:pt idx="14449">
                  <c:v>0.83611111111111103</c:v>
                </c:pt>
                <c:pt idx="14450" formatCode="h:mm:ss">
                  <c:v>0.836168981481481</c:v>
                </c:pt>
                <c:pt idx="14451" formatCode="h:mm:ss">
                  <c:v>0.83622685185185197</c:v>
                </c:pt>
                <c:pt idx="14452">
                  <c:v>0.83628472222222205</c:v>
                </c:pt>
                <c:pt idx="14453" formatCode="h:mm:ss">
                  <c:v>0.83634259259259303</c:v>
                </c:pt>
                <c:pt idx="14454" formatCode="h:mm:ss">
                  <c:v>0.836400462962963</c:v>
                </c:pt>
                <c:pt idx="14455">
                  <c:v>0.83645833333333297</c:v>
                </c:pt>
                <c:pt idx="14456" formatCode="h:mm:ss">
                  <c:v>0.83651620370370405</c:v>
                </c:pt>
                <c:pt idx="14457" formatCode="h:mm:ss">
                  <c:v>0.83657407407407403</c:v>
                </c:pt>
                <c:pt idx="14458">
                  <c:v>0.836631944444444</c:v>
                </c:pt>
                <c:pt idx="14459" formatCode="h:mm:ss">
                  <c:v>0.83668981481481497</c:v>
                </c:pt>
                <c:pt idx="14460" formatCode="h:mm:ss">
                  <c:v>0.83674768518518505</c:v>
                </c:pt>
                <c:pt idx="14461">
                  <c:v>0.83680555555555503</c:v>
                </c:pt>
                <c:pt idx="14462" formatCode="h:mm:ss">
                  <c:v>0.836863425925926</c:v>
                </c:pt>
                <c:pt idx="14463" formatCode="h:mm:ss">
                  <c:v>0.83692129629629597</c:v>
                </c:pt>
                <c:pt idx="14464">
                  <c:v>0.83697916666666705</c:v>
                </c:pt>
                <c:pt idx="14465">
                  <c:v>0.83703703703703702</c:v>
                </c:pt>
                <c:pt idx="14466" formatCode="h:mm:ss">
                  <c:v>0.837094907407407</c:v>
                </c:pt>
                <c:pt idx="14467" formatCode="h:mm:ss">
                  <c:v>0.83715277777777797</c:v>
                </c:pt>
                <c:pt idx="14468">
                  <c:v>0.83721064814814805</c:v>
                </c:pt>
                <c:pt idx="14469" formatCode="h:mm:ss">
                  <c:v>0.83726851851851802</c:v>
                </c:pt>
                <c:pt idx="14470" formatCode="h:mm:ss">
                  <c:v>0.83732638888888899</c:v>
                </c:pt>
                <c:pt idx="14471">
                  <c:v>0.83738425925925897</c:v>
                </c:pt>
                <c:pt idx="14472" formatCode="h:mm:ss">
                  <c:v>0.83744212962963005</c:v>
                </c:pt>
                <c:pt idx="14473" formatCode="h:mm:ss">
                  <c:v>0.83750000000000002</c:v>
                </c:pt>
                <c:pt idx="14474">
                  <c:v>0.83755787037036999</c:v>
                </c:pt>
                <c:pt idx="14475" formatCode="h:mm:ss">
                  <c:v>0.83761574074074097</c:v>
                </c:pt>
                <c:pt idx="14476" formatCode="h:mm:ss">
                  <c:v>0.83767361111111105</c:v>
                </c:pt>
                <c:pt idx="14477">
                  <c:v>0.83773148148148102</c:v>
                </c:pt>
                <c:pt idx="14478" formatCode="h:mm:ss">
                  <c:v>0.83778935185185199</c:v>
                </c:pt>
                <c:pt idx="14479" formatCode="h:mm:ss">
                  <c:v>0.83784722222222197</c:v>
                </c:pt>
                <c:pt idx="14480">
                  <c:v>0.83790509259259205</c:v>
                </c:pt>
                <c:pt idx="14481">
                  <c:v>0.83796296296296302</c:v>
                </c:pt>
                <c:pt idx="14482" formatCode="h:mm:ss">
                  <c:v>0.83802083333333299</c:v>
                </c:pt>
                <c:pt idx="14483" formatCode="h:mm:ss">
                  <c:v>0.83807870370370396</c:v>
                </c:pt>
                <c:pt idx="14484">
                  <c:v>0.83813657407407405</c:v>
                </c:pt>
                <c:pt idx="14485" formatCode="h:mm:ss">
                  <c:v>0.83819444444444402</c:v>
                </c:pt>
                <c:pt idx="14486" formatCode="h:mm:ss">
                  <c:v>0.83825231481481499</c:v>
                </c:pt>
                <c:pt idx="14487">
                  <c:v>0.83831018518518496</c:v>
                </c:pt>
                <c:pt idx="14488" formatCode="h:mm:ss">
                  <c:v>0.83836805555555505</c:v>
                </c:pt>
                <c:pt idx="14489" formatCode="h:mm:ss">
                  <c:v>0.83842592592592602</c:v>
                </c:pt>
                <c:pt idx="14490">
                  <c:v>0.83848379629629599</c:v>
                </c:pt>
                <c:pt idx="14491" formatCode="h:mm:ss">
                  <c:v>0.83854166666666696</c:v>
                </c:pt>
                <c:pt idx="14492" formatCode="h:mm:ss">
                  <c:v>0.83859953703703705</c:v>
                </c:pt>
                <c:pt idx="14493">
                  <c:v>0.83865740740740702</c:v>
                </c:pt>
                <c:pt idx="14494" formatCode="h:mm:ss">
                  <c:v>0.83871527777777799</c:v>
                </c:pt>
                <c:pt idx="14495" formatCode="h:mm:ss">
                  <c:v>0.83877314814814796</c:v>
                </c:pt>
                <c:pt idx="14496">
                  <c:v>0.83883101851851805</c:v>
                </c:pt>
                <c:pt idx="14497">
                  <c:v>0.83888888888888902</c:v>
                </c:pt>
                <c:pt idx="14498" formatCode="h:mm:ss">
                  <c:v>0.83894675925925899</c:v>
                </c:pt>
                <c:pt idx="14499" formatCode="h:mm:ss">
                  <c:v>0.83900462962962996</c:v>
                </c:pt>
                <c:pt idx="14500">
                  <c:v>0.83906250000000004</c:v>
                </c:pt>
                <c:pt idx="14501" formatCode="h:mm:ss">
                  <c:v>0.83912037037037002</c:v>
                </c:pt>
                <c:pt idx="14502" formatCode="h:mm:ss">
                  <c:v>0.83917824074074099</c:v>
                </c:pt>
                <c:pt idx="14503">
                  <c:v>0.83923611111111096</c:v>
                </c:pt>
                <c:pt idx="14504" formatCode="h:mm:ss">
                  <c:v>0.83929398148148104</c:v>
                </c:pt>
                <c:pt idx="14505" formatCode="h:mm:ss">
                  <c:v>0.83935185185185202</c:v>
                </c:pt>
                <c:pt idx="14506">
                  <c:v>0.83940972222222199</c:v>
                </c:pt>
                <c:pt idx="14507" formatCode="h:mm:ss">
                  <c:v>0.83946759259259296</c:v>
                </c:pt>
                <c:pt idx="14508" formatCode="h:mm:ss">
                  <c:v>0.83952546296296304</c:v>
                </c:pt>
                <c:pt idx="14509">
                  <c:v>0.83958333333333302</c:v>
                </c:pt>
                <c:pt idx="14510" formatCode="h:mm:ss">
                  <c:v>0.83964120370370399</c:v>
                </c:pt>
                <c:pt idx="14511" formatCode="h:mm:ss">
                  <c:v>0.83969907407407396</c:v>
                </c:pt>
                <c:pt idx="14512">
                  <c:v>0.83975694444444404</c:v>
                </c:pt>
                <c:pt idx="14513">
                  <c:v>0.83981481481481501</c:v>
                </c:pt>
                <c:pt idx="14514" formatCode="h:mm:ss">
                  <c:v>0.83987268518518499</c:v>
                </c:pt>
                <c:pt idx="14515" formatCode="h:mm:ss">
                  <c:v>0.83993055555555596</c:v>
                </c:pt>
                <c:pt idx="14516">
                  <c:v>0.83998842592592604</c:v>
                </c:pt>
                <c:pt idx="14517" formatCode="h:mm:ss">
                  <c:v>0.84004629629629601</c:v>
                </c:pt>
                <c:pt idx="14518" formatCode="h:mm:ss">
                  <c:v>0.84010416666666698</c:v>
                </c:pt>
                <c:pt idx="14519">
                  <c:v>0.84016203703703696</c:v>
                </c:pt>
                <c:pt idx="14520" formatCode="h:mm:ss">
                  <c:v>0.84021990740740704</c:v>
                </c:pt>
                <c:pt idx="14521" formatCode="h:mm:ss">
                  <c:v>0.84027777777777801</c:v>
                </c:pt>
                <c:pt idx="14522">
                  <c:v>0.84033564814814798</c:v>
                </c:pt>
                <c:pt idx="14523" formatCode="h:mm:ss">
                  <c:v>0.84039351851851796</c:v>
                </c:pt>
                <c:pt idx="14524" formatCode="h:mm:ss">
                  <c:v>0.84045138888888904</c:v>
                </c:pt>
                <c:pt idx="14525">
                  <c:v>0.84050925925925901</c:v>
                </c:pt>
                <c:pt idx="14526" formatCode="h:mm:ss">
                  <c:v>0.84056712962962998</c:v>
                </c:pt>
                <c:pt idx="14527" formatCode="h:mm:ss">
                  <c:v>0.84062499999999996</c:v>
                </c:pt>
                <c:pt idx="14528">
                  <c:v>0.84068287037037004</c:v>
                </c:pt>
                <c:pt idx="14529">
                  <c:v>0.84074074074074101</c:v>
                </c:pt>
                <c:pt idx="14530" formatCode="h:mm:ss">
                  <c:v>0.84079861111111098</c:v>
                </c:pt>
                <c:pt idx="14531" formatCode="h:mm:ss">
                  <c:v>0.84085648148148096</c:v>
                </c:pt>
                <c:pt idx="14532">
                  <c:v>0.84091435185185204</c:v>
                </c:pt>
                <c:pt idx="14533" formatCode="h:mm:ss">
                  <c:v>0.84097222222222201</c:v>
                </c:pt>
                <c:pt idx="14534" formatCode="h:mm:ss">
                  <c:v>0.84103009259259298</c:v>
                </c:pt>
                <c:pt idx="14535">
                  <c:v>0.84108796296296295</c:v>
                </c:pt>
                <c:pt idx="14536" formatCode="h:mm:ss">
                  <c:v>0.84114583333333304</c:v>
                </c:pt>
                <c:pt idx="14537" formatCode="h:mm:ss">
                  <c:v>0.84120370370370401</c:v>
                </c:pt>
                <c:pt idx="14538">
                  <c:v>0.84126157407407398</c:v>
                </c:pt>
                <c:pt idx="14539" formatCode="h:mm:ss">
                  <c:v>0.84131944444444395</c:v>
                </c:pt>
                <c:pt idx="14540" formatCode="h:mm:ss">
                  <c:v>0.84137731481481504</c:v>
                </c:pt>
                <c:pt idx="14541">
                  <c:v>0.84143518518518501</c:v>
                </c:pt>
                <c:pt idx="14542" formatCode="h:mm:ss">
                  <c:v>0.84149305555555598</c:v>
                </c:pt>
                <c:pt idx="14543" formatCode="h:mm:ss">
                  <c:v>0.84155092592592595</c:v>
                </c:pt>
                <c:pt idx="14544">
                  <c:v>0.84160879629629604</c:v>
                </c:pt>
                <c:pt idx="14545">
                  <c:v>0.84166666666666701</c:v>
                </c:pt>
                <c:pt idx="14546" formatCode="h:mm:ss">
                  <c:v>0.84172453703703698</c:v>
                </c:pt>
                <c:pt idx="14547" formatCode="h:mm:ss">
                  <c:v>0.84178240740740695</c:v>
                </c:pt>
                <c:pt idx="14548">
                  <c:v>0.84184027777777803</c:v>
                </c:pt>
                <c:pt idx="14549" formatCode="h:mm:ss">
                  <c:v>0.84189814814814801</c:v>
                </c:pt>
                <c:pt idx="14550" formatCode="h:mm:ss">
                  <c:v>0.84195601851851798</c:v>
                </c:pt>
                <c:pt idx="14551">
                  <c:v>0.84201388888888895</c:v>
                </c:pt>
                <c:pt idx="14552" formatCode="h:mm:ss">
                  <c:v>0.84207175925925903</c:v>
                </c:pt>
                <c:pt idx="14553" formatCode="h:mm:ss">
                  <c:v>0.84212962962963001</c:v>
                </c:pt>
                <c:pt idx="14554">
                  <c:v>0.84218749999999998</c:v>
                </c:pt>
                <c:pt idx="14555" formatCode="h:mm:ss">
                  <c:v>0.84224537037036995</c:v>
                </c:pt>
                <c:pt idx="14556" formatCode="h:mm:ss">
                  <c:v>0.84230324074074103</c:v>
                </c:pt>
                <c:pt idx="14557">
                  <c:v>0.84236111111111101</c:v>
                </c:pt>
                <c:pt idx="14558" formatCode="h:mm:ss">
                  <c:v>0.84241898148148098</c:v>
                </c:pt>
                <c:pt idx="14559" formatCode="h:mm:ss">
                  <c:v>0.84247685185185195</c:v>
                </c:pt>
                <c:pt idx="14560">
                  <c:v>0.84253472222222203</c:v>
                </c:pt>
                <c:pt idx="14561">
                  <c:v>0.842592592592593</c:v>
                </c:pt>
                <c:pt idx="14562" formatCode="h:mm:ss">
                  <c:v>0.84265046296296298</c:v>
                </c:pt>
                <c:pt idx="14563" formatCode="h:mm:ss">
                  <c:v>0.84270833333333295</c:v>
                </c:pt>
                <c:pt idx="14564">
                  <c:v>0.84276620370370403</c:v>
                </c:pt>
                <c:pt idx="14565" formatCode="h:mm:ss">
                  <c:v>0.842824074074074</c:v>
                </c:pt>
                <c:pt idx="14566" formatCode="h:mm:ss">
                  <c:v>0.84288194444444398</c:v>
                </c:pt>
                <c:pt idx="14567">
                  <c:v>0.84293981481481495</c:v>
                </c:pt>
                <c:pt idx="14568" formatCode="h:mm:ss">
                  <c:v>0.84299768518518503</c:v>
                </c:pt>
                <c:pt idx="14569" formatCode="h:mm:ss">
                  <c:v>0.843055555555555</c:v>
                </c:pt>
                <c:pt idx="14570">
                  <c:v>0.84311342592592597</c:v>
                </c:pt>
                <c:pt idx="14571" formatCode="h:mm:ss">
                  <c:v>0.84317129629629595</c:v>
                </c:pt>
                <c:pt idx="14572" formatCode="h:mm:ss">
                  <c:v>0.84322916666666703</c:v>
                </c:pt>
                <c:pt idx="14573">
                  <c:v>0.843287037037037</c:v>
                </c:pt>
                <c:pt idx="14574" formatCode="h:mm:ss">
                  <c:v>0.84334490740740697</c:v>
                </c:pt>
                <c:pt idx="14575" formatCode="h:mm:ss">
                  <c:v>0.84340277777777795</c:v>
                </c:pt>
                <c:pt idx="14576">
                  <c:v>0.84346064814814803</c:v>
                </c:pt>
                <c:pt idx="14577">
                  <c:v>0.843518518518518</c:v>
                </c:pt>
                <c:pt idx="14578" formatCode="h:mm:ss">
                  <c:v>0.84357638888888897</c:v>
                </c:pt>
                <c:pt idx="14579" formatCode="h:mm:ss">
                  <c:v>0.84363425925925895</c:v>
                </c:pt>
                <c:pt idx="14580">
                  <c:v>0.84369212962963003</c:v>
                </c:pt>
                <c:pt idx="14581" formatCode="h:mm:ss">
                  <c:v>0.84375</c:v>
                </c:pt>
                <c:pt idx="14582" formatCode="h:mm:ss">
                  <c:v>0.84380787037036997</c:v>
                </c:pt>
                <c:pt idx="14583">
                  <c:v>0.84386574074074105</c:v>
                </c:pt>
                <c:pt idx="14584" formatCode="h:mm:ss">
                  <c:v>0.84392361111111103</c:v>
                </c:pt>
                <c:pt idx="14585" formatCode="h:mm:ss">
                  <c:v>0.843981481481481</c:v>
                </c:pt>
                <c:pt idx="14586">
                  <c:v>0.84403935185185197</c:v>
                </c:pt>
                <c:pt idx="14587" formatCode="h:mm:ss">
                  <c:v>0.84409722222222205</c:v>
                </c:pt>
                <c:pt idx="14588" formatCode="h:mm:ss">
                  <c:v>0.84415509259259203</c:v>
                </c:pt>
                <c:pt idx="14589">
                  <c:v>0.844212962962963</c:v>
                </c:pt>
                <c:pt idx="14590" formatCode="h:mm:ss">
                  <c:v>0.84427083333333297</c:v>
                </c:pt>
                <c:pt idx="14591" formatCode="h:mm:ss">
                  <c:v>0.84432870370370405</c:v>
                </c:pt>
                <c:pt idx="14592">
                  <c:v>0.84438657407407403</c:v>
                </c:pt>
                <c:pt idx="14593">
                  <c:v>0.844444444444444</c:v>
                </c:pt>
                <c:pt idx="14594" formatCode="h:mm:ss">
                  <c:v>0.84450231481481497</c:v>
                </c:pt>
                <c:pt idx="14595" formatCode="h:mm:ss">
                  <c:v>0.84456018518518505</c:v>
                </c:pt>
                <c:pt idx="14596">
                  <c:v>0.84461805555555503</c:v>
                </c:pt>
                <c:pt idx="14597" formatCode="h:mm:ss">
                  <c:v>0.844675925925926</c:v>
                </c:pt>
                <c:pt idx="14598" formatCode="h:mm:ss">
                  <c:v>0.84473379629629597</c:v>
                </c:pt>
                <c:pt idx="14599">
                  <c:v>0.84479166666666705</c:v>
                </c:pt>
                <c:pt idx="14600" formatCode="h:mm:ss">
                  <c:v>0.84484953703703702</c:v>
                </c:pt>
                <c:pt idx="14601" formatCode="h:mm:ss">
                  <c:v>0.844907407407407</c:v>
                </c:pt>
                <c:pt idx="14602">
                  <c:v>0.84496527777777797</c:v>
                </c:pt>
                <c:pt idx="14603" formatCode="h:mm:ss">
                  <c:v>0.84502314814814805</c:v>
                </c:pt>
                <c:pt idx="14604" formatCode="h:mm:ss">
                  <c:v>0.84508101851851802</c:v>
                </c:pt>
                <c:pt idx="14605">
                  <c:v>0.84513888888888899</c:v>
                </c:pt>
                <c:pt idx="14606" formatCode="h:mm:ss">
                  <c:v>0.84519675925925897</c:v>
                </c:pt>
                <c:pt idx="14607" formatCode="h:mm:ss">
                  <c:v>0.84525462962963005</c:v>
                </c:pt>
                <c:pt idx="14608">
                  <c:v>0.84531250000000002</c:v>
                </c:pt>
                <c:pt idx="14609">
                  <c:v>0.84537037037036999</c:v>
                </c:pt>
                <c:pt idx="14610" formatCode="h:mm:ss">
                  <c:v>0.84542824074074097</c:v>
                </c:pt>
                <c:pt idx="14611" formatCode="h:mm:ss">
                  <c:v>0.84548611111111105</c:v>
                </c:pt>
                <c:pt idx="14612">
                  <c:v>0.84554398148148102</c:v>
                </c:pt>
                <c:pt idx="14613" formatCode="h:mm:ss">
                  <c:v>0.84560185185185199</c:v>
                </c:pt>
                <c:pt idx="14614" formatCode="h:mm:ss">
                  <c:v>0.84565972222222197</c:v>
                </c:pt>
                <c:pt idx="14615">
                  <c:v>0.84571759259259205</c:v>
                </c:pt>
                <c:pt idx="14616" formatCode="h:mm:ss">
                  <c:v>0.84577546296296302</c:v>
                </c:pt>
                <c:pt idx="14617" formatCode="h:mm:ss">
                  <c:v>0.84583333333333299</c:v>
                </c:pt>
                <c:pt idx="14618">
                  <c:v>0.84589120370370396</c:v>
                </c:pt>
                <c:pt idx="14619" formatCode="h:mm:ss">
                  <c:v>0.84594907407407405</c:v>
                </c:pt>
                <c:pt idx="14620" formatCode="h:mm:ss">
                  <c:v>0.84600694444444402</c:v>
                </c:pt>
                <c:pt idx="14621">
                  <c:v>0.84606481481481499</c:v>
                </c:pt>
                <c:pt idx="14622" formatCode="h:mm:ss">
                  <c:v>0.84612268518518496</c:v>
                </c:pt>
                <c:pt idx="14623" formatCode="h:mm:ss">
                  <c:v>0.84618055555555505</c:v>
                </c:pt>
                <c:pt idx="14624">
                  <c:v>0.84623842592592602</c:v>
                </c:pt>
                <c:pt idx="14625">
                  <c:v>0.84629629629629599</c:v>
                </c:pt>
                <c:pt idx="14626" formatCode="h:mm:ss">
                  <c:v>0.84635416666666696</c:v>
                </c:pt>
                <c:pt idx="14627" formatCode="h:mm:ss">
                  <c:v>0.84641203703703705</c:v>
                </c:pt>
                <c:pt idx="14628">
                  <c:v>0.84646990740740702</c:v>
                </c:pt>
                <c:pt idx="14629" formatCode="h:mm:ss">
                  <c:v>0.84652777777777799</c:v>
                </c:pt>
                <c:pt idx="14630" formatCode="h:mm:ss">
                  <c:v>0.84658564814814796</c:v>
                </c:pt>
                <c:pt idx="14631">
                  <c:v>0.84664351851851805</c:v>
                </c:pt>
                <c:pt idx="14632" formatCode="h:mm:ss">
                  <c:v>0.84670138888888902</c:v>
                </c:pt>
                <c:pt idx="14633" formatCode="h:mm:ss">
                  <c:v>0.84675925925925899</c:v>
                </c:pt>
                <c:pt idx="14634">
                  <c:v>0.84681712962962996</c:v>
                </c:pt>
                <c:pt idx="14635" formatCode="h:mm:ss">
                  <c:v>0.84687500000000004</c:v>
                </c:pt>
                <c:pt idx="14636" formatCode="h:mm:ss">
                  <c:v>0.84693287037037002</c:v>
                </c:pt>
                <c:pt idx="14637">
                  <c:v>0.84699074074074099</c:v>
                </c:pt>
                <c:pt idx="14638" formatCode="h:mm:ss">
                  <c:v>0.84704861111111096</c:v>
                </c:pt>
                <c:pt idx="14639" formatCode="h:mm:ss">
                  <c:v>0.84710648148148104</c:v>
                </c:pt>
                <c:pt idx="14640">
                  <c:v>0.84716435185185202</c:v>
                </c:pt>
                <c:pt idx="14641">
                  <c:v>0.84722222222222199</c:v>
                </c:pt>
                <c:pt idx="14642" formatCode="h:mm:ss">
                  <c:v>0.84728009259259296</c:v>
                </c:pt>
                <c:pt idx="14643" formatCode="h:mm:ss">
                  <c:v>0.84733796296296304</c:v>
                </c:pt>
                <c:pt idx="14644">
                  <c:v>0.84739583333333302</c:v>
                </c:pt>
                <c:pt idx="14645" formatCode="h:mm:ss">
                  <c:v>0.84745370370370399</c:v>
                </c:pt>
                <c:pt idx="14646" formatCode="h:mm:ss">
                  <c:v>0.84751157407407396</c:v>
                </c:pt>
                <c:pt idx="14647">
                  <c:v>0.84756944444444404</c:v>
                </c:pt>
                <c:pt idx="14648" formatCode="h:mm:ss">
                  <c:v>0.84762731481481501</c:v>
                </c:pt>
                <c:pt idx="14649" formatCode="h:mm:ss">
                  <c:v>0.84768518518518499</c:v>
                </c:pt>
                <c:pt idx="14650">
                  <c:v>0.84774305555555596</c:v>
                </c:pt>
                <c:pt idx="14651" formatCode="h:mm:ss">
                  <c:v>0.84780092592592604</c:v>
                </c:pt>
                <c:pt idx="14652" formatCode="h:mm:ss">
                  <c:v>0.84785879629629601</c:v>
                </c:pt>
                <c:pt idx="14653">
                  <c:v>0.84791666666666698</c:v>
                </c:pt>
                <c:pt idx="14654" formatCode="h:mm:ss">
                  <c:v>0.84797453703703696</c:v>
                </c:pt>
                <c:pt idx="14655" formatCode="h:mm:ss">
                  <c:v>0.84803240740740704</c:v>
                </c:pt>
                <c:pt idx="14656">
                  <c:v>0.84809027777777801</c:v>
                </c:pt>
                <c:pt idx="14657">
                  <c:v>0.84814814814814798</c:v>
                </c:pt>
                <c:pt idx="14658" formatCode="h:mm:ss">
                  <c:v>0.84820601851851796</c:v>
                </c:pt>
                <c:pt idx="14659" formatCode="h:mm:ss">
                  <c:v>0.84826388888888904</c:v>
                </c:pt>
                <c:pt idx="14660">
                  <c:v>0.84832175925925901</c:v>
                </c:pt>
                <c:pt idx="14661" formatCode="h:mm:ss">
                  <c:v>0.84837962962962998</c:v>
                </c:pt>
                <c:pt idx="14662" formatCode="h:mm:ss">
                  <c:v>0.84843749999999996</c:v>
                </c:pt>
                <c:pt idx="14663">
                  <c:v>0.84849537037037004</c:v>
                </c:pt>
                <c:pt idx="14664" formatCode="h:mm:ss">
                  <c:v>0.84855324074074101</c:v>
                </c:pt>
                <c:pt idx="14665" formatCode="h:mm:ss">
                  <c:v>0.84861111111111098</c:v>
                </c:pt>
                <c:pt idx="14666">
                  <c:v>0.84866898148148096</c:v>
                </c:pt>
                <c:pt idx="14667" formatCode="h:mm:ss">
                  <c:v>0.84872685185185204</c:v>
                </c:pt>
                <c:pt idx="14668" formatCode="h:mm:ss">
                  <c:v>0.84878472222222201</c:v>
                </c:pt>
                <c:pt idx="14669">
                  <c:v>0.84884259259259298</c:v>
                </c:pt>
                <c:pt idx="14670" formatCode="h:mm:ss">
                  <c:v>0.84890046296296295</c:v>
                </c:pt>
                <c:pt idx="14671" formatCode="h:mm:ss">
                  <c:v>0.84895833333333304</c:v>
                </c:pt>
                <c:pt idx="14672">
                  <c:v>0.84901620370370401</c:v>
                </c:pt>
                <c:pt idx="14673">
                  <c:v>0.84907407407407398</c:v>
                </c:pt>
                <c:pt idx="14674" formatCode="h:mm:ss">
                  <c:v>0.84913194444444395</c:v>
                </c:pt>
                <c:pt idx="14675" formatCode="h:mm:ss">
                  <c:v>0.84918981481481504</c:v>
                </c:pt>
                <c:pt idx="14676">
                  <c:v>0.84924768518518501</c:v>
                </c:pt>
                <c:pt idx="14677" formatCode="h:mm:ss">
                  <c:v>0.84930555555555598</c:v>
                </c:pt>
                <c:pt idx="14678" formatCode="h:mm:ss">
                  <c:v>0.84936342592592595</c:v>
                </c:pt>
                <c:pt idx="14679">
                  <c:v>0.84942129629629604</c:v>
                </c:pt>
                <c:pt idx="14680" formatCode="h:mm:ss">
                  <c:v>0.84947916666666701</c:v>
                </c:pt>
                <c:pt idx="14681" formatCode="h:mm:ss">
                  <c:v>0.84953703703703698</c:v>
                </c:pt>
                <c:pt idx="14682">
                  <c:v>0.84959490740740695</c:v>
                </c:pt>
                <c:pt idx="14683" formatCode="h:mm:ss">
                  <c:v>0.84965277777777803</c:v>
                </c:pt>
                <c:pt idx="14684" formatCode="h:mm:ss">
                  <c:v>0.84971064814814801</c:v>
                </c:pt>
                <c:pt idx="14685">
                  <c:v>0.84976851851851798</c:v>
                </c:pt>
                <c:pt idx="14686" formatCode="h:mm:ss">
                  <c:v>0.84982638888888895</c:v>
                </c:pt>
                <c:pt idx="14687" formatCode="h:mm:ss">
                  <c:v>0.84988425925925903</c:v>
                </c:pt>
                <c:pt idx="14688">
                  <c:v>0.84994212962963001</c:v>
                </c:pt>
                <c:pt idx="14689">
                  <c:v>0.85</c:v>
                </c:pt>
                <c:pt idx="14690" formatCode="h:mm:ss">
                  <c:v>0.85005787037036995</c:v>
                </c:pt>
                <c:pt idx="14691" formatCode="h:mm:ss">
                  <c:v>0.85011574074074103</c:v>
                </c:pt>
                <c:pt idx="14692">
                  <c:v>0.85017361111111101</c:v>
                </c:pt>
                <c:pt idx="14693" formatCode="h:mm:ss">
                  <c:v>0.85023148148148098</c:v>
                </c:pt>
                <c:pt idx="14694" formatCode="h:mm:ss">
                  <c:v>0.85028935185185195</c:v>
                </c:pt>
                <c:pt idx="14695">
                  <c:v>0.85034722222222203</c:v>
                </c:pt>
                <c:pt idx="14696" formatCode="h:mm:ss">
                  <c:v>0.850405092592593</c:v>
                </c:pt>
                <c:pt idx="14697" formatCode="h:mm:ss">
                  <c:v>0.85046296296296298</c:v>
                </c:pt>
                <c:pt idx="14698">
                  <c:v>0.85052083333333295</c:v>
                </c:pt>
                <c:pt idx="14699" formatCode="h:mm:ss">
                  <c:v>0.85057870370370403</c:v>
                </c:pt>
                <c:pt idx="14700" formatCode="h:mm:ss">
                  <c:v>0.850636574074074</c:v>
                </c:pt>
                <c:pt idx="14701">
                  <c:v>0.85069444444444398</c:v>
                </c:pt>
                <c:pt idx="14702" formatCode="h:mm:ss">
                  <c:v>0.85075231481481495</c:v>
                </c:pt>
                <c:pt idx="14703" formatCode="h:mm:ss">
                  <c:v>0.85081018518518503</c:v>
                </c:pt>
                <c:pt idx="14704">
                  <c:v>0.850868055555555</c:v>
                </c:pt>
                <c:pt idx="14705">
                  <c:v>0.85092592592592597</c:v>
                </c:pt>
                <c:pt idx="14706" formatCode="h:mm:ss">
                  <c:v>0.85098379629629595</c:v>
                </c:pt>
                <c:pt idx="14707" formatCode="h:mm:ss">
                  <c:v>0.85104166666666703</c:v>
                </c:pt>
                <c:pt idx="14708">
                  <c:v>0.851099537037037</c:v>
                </c:pt>
                <c:pt idx="14709" formatCode="h:mm:ss">
                  <c:v>0.85115740740740697</c:v>
                </c:pt>
                <c:pt idx="14710" formatCode="h:mm:ss">
                  <c:v>0.85121527777777795</c:v>
                </c:pt>
                <c:pt idx="14711">
                  <c:v>0.85127314814814803</c:v>
                </c:pt>
                <c:pt idx="14712" formatCode="h:mm:ss">
                  <c:v>0.851331018518518</c:v>
                </c:pt>
                <c:pt idx="14713" formatCode="h:mm:ss">
                  <c:v>0.85138888888888897</c:v>
                </c:pt>
                <c:pt idx="14714">
                  <c:v>0.85144675925925895</c:v>
                </c:pt>
                <c:pt idx="14715" formatCode="h:mm:ss">
                  <c:v>0.85150462962963003</c:v>
                </c:pt>
                <c:pt idx="14716" formatCode="h:mm:ss">
                  <c:v>0.8515625</c:v>
                </c:pt>
                <c:pt idx="14717">
                  <c:v>0.85162037037036997</c:v>
                </c:pt>
                <c:pt idx="14718" formatCode="h:mm:ss">
                  <c:v>0.85167824074074105</c:v>
                </c:pt>
                <c:pt idx="14719" formatCode="h:mm:ss">
                  <c:v>0.85173611111111103</c:v>
                </c:pt>
                <c:pt idx="14720">
                  <c:v>0.851793981481481</c:v>
                </c:pt>
                <c:pt idx="14721">
                  <c:v>0.85185185185185197</c:v>
                </c:pt>
                <c:pt idx="14722" formatCode="h:mm:ss">
                  <c:v>0.85190972222222205</c:v>
                </c:pt>
                <c:pt idx="14723" formatCode="h:mm:ss">
                  <c:v>0.85196759259259203</c:v>
                </c:pt>
                <c:pt idx="14724">
                  <c:v>0.852025462962963</c:v>
                </c:pt>
                <c:pt idx="14725" formatCode="h:mm:ss">
                  <c:v>0.85208333333333297</c:v>
                </c:pt>
                <c:pt idx="14726" formatCode="h:mm:ss">
                  <c:v>0.85214120370370405</c:v>
                </c:pt>
                <c:pt idx="14727">
                  <c:v>0.85219907407407403</c:v>
                </c:pt>
                <c:pt idx="14728" formatCode="h:mm:ss">
                  <c:v>0.852256944444444</c:v>
                </c:pt>
                <c:pt idx="14729" formatCode="h:mm:ss">
                  <c:v>0.85231481481481497</c:v>
                </c:pt>
                <c:pt idx="14730">
                  <c:v>0.85237268518518505</c:v>
                </c:pt>
                <c:pt idx="14731" formatCode="h:mm:ss">
                  <c:v>0.85243055555555503</c:v>
                </c:pt>
                <c:pt idx="14732" formatCode="h:mm:ss">
                  <c:v>0.852488425925926</c:v>
                </c:pt>
                <c:pt idx="14733">
                  <c:v>0.85254629629629597</c:v>
                </c:pt>
                <c:pt idx="14734" formatCode="h:mm:ss">
                  <c:v>0.85260416666666705</c:v>
                </c:pt>
                <c:pt idx="14735" formatCode="h:mm:ss">
                  <c:v>0.85266203703703702</c:v>
                </c:pt>
                <c:pt idx="14736">
                  <c:v>0.852719907407407</c:v>
                </c:pt>
                <c:pt idx="14737">
                  <c:v>0.85277777777777797</c:v>
                </c:pt>
                <c:pt idx="14738" formatCode="h:mm:ss">
                  <c:v>0.85283564814814805</c:v>
                </c:pt>
                <c:pt idx="14739" formatCode="h:mm:ss">
                  <c:v>0.85289351851851802</c:v>
                </c:pt>
                <c:pt idx="14740">
                  <c:v>0.85295138888888899</c:v>
                </c:pt>
                <c:pt idx="14741" formatCode="h:mm:ss">
                  <c:v>0.85300925925925897</c:v>
                </c:pt>
                <c:pt idx="14742" formatCode="h:mm:ss">
                  <c:v>0.85306712962963005</c:v>
                </c:pt>
                <c:pt idx="14743">
                  <c:v>0.85312500000000002</c:v>
                </c:pt>
                <c:pt idx="14744" formatCode="h:mm:ss">
                  <c:v>0.85318287037036999</c:v>
                </c:pt>
                <c:pt idx="14745" formatCode="h:mm:ss">
                  <c:v>0.85324074074074097</c:v>
                </c:pt>
                <c:pt idx="14746">
                  <c:v>0.85329861111111105</c:v>
                </c:pt>
                <c:pt idx="14747" formatCode="h:mm:ss">
                  <c:v>0.85335648148148102</c:v>
                </c:pt>
                <c:pt idx="14748" formatCode="h:mm:ss">
                  <c:v>0.85341435185185199</c:v>
                </c:pt>
                <c:pt idx="14749">
                  <c:v>0.85347222222222197</c:v>
                </c:pt>
                <c:pt idx="14750" formatCode="h:mm:ss">
                  <c:v>0.85353009259259205</c:v>
                </c:pt>
                <c:pt idx="14751" formatCode="h:mm:ss">
                  <c:v>0.85358796296296302</c:v>
                </c:pt>
                <c:pt idx="14752">
                  <c:v>0.85364583333333299</c:v>
                </c:pt>
                <c:pt idx="14753">
                  <c:v>0.85370370370370396</c:v>
                </c:pt>
                <c:pt idx="14754" formatCode="h:mm:ss">
                  <c:v>0.85376157407407405</c:v>
                </c:pt>
                <c:pt idx="14755" formatCode="h:mm:ss">
                  <c:v>0.85381944444444402</c:v>
                </c:pt>
                <c:pt idx="14756">
                  <c:v>0.85387731481481499</c:v>
                </c:pt>
                <c:pt idx="14757" formatCode="h:mm:ss">
                  <c:v>0.85393518518518496</c:v>
                </c:pt>
                <c:pt idx="14758" formatCode="h:mm:ss">
                  <c:v>0.85399305555555505</c:v>
                </c:pt>
                <c:pt idx="14759">
                  <c:v>0.85405092592592602</c:v>
                </c:pt>
                <c:pt idx="14760" formatCode="h:mm:ss">
                  <c:v>0.85410879629629599</c:v>
                </c:pt>
                <c:pt idx="14761" formatCode="h:mm:ss">
                  <c:v>0.85416666666666696</c:v>
                </c:pt>
                <c:pt idx="14762">
                  <c:v>0.85422453703703705</c:v>
                </c:pt>
                <c:pt idx="14763" formatCode="h:mm:ss">
                  <c:v>0.85428240740740702</c:v>
                </c:pt>
                <c:pt idx="14764" formatCode="h:mm:ss">
                  <c:v>0.85434027777777799</c:v>
                </c:pt>
                <c:pt idx="14765">
                  <c:v>0.85439814814814796</c:v>
                </c:pt>
                <c:pt idx="14766" formatCode="h:mm:ss">
                  <c:v>0.85445601851851805</c:v>
                </c:pt>
                <c:pt idx="14767" formatCode="h:mm:ss">
                  <c:v>0.85451388888888902</c:v>
                </c:pt>
                <c:pt idx="14768">
                  <c:v>0.85457175925925899</c:v>
                </c:pt>
                <c:pt idx="14769">
                  <c:v>0.85462962962962996</c:v>
                </c:pt>
                <c:pt idx="14770" formatCode="h:mm:ss">
                  <c:v>0.85468750000000004</c:v>
                </c:pt>
                <c:pt idx="14771" formatCode="h:mm:ss">
                  <c:v>0.85474537037037002</c:v>
                </c:pt>
                <c:pt idx="14772">
                  <c:v>0.85480324074074099</c:v>
                </c:pt>
                <c:pt idx="14773" formatCode="h:mm:ss">
                  <c:v>0.85486111111111096</c:v>
                </c:pt>
                <c:pt idx="14774" formatCode="h:mm:ss">
                  <c:v>0.85491898148148104</c:v>
                </c:pt>
                <c:pt idx="14775">
                  <c:v>0.85497685185185202</c:v>
                </c:pt>
                <c:pt idx="14776" formatCode="h:mm:ss">
                  <c:v>0.85503472222222199</c:v>
                </c:pt>
                <c:pt idx="14777" formatCode="h:mm:ss">
                  <c:v>0.85509259259259296</c:v>
                </c:pt>
                <c:pt idx="14778">
                  <c:v>0.85515046296296304</c:v>
                </c:pt>
                <c:pt idx="14779" formatCode="h:mm:ss">
                  <c:v>0.85520833333333302</c:v>
                </c:pt>
                <c:pt idx="14780" formatCode="h:mm:ss">
                  <c:v>0.85526620370370399</c:v>
                </c:pt>
                <c:pt idx="14781">
                  <c:v>0.85532407407407396</c:v>
                </c:pt>
                <c:pt idx="14782" formatCode="h:mm:ss">
                  <c:v>0.85538194444444404</c:v>
                </c:pt>
                <c:pt idx="14783" formatCode="h:mm:ss">
                  <c:v>0.85543981481481501</c:v>
                </c:pt>
                <c:pt idx="14784">
                  <c:v>0.85549768518518499</c:v>
                </c:pt>
                <c:pt idx="14785">
                  <c:v>0.85555555555555596</c:v>
                </c:pt>
                <c:pt idx="14786" formatCode="h:mm:ss">
                  <c:v>0.85561342592592604</c:v>
                </c:pt>
                <c:pt idx="14787" formatCode="h:mm:ss">
                  <c:v>0.85567129629629601</c:v>
                </c:pt>
                <c:pt idx="14788">
                  <c:v>0.85572916666666698</c:v>
                </c:pt>
                <c:pt idx="14789" formatCode="h:mm:ss">
                  <c:v>0.85578703703703696</c:v>
                </c:pt>
                <c:pt idx="14790" formatCode="h:mm:ss">
                  <c:v>0.85584490740740704</c:v>
                </c:pt>
                <c:pt idx="14791">
                  <c:v>0.85590277777777801</c:v>
                </c:pt>
                <c:pt idx="14792" formatCode="h:mm:ss">
                  <c:v>0.85596064814814798</c:v>
                </c:pt>
                <c:pt idx="14793" formatCode="h:mm:ss">
                  <c:v>0.85601851851851796</c:v>
                </c:pt>
                <c:pt idx="14794">
                  <c:v>0.85607638888888904</c:v>
                </c:pt>
                <c:pt idx="14795" formatCode="h:mm:ss">
                  <c:v>0.85613425925925901</c:v>
                </c:pt>
                <c:pt idx="14796" formatCode="h:mm:ss">
                  <c:v>0.85619212962962998</c:v>
                </c:pt>
                <c:pt idx="14797">
                  <c:v>0.85624999999999996</c:v>
                </c:pt>
                <c:pt idx="14798" formatCode="h:mm:ss">
                  <c:v>0.85630787037037004</c:v>
                </c:pt>
                <c:pt idx="14799" formatCode="h:mm:ss">
                  <c:v>0.85636574074074101</c:v>
                </c:pt>
                <c:pt idx="14800">
                  <c:v>0.85642361111111098</c:v>
                </c:pt>
                <c:pt idx="14801">
                  <c:v>0.85648148148148096</c:v>
                </c:pt>
                <c:pt idx="14802" formatCode="h:mm:ss">
                  <c:v>0.85653935185185204</c:v>
                </c:pt>
                <c:pt idx="14803" formatCode="h:mm:ss">
                  <c:v>0.85659722222222201</c:v>
                </c:pt>
                <c:pt idx="14804">
                  <c:v>0.85665509259259298</c:v>
                </c:pt>
                <c:pt idx="14805" formatCode="h:mm:ss">
                  <c:v>0.85671296296296295</c:v>
                </c:pt>
                <c:pt idx="14806" formatCode="h:mm:ss">
                  <c:v>0.85677083333333304</c:v>
                </c:pt>
                <c:pt idx="14807">
                  <c:v>0.85682870370370401</c:v>
                </c:pt>
                <c:pt idx="14808" formatCode="h:mm:ss">
                  <c:v>0.85688657407407398</c:v>
                </c:pt>
                <c:pt idx="14809" formatCode="h:mm:ss">
                  <c:v>0.85694444444444395</c:v>
                </c:pt>
                <c:pt idx="14810">
                  <c:v>0.85700231481481504</c:v>
                </c:pt>
                <c:pt idx="14811" formatCode="h:mm:ss">
                  <c:v>0.85706018518518501</c:v>
                </c:pt>
                <c:pt idx="14812" formatCode="h:mm:ss">
                  <c:v>0.85711805555555598</c:v>
                </c:pt>
                <c:pt idx="14813">
                  <c:v>0.85717592592592595</c:v>
                </c:pt>
                <c:pt idx="14814" formatCode="h:mm:ss">
                  <c:v>0.85723379629629604</c:v>
                </c:pt>
                <c:pt idx="14815" formatCode="h:mm:ss">
                  <c:v>0.85729166666666701</c:v>
                </c:pt>
                <c:pt idx="14816">
                  <c:v>0.85734953703703698</c:v>
                </c:pt>
                <c:pt idx="14817">
                  <c:v>0.85740740740740695</c:v>
                </c:pt>
                <c:pt idx="14818" formatCode="h:mm:ss">
                  <c:v>0.85746527777777803</c:v>
                </c:pt>
                <c:pt idx="14819" formatCode="h:mm:ss">
                  <c:v>0.85752314814814801</c:v>
                </c:pt>
                <c:pt idx="14820">
                  <c:v>0.85758101851851798</c:v>
                </c:pt>
                <c:pt idx="14821" formatCode="h:mm:ss">
                  <c:v>0.85763888888888895</c:v>
                </c:pt>
                <c:pt idx="14822" formatCode="h:mm:ss">
                  <c:v>0.85769675925925903</c:v>
                </c:pt>
                <c:pt idx="14823">
                  <c:v>0.85775462962963001</c:v>
                </c:pt>
                <c:pt idx="14824" formatCode="h:mm:ss">
                  <c:v>0.85781249999999998</c:v>
                </c:pt>
                <c:pt idx="14825" formatCode="h:mm:ss">
                  <c:v>0.85787037037036995</c:v>
                </c:pt>
                <c:pt idx="14826">
                  <c:v>0.85792824074074103</c:v>
                </c:pt>
                <c:pt idx="14827" formatCode="h:mm:ss">
                  <c:v>0.85798611111111101</c:v>
                </c:pt>
                <c:pt idx="14828" formatCode="h:mm:ss">
                  <c:v>0.85804398148148098</c:v>
                </c:pt>
                <c:pt idx="14829">
                  <c:v>0.85810185185185195</c:v>
                </c:pt>
                <c:pt idx="14830" formatCode="h:mm:ss">
                  <c:v>0.85815972222222203</c:v>
                </c:pt>
                <c:pt idx="14831" formatCode="h:mm:ss">
                  <c:v>0.858217592592593</c:v>
                </c:pt>
                <c:pt idx="14832">
                  <c:v>0.85827546296296298</c:v>
                </c:pt>
                <c:pt idx="14833">
                  <c:v>0.85833333333333295</c:v>
                </c:pt>
                <c:pt idx="14834" formatCode="h:mm:ss">
                  <c:v>0.85839120370370403</c:v>
                </c:pt>
                <c:pt idx="14835" formatCode="h:mm:ss">
                  <c:v>0.858449074074074</c:v>
                </c:pt>
                <c:pt idx="14836">
                  <c:v>0.85850694444444398</c:v>
                </c:pt>
                <c:pt idx="14837" formatCode="h:mm:ss">
                  <c:v>0.85856481481481495</c:v>
                </c:pt>
                <c:pt idx="14838" formatCode="h:mm:ss">
                  <c:v>0.85862268518518503</c:v>
                </c:pt>
                <c:pt idx="14839">
                  <c:v>0.858680555555555</c:v>
                </c:pt>
                <c:pt idx="14840" formatCode="h:mm:ss">
                  <c:v>0.85873842592592597</c:v>
                </c:pt>
                <c:pt idx="14841" formatCode="h:mm:ss">
                  <c:v>0.85879629629629595</c:v>
                </c:pt>
                <c:pt idx="14842">
                  <c:v>0.85885416666666703</c:v>
                </c:pt>
                <c:pt idx="14843" formatCode="h:mm:ss">
                  <c:v>0.858912037037037</c:v>
                </c:pt>
                <c:pt idx="14844" formatCode="h:mm:ss">
                  <c:v>0.85896990740740697</c:v>
                </c:pt>
                <c:pt idx="14845">
                  <c:v>0.85902777777777795</c:v>
                </c:pt>
                <c:pt idx="14846" formatCode="h:mm:ss">
                  <c:v>0.85908564814814803</c:v>
                </c:pt>
                <c:pt idx="14847" formatCode="h:mm:ss">
                  <c:v>0.859143518518518</c:v>
                </c:pt>
                <c:pt idx="14848">
                  <c:v>0.85920138888888897</c:v>
                </c:pt>
                <c:pt idx="14849">
                  <c:v>0.85925925925925895</c:v>
                </c:pt>
                <c:pt idx="14850" formatCode="h:mm:ss">
                  <c:v>0.85931712962963003</c:v>
                </c:pt>
                <c:pt idx="14851" formatCode="h:mm:ss">
                  <c:v>0.859375</c:v>
                </c:pt>
                <c:pt idx="14852">
                  <c:v>0.85943287037036997</c:v>
                </c:pt>
                <c:pt idx="14853" formatCode="h:mm:ss">
                  <c:v>0.85949074074074105</c:v>
                </c:pt>
                <c:pt idx="14854" formatCode="h:mm:ss">
                  <c:v>0.85954861111111103</c:v>
                </c:pt>
                <c:pt idx="14855">
                  <c:v>0.859606481481481</c:v>
                </c:pt>
                <c:pt idx="14856" formatCode="h:mm:ss">
                  <c:v>0.85966435185185197</c:v>
                </c:pt>
                <c:pt idx="14857" formatCode="h:mm:ss">
                  <c:v>0.85972222222222205</c:v>
                </c:pt>
                <c:pt idx="14858">
                  <c:v>0.85978009259259203</c:v>
                </c:pt>
                <c:pt idx="14859" formatCode="h:mm:ss">
                  <c:v>0.859837962962963</c:v>
                </c:pt>
                <c:pt idx="14860" formatCode="h:mm:ss">
                  <c:v>0.85989583333333297</c:v>
                </c:pt>
                <c:pt idx="14861">
                  <c:v>0.85995370370370405</c:v>
                </c:pt>
                <c:pt idx="14862" formatCode="h:mm:ss">
                  <c:v>0.86001157407407403</c:v>
                </c:pt>
                <c:pt idx="14863" formatCode="h:mm:ss">
                  <c:v>0.860069444444444</c:v>
                </c:pt>
                <c:pt idx="14864">
                  <c:v>0.86012731481481497</c:v>
                </c:pt>
                <c:pt idx="14865">
                  <c:v>0.86018518518518505</c:v>
                </c:pt>
                <c:pt idx="14866" formatCode="h:mm:ss">
                  <c:v>0.86024305555555503</c:v>
                </c:pt>
                <c:pt idx="14867" formatCode="h:mm:ss">
                  <c:v>0.860300925925926</c:v>
                </c:pt>
                <c:pt idx="14868">
                  <c:v>0.86035879629629597</c:v>
                </c:pt>
                <c:pt idx="14869" formatCode="h:mm:ss">
                  <c:v>0.86041666666666705</c:v>
                </c:pt>
                <c:pt idx="14870" formatCode="h:mm:ss">
                  <c:v>0.86047453703703702</c:v>
                </c:pt>
                <c:pt idx="14871">
                  <c:v>0.860532407407407</c:v>
                </c:pt>
                <c:pt idx="14872" formatCode="h:mm:ss">
                  <c:v>0.86059027777777797</c:v>
                </c:pt>
                <c:pt idx="14873" formatCode="h:mm:ss">
                  <c:v>0.86064814814814805</c:v>
                </c:pt>
                <c:pt idx="14874">
                  <c:v>0.86070601851851802</c:v>
                </c:pt>
                <c:pt idx="14875" formatCode="h:mm:ss">
                  <c:v>0.86076388888888899</c:v>
                </c:pt>
                <c:pt idx="14876" formatCode="h:mm:ss">
                  <c:v>0.86082175925925897</c:v>
                </c:pt>
                <c:pt idx="14877">
                  <c:v>0.86087962962963005</c:v>
                </c:pt>
                <c:pt idx="14878" formatCode="h:mm:ss">
                  <c:v>0.86093750000000002</c:v>
                </c:pt>
                <c:pt idx="14879" formatCode="h:mm:ss">
                  <c:v>0.86099537037036999</c:v>
                </c:pt>
                <c:pt idx="14880">
                  <c:v>0.86105324074074097</c:v>
                </c:pt>
                <c:pt idx="14881">
                  <c:v>0.86111111111111105</c:v>
                </c:pt>
                <c:pt idx="14882" formatCode="h:mm:ss">
                  <c:v>0.86116898148148102</c:v>
                </c:pt>
                <c:pt idx="14883" formatCode="h:mm:ss">
                  <c:v>0.86122685185185199</c:v>
                </c:pt>
                <c:pt idx="14884">
                  <c:v>0.86128472222222197</c:v>
                </c:pt>
                <c:pt idx="14885" formatCode="h:mm:ss">
                  <c:v>0.86134259259259205</c:v>
                </c:pt>
                <c:pt idx="14886" formatCode="h:mm:ss">
                  <c:v>0.86140046296296302</c:v>
                </c:pt>
                <c:pt idx="14887">
                  <c:v>0.86145833333333299</c:v>
                </c:pt>
                <c:pt idx="14888" formatCode="h:mm:ss">
                  <c:v>0.86151620370370396</c:v>
                </c:pt>
                <c:pt idx="14889" formatCode="h:mm:ss">
                  <c:v>0.86157407407407405</c:v>
                </c:pt>
                <c:pt idx="14890">
                  <c:v>0.86163194444444402</c:v>
                </c:pt>
                <c:pt idx="14891" formatCode="h:mm:ss">
                  <c:v>0.86168981481481499</c:v>
                </c:pt>
                <c:pt idx="14892" formatCode="h:mm:ss">
                  <c:v>0.86174768518518496</c:v>
                </c:pt>
                <c:pt idx="14893">
                  <c:v>0.86180555555555505</c:v>
                </c:pt>
                <c:pt idx="14894" formatCode="h:mm:ss">
                  <c:v>0.86186342592592602</c:v>
                </c:pt>
                <c:pt idx="14895" formatCode="h:mm:ss">
                  <c:v>0.86192129629629599</c:v>
                </c:pt>
                <c:pt idx="14896">
                  <c:v>0.86197916666666696</c:v>
                </c:pt>
                <c:pt idx="14897">
                  <c:v>0.86203703703703705</c:v>
                </c:pt>
                <c:pt idx="14898" formatCode="h:mm:ss">
                  <c:v>0.86209490740740702</c:v>
                </c:pt>
                <c:pt idx="14899" formatCode="h:mm:ss">
                  <c:v>0.86215277777777799</c:v>
                </c:pt>
                <c:pt idx="14900">
                  <c:v>0.86221064814814796</c:v>
                </c:pt>
                <c:pt idx="14901" formatCode="h:mm:ss">
                  <c:v>0.86226851851851805</c:v>
                </c:pt>
                <c:pt idx="14902" formatCode="h:mm:ss">
                  <c:v>0.86232638888888902</c:v>
                </c:pt>
                <c:pt idx="14903">
                  <c:v>0.86238425925925899</c:v>
                </c:pt>
                <c:pt idx="14904" formatCode="h:mm:ss">
                  <c:v>0.86244212962962996</c:v>
                </c:pt>
                <c:pt idx="14905" formatCode="h:mm:ss">
                  <c:v>0.86250000000000004</c:v>
                </c:pt>
                <c:pt idx="14906">
                  <c:v>0.86255787037037002</c:v>
                </c:pt>
                <c:pt idx="14907" formatCode="h:mm:ss">
                  <c:v>0.86261574074074099</c:v>
                </c:pt>
                <c:pt idx="14908" formatCode="h:mm:ss">
                  <c:v>0.86267361111111096</c:v>
                </c:pt>
                <c:pt idx="14909">
                  <c:v>0.86273148148148104</c:v>
                </c:pt>
                <c:pt idx="14910" formatCode="h:mm:ss">
                  <c:v>0.86278935185185202</c:v>
                </c:pt>
                <c:pt idx="14911" formatCode="h:mm:ss">
                  <c:v>0.86284722222222199</c:v>
                </c:pt>
                <c:pt idx="14912">
                  <c:v>0.86290509259259296</c:v>
                </c:pt>
                <c:pt idx="14913">
                  <c:v>0.86296296296296304</c:v>
                </c:pt>
                <c:pt idx="14914" formatCode="h:mm:ss">
                  <c:v>0.86302083333333302</c:v>
                </c:pt>
                <c:pt idx="14915" formatCode="h:mm:ss">
                  <c:v>0.86307870370370399</c:v>
                </c:pt>
                <c:pt idx="14916">
                  <c:v>0.86313657407407396</c:v>
                </c:pt>
                <c:pt idx="14917" formatCode="h:mm:ss">
                  <c:v>0.86319444444444404</c:v>
                </c:pt>
                <c:pt idx="14918" formatCode="h:mm:ss">
                  <c:v>0.86325231481481501</c:v>
                </c:pt>
                <c:pt idx="14919">
                  <c:v>0.86331018518518499</c:v>
                </c:pt>
                <c:pt idx="14920" formatCode="h:mm:ss">
                  <c:v>0.86336805555555596</c:v>
                </c:pt>
                <c:pt idx="14921" formatCode="h:mm:ss">
                  <c:v>0.86342592592592604</c:v>
                </c:pt>
                <c:pt idx="14922">
                  <c:v>0.86348379629629601</c:v>
                </c:pt>
                <c:pt idx="14923" formatCode="h:mm:ss">
                  <c:v>0.86354166666666698</c:v>
                </c:pt>
                <c:pt idx="14924" formatCode="h:mm:ss">
                  <c:v>0.86359953703703696</c:v>
                </c:pt>
                <c:pt idx="14925">
                  <c:v>0.86365740740740704</c:v>
                </c:pt>
                <c:pt idx="14926" formatCode="h:mm:ss">
                  <c:v>0.86371527777777801</c:v>
                </c:pt>
                <c:pt idx="14927" formatCode="h:mm:ss">
                  <c:v>0.86377314814814798</c:v>
                </c:pt>
                <c:pt idx="14928">
                  <c:v>0.86383101851851796</c:v>
                </c:pt>
                <c:pt idx="14929">
                  <c:v>0.86388888888888904</c:v>
                </c:pt>
                <c:pt idx="14930" formatCode="h:mm:ss">
                  <c:v>0.86394675925925901</c:v>
                </c:pt>
                <c:pt idx="14931" formatCode="h:mm:ss">
                  <c:v>0.86400462962962998</c:v>
                </c:pt>
                <c:pt idx="14932">
                  <c:v>0.86406249999999996</c:v>
                </c:pt>
                <c:pt idx="14933" formatCode="h:mm:ss">
                  <c:v>0.86412037037037004</c:v>
                </c:pt>
                <c:pt idx="14934" formatCode="h:mm:ss">
                  <c:v>0.86417824074074101</c:v>
                </c:pt>
                <c:pt idx="14935">
                  <c:v>0.86423611111111098</c:v>
                </c:pt>
                <c:pt idx="14936" formatCode="h:mm:ss">
                  <c:v>0.86429398148148096</c:v>
                </c:pt>
                <c:pt idx="14937" formatCode="h:mm:ss">
                  <c:v>0.86435185185185204</c:v>
                </c:pt>
                <c:pt idx="14938">
                  <c:v>0.86440972222222201</c:v>
                </c:pt>
                <c:pt idx="14939" formatCode="h:mm:ss">
                  <c:v>0.86446759259259298</c:v>
                </c:pt>
                <c:pt idx="14940" formatCode="h:mm:ss">
                  <c:v>0.86452546296296295</c:v>
                </c:pt>
                <c:pt idx="14941">
                  <c:v>0.86458333333333304</c:v>
                </c:pt>
                <c:pt idx="14942" formatCode="h:mm:ss">
                  <c:v>0.86464120370370401</c:v>
                </c:pt>
                <c:pt idx="14943" formatCode="h:mm:ss">
                  <c:v>0.86469907407407398</c:v>
                </c:pt>
                <c:pt idx="14944">
                  <c:v>0.86475694444444395</c:v>
                </c:pt>
                <c:pt idx="14945">
                  <c:v>0.86481481481481504</c:v>
                </c:pt>
                <c:pt idx="14946" formatCode="h:mm:ss">
                  <c:v>0.86487268518518501</c:v>
                </c:pt>
                <c:pt idx="14947" formatCode="h:mm:ss">
                  <c:v>0.86493055555555598</c:v>
                </c:pt>
                <c:pt idx="14948">
                  <c:v>0.86498842592592595</c:v>
                </c:pt>
                <c:pt idx="14949" formatCode="h:mm:ss">
                  <c:v>0.86504629629629604</c:v>
                </c:pt>
                <c:pt idx="14950" formatCode="h:mm:ss">
                  <c:v>0.86510416666666701</c:v>
                </c:pt>
                <c:pt idx="14951">
                  <c:v>0.86516203703703698</c:v>
                </c:pt>
                <c:pt idx="14952" formatCode="h:mm:ss">
                  <c:v>0.86521990740740695</c:v>
                </c:pt>
                <c:pt idx="14953" formatCode="h:mm:ss">
                  <c:v>0.86527777777777803</c:v>
                </c:pt>
                <c:pt idx="14954">
                  <c:v>0.86533564814814801</c:v>
                </c:pt>
                <c:pt idx="14955" formatCode="h:mm:ss">
                  <c:v>0.86539351851851798</c:v>
                </c:pt>
                <c:pt idx="14956" formatCode="h:mm:ss">
                  <c:v>0.86545138888888895</c:v>
                </c:pt>
                <c:pt idx="14957">
                  <c:v>0.86550925925925903</c:v>
                </c:pt>
                <c:pt idx="14958" formatCode="h:mm:ss">
                  <c:v>0.86556712962963001</c:v>
                </c:pt>
                <c:pt idx="14959" formatCode="h:mm:ss">
                  <c:v>0.86562499999999998</c:v>
                </c:pt>
                <c:pt idx="14960">
                  <c:v>0.86568287037036995</c:v>
                </c:pt>
                <c:pt idx="14961">
                  <c:v>0.86574074074074103</c:v>
                </c:pt>
                <c:pt idx="14962" formatCode="h:mm:ss">
                  <c:v>0.86579861111111101</c:v>
                </c:pt>
                <c:pt idx="14963" formatCode="h:mm:ss">
                  <c:v>0.86585648148148098</c:v>
                </c:pt>
                <c:pt idx="14964">
                  <c:v>0.86591435185185195</c:v>
                </c:pt>
                <c:pt idx="14965" formatCode="h:mm:ss">
                  <c:v>0.86597222222222203</c:v>
                </c:pt>
                <c:pt idx="14966" formatCode="h:mm:ss">
                  <c:v>0.866030092592593</c:v>
                </c:pt>
                <c:pt idx="14967">
                  <c:v>0.86608796296296298</c:v>
                </c:pt>
                <c:pt idx="14968" formatCode="h:mm:ss">
                  <c:v>0.86614583333333295</c:v>
                </c:pt>
                <c:pt idx="14969" formatCode="h:mm:ss">
                  <c:v>0.86620370370370403</c:v>
                </c:pt>
                <c:pt idx="14970">
                  <c:v>0.866261574074074</c:v>
                </c:pt>
                <c:pt idx="14971" formatCode="h:mm:ss">
                  <c:v>0.86631944444444398</c:v>
                </c:pt>
                <c:pt idx="14972" formatCode="h:mm:ss">
                  <c:v>0.86637731481481495</c:v>
                </c:pt>
                <c:pt idx="14973">
                  <c:v>0.86643518518518503</c:v>
                </c:pt>
                <c:pt idx="14974" formatCode="h:mm:ss">
                  <c:v>0.866493055555555</c:v>
                </c:pt>
                <c:pt idx="14975" formatCode="h:mm:ss">
                  <c:v>0.86655092592592597</c:v>
                </c:pt>
                <c:pt idx="14976">
                  <c:v>0.86660879629629595</c:v>
                </c:pt>
                <c:pt idx="14977">
                  <c:v>0.86666666666666703</c:v>
                </c:pt>
                <c:pt idx="14978" formatCode="h:mm:ss">
                  <c:v>0.866724537037037</c:v>
                </c:pt>
                <c:pt idx="14979" formatCode="h:mm:ss">
                  <c:v>0.86678240740740697</c:v>
                </c:pt>
                <c:pt idx="14980">
                  <c:v>0.86684027777777795</c:v>
                </c:pt>
                <c:pt idx="14981" formatCode="h:mm:ss">
                  <c:v>0.86689814814814803</c:v>
                </c:pt>
                <c:pt idx="14982" formatCode="h:mm:ss">
                  <c:v>0.866956018518518</c:v>
                </c:pt>
                <c:pt idx="14983">
                  <c:v>0.86701388888888897</c:v>
                </c:pt>
                <c:pt idx="14984" formatCode="h:mm:ss">
                  <c:v>0.86707175925925895</c:v>
                </c:pt>
                <c:pt idx="14985" formatCode="h:mm:ss">
                  <c:v>0.86712962962963003</c:v>
                </c:pt>
                <c:pt idx="14986">
                  <c:v>0.8671875</c:v>
                </c:pt>
                <c:pt idx="14987" formatCode="h:mm:ss">
                  <c:v>0.86724537037036997</c:v>
                </c:pt>
                <c:pt idx="14988" formatCode="h:mm:ss">
                  <c:v>0.86730324074074105</c:v>
                </c:pt>
                <c:pt idx="14989">
                  <c:v>0.86736111111111103</c:v>
                </c:pt>
                <c:pt idx="14990" formatCode="h:mm:ss">
                  <c:v>0.867418981481481</c:v>
                </c:pt>
                <c:pt idx="14991" formatCode="h:mm:ss">
                  <c:v>0.86747685185185197</c:v>
                </c:pt>
                <c:pt idx="14992">
                  <c:v>0.86753472222222205</c:v>
                </c:pt>
                <c:pt idx="14993">
                  <c:v>0.86759259259259203</c:v>
                </c:pt>
                <c:pt idx="14994" formatCode="h:mm:ss">
                  <c:v>0.867650462962963</c:v>
                </c:pt>
                <c:pt idx="14995" formatCode="h:mm:ss">
                  <c:v>0.86770833333333297</c:v>
                </c:pt>
                <c:pt idx="14996">
                  <c:v>0.86776620370370405</c:v>
                </c:pt>
                <c:pt idx="14997" formatCode="h:mm:ss">
                  <c:v>0.86782407407407403</c:v>
                </c:pt>
                <c:pt idx="14998" formatCode="h:mm:ss">
                  <c:v>0.867881944444444</c:v>
                </c:pt>
                <c:pt idx="14999">
                  <c:v>0.86793981481481497</c:v>
                </c:pt>
                <c:pt idx="15000" formatCode="h:mm:ss">
                  <c:v>0.86799768518518505</c:v>
                </c:pt>
                <c:pt idx="15001" formatCode="h:mm:ss">
                  <c:v>0.86805555555555503</c:v>
                </c:pt>
                <c:pt idx="15002">
                  <c:v>0.868113425925926</c:v>
                </c:pt>
                <c:pt idx="15003" formatCode="h:mm:ss">
                  <c:v>0.86817129629629597</c:v>
                </c:pt>
                <c:pt idx="15004" formatCode="h:mm:ss">
                  <c:v>0.86822916666666705</c:v>
                </c:pt>
                <c:pt idx="15005">
                  <c:v>0.86828703703703702</c:v>
                </c:pt>
                <c:pt idx="15006" formatCode="h:mm:ss">
                  <c:v>0.868344907407407</c:v>
                </c:pt>
                <c:pt idx="15007" formatCode="h:mm:ss">
                  <c:v>0.86840277777777797</c:v>
                </c:pt>
                <c:pt idx="15008">
                  <c:v>0.86846064814814805</c:v>
                </c:pt>
                <c:pt idx="15009">
                  <c:v>0.86851851851851802</c:v>
                </c:pt>
                <c:pt idx="15010" formatCode="h:mm:ss">
                  <c:v>0.86857638888888899</c:v>
                </c:pt>
                <c:pt idx="15011" formatCode="h:mm:ss">
                  <c:v>0.86863425925925897</c:v>
                </c:pt>
                <c:pt idx="15012">
                  <c:v>0.86869212962963005</c:v>
                </c:pt>
                <c:pt idx="15013" formatCode="h:mm:ss">
                  <c:v>0.86875000000000002</c:v>
                </c:pt>
                <c:pt idx="15014" formatCode="h:mm:ss">
                  <c:v>0.86880787037036999</c:v>
                </c:pt>
                <c:pt idx="15015">
                  <c:v>0.86886574074074097</c:v>
                </c:pt>
                <c:pt idx="15016" formatCode="h:mm:ss">
                  <c:v>0.86892361111111105</c:v>
                </c:pt>
                <c:pt idx="15017" formatCode="h:mm:ss">
                  <c:v>0.86898148148148102</c:v>
                </c:pt>
                <c:pt idx="15018">
                  <c:v>0.86903935185185199</c:v>
                </c:pt>
                <c:pt idx="15019" formatCode="h:mm:ss">
                  <c:v>0.86909722222222197</c:v>
                </c:pt>
                <c:pt idx="15020" formatCode="h:mm:ss">
                  <c:v>0.86915509259259205</c:v>
                </c:pt>
                <c:pt idx="15021">
                  <c:v>0.86921296296296302</c:v>
                </c:pt>
                <c:pt idx="15022" formatCode="h:mm:ss">
                  <c:v>0.86927083333333299</c:v>
                </c:pt>
                <c:pt idx="15023" formatCode="h:mm:ss">
                  <c:v>0.86932870370370396</c:v>
                </c:pt>
                <c:pt idx="15024">
                  <c:v>0.86938657407407405</c:v>
                </c:pt>
                <c:pt idx="15025">
                  <c:v>0.86944444444444402</c:v>
                </c:pt>
                <c:pt idx="15026" formatCode="h:mm:ss">
                  <c:v>0.86950231481481499</c:v>
                </c:pt>
                <c:pt idx="15027" formatCode="h:mm:ss">
                  <c:v>0.86956018518518496</c:v>
                </c:pt>
                <c:pt idx="15028">
                  <c:v>0.86961805555555505</c:v>
                </c:pt>
                <c:pt idx="15029" formatCode="h:mm:ss">
                  <c:v>0.86967592592592602</c:v>
                </c:pt>
                <c:pt idx="15030" formatCode="h:mm:ss">
                  <c:v>0.86973379629629599</c:v>
                </c:pt>
                <c:pt idx="15031">
                  <c:v>0.86979166666666696</c:v>
                </c:pt>
                <c:pt idx="15032" formatCode="h:mm:ss">
                  <c:v>0.86984953703703705</c:v>
                </c:pt>
                <c:pt idx="15033" formatCode="h:mm:ss">
                  <c:v>0.86990740740740702</c:v>
                </c:pt>
                <c:pt idx="15034">
                  <c:v>0.86996527777777799</c:v>
                </c:pt>
                <c:pt idx="15035" formatCode="h:mm:ss">
                  <c:v>0.87002314814814796</c:v>
                </c:pt>
                <c:pt idx="15036" formatCode="h:mm:ss">
                  <c:v>0.87008101851851805</c:v>
                </c:pt>
                <c:pt idx="15037">
                  <c:v>0.87013888888888902</c:v>
                </c:pt>
                <c:pt idx="15038" formatCode="h:mm:ss">
                  <c:v>0.87019675925925899</c:v>
                </c:pt>
                <c:pt idx="15039" formatCode="h:mm:ss">
                  <c:v>0.87025462962962996</c:v>
                </c:pt>
                <c:pt idx="15040">
                  <c:v>0.87031250000000004</c:v>
                </c:pt>
                <c:pt idx="15041">
                  <c:v>0.87037037037037002</c:v>
                </c:pt>
                <c:pt idx="15042" formatCode="h:mm:ss">
                  <c:v>0.87042824074074099</c:v>
                </c:pt>
                <c:pt idx="15043" formatCode="h:mm:ss">
                  <c:v>0.87048611111111096</c:v>
                </c:pt>
                <c:pt idx="15044">
                  <c:v>0.87054398148148104</c:v>
                </c:pt>
                <c:pt idx="15045" formatCode="h:mm:ss">
                  <c:v>0.87060185185185202</c:v>
                </c:pt>
                <c:pt idx="15046" formatCode="h:mm:ss">
                  <c:v>0.87065972222222199</c:v>
                </c:pt>
                <c:pt idx="15047">
                  <c:v>0.87071759259259296</c:v>
                </c:pt>
                <c:pt idx="15048" formatCode="h:mm:ss">
                  <c:v>0.87077546296296304</c:v>
                </c:pt>
                <c:pt idx="15049" formatCode="h:mm:ss">
                  <c:v>0.87083333333333302</c:v>
                </c:pt>
                <c:pt idx="15050">
                  <c:v>0.87089120370370399</c:v>
                </c:pt>
                <c:pt idx="15051" formatCode="h:mm:ss">
                  <c:v>0.87094907407407396</c:v>
                </c:pt>
                <c:pt idx="15052" formatCode="h:mm:ss">
                  <c:v>0.87100694444444404</c:v>
                </c:pt>
                <c:pt idx="15053">
                  <c:v>0.87106481481481501</c:v>
                </c:pt>
                <c:pt idx="15054" formatCode="h:mm:ss">
                  <c:v>0.87112268518518499</c:v>
                </c:pt>
                <c:pt idx="15055" formatCode="h:mm:ss">
                  <c:v>0.87118055555555596</c:v>
                </c:pt>
                <c:pt idx="15056">
                  <c:v>0.87123842592592604</c:v>
                </c:pt>
                <c:pt idx="15057">
                  <c:v>0.87129629629629601</c:v>
                </c:pt>
                <c:pt idx="15058" formatCode="h:mm:ss">
                  <c:v>0.87135416666666698</c:v>
                </c:pt>
                <c:pt idx="15059" formatCode="h:mm:ss">
                  <c:v>0.87141203703703696</c:v>
                </c:pt>
                <c:pt idx="15060">
                  <c:v>0.87146990740740704</c:v>
                </c:pt>
                <c:pt idx="15061" formatCode="h:mm:ss">
                  <c:v>0.87152777777777801</c:v>
                </c:pt>
                <c:pt idx="15062" formatCode="h:mm:ss">
                  <c:v>0.87158564814814798</c:v>
                </c:pt>
                <c:pt idx="15063">
                  <c:v>0.87164351851851796</c:v>
                </c:pt>
                <c:pt idx="15064" formatCode="h:mm:ss">
                  <c:v>0.87170138888888904</c:v>
                </c:pt>
                <c:pt idx="15065" formatCode="h:mm:ss">
                  <c:v>0.87175925925925901</c:v>
                </c:pt>
                <c:pt idx="15066">
                  <c:v>0.87181712962962998</c:v>
                </c:pt>
                <c:pt idx="15067" formatCode="h:mm:ss">
                  <c:v>0.87187499999999996</c:v>
                </c:pt>
                <c:pt idx="15068" formatCode="h:mm:ss">
                  <c:v>0.87193287037037004</c:v>
                </c:pt>
                <c:pt idx="15069">
                  <c:v>0.87199074074074101</c:v>
                </c:pt>
                <c:pt idx="15070" formatCode="h:mm:ss">
                  <c:v>0.87204861111111098</c:v>
                </c:pt>
                <c:pt idx="15071" formatCode="h:mm:ss">
                  <c:v>0.87210648148148096</c:v>
                </c:pt>
                <c:pt idx="15072">
                  <c:v>0.87216435185185204</c:v>
                </c:pt>
                <c:pt idx="15073">
                  <c:v>0.87222222222222201</c:v>
                </c:pt>
                <c:pt idx="15074" formatCode="h:mm:ss">
                  <c:v>0.87228009259259298</c:v>
                </c:pt>
                <c:pt idx="15075" formatCode="h:mm:ss">
                  <c:v>0.87233796296296295</c:v>
                </c:pt>
                <c:pt idx="15076">
                  <c:v>0.87239583333333304</c:v>
                </c:pt>
                <c:pt idx="15077" formatCode="h:mm:ss">
                  <c:v>0.87245370370370401</c:v>
                </c:pt>
                <c:pt idx="15078" formatCode="h:mm:ss">
                  <c:v>0.87251157407407398</c:v>
                </c:pt>
                <c:pt idx="15079">
                  <c:v>0.87256944444444395</c:v>
                </c:pt>
                <c:pt idx="15080" formatCode="h:mm:ss">
                  <c:v>0.87262731481481504</c:v>
                </c:pt>
                <c:pt idx="15081" formatCode="h:mm:ss">
                  <c:v>0.87268518518518501</c:v>
                </c:pt>
                <c:pt idx="15082">
                  <c:v>0.87274305555555598</c:v>
                </c:pt>
                <c:pt idx="15083" formatCode="h:mm:ss">
                  <c:v>0.87280092592592595</c:v>
                </c:pt>
                <c:pt idx="15084" formatCode="h:mm:ss">
                  <c:v>0.87285879629629604</c:v>
                </c:pt>
                <c:pt idx="15085">
                  <c:v>0.87291666666666701</c:v>
                </c:pt>
                <c:pt idx="15086" formatCode="h:mm:ss">
                  <c:v>0.87297453703703698</c:v>
                </c:pt>
                <c:pt idx="15087" formatCode="h:mm:ss">
                  <c:v>0.87303240740740695</c:v>
                </c:pt>
                <c:pt idx="15088">
                  <c:v>0.87309027777777803</c:v>
                </c:pt>
                <c:pt idx="15089">
                  <c:v>0.87314814814814801</c:v>
                </c:pt>
                <c:pt idx="15090" formatCode="h:mm:ss">
                  <c:v>0.87320601851851798</c:v>
                </c:pt>
                <c:pt idx="15091" formatCode="h:mm:ss">
                  <c:v>0.87326388888888895</c:v>
                </c:pt>
                <c:pt idx="15092">
                  <c:v>0.87332175925925903</c:v>
                </c:pt>
                <c:pt idx="15093" formatCode="h:mm:ss">
                  <c:v>0.87337962962963001</c:v>
                </c:pt>
                <c:pt idx="15094" formatCode="h:mm:ss">
                  <c:v>0.87343749999999998</c:v>
                </c:pt>
                <c:pt idx="15095">
                  <c:v>0.87349537037036995</c:v>
                </c:pt>
                <c:pt idx="15096" formatCode="h:mm:ss">
                  <c:v>0.87355324074074103</c:v>
                </c:pt>
                <c:pt idx="15097" formatCode="h:mm:ss">
                  <c:v>0.87361111111111101</c:v>
                </c:pt>
                <c:pt idx="15098">
                  <c:v>0.87366898148148098</c:v>
                </c:pt>
                <c:pt idx="15099" formatCode="h:mm:ss">
                  <c:v>0.87372685185185195</c:v>
                </c:pt>
                <c:pt idx="15100" formatCode="h:mm:ss">
                  <c:v>0.87378472222222203</c:v>
                </c:pt>
                <c:pt idx="15101">
                  <c:v>0.873842592592593</c:v>
                </c:pt>
                <c:pt idx="15102" formatCode="h:mm:ss">
                  <c:v>0.87390046296296298</c:v>
                </c:pt>
                <c:pt idx="15103" formatCode="h:mm:ss">
                  <c:v>0.87395833333333295</c:v>
                </c:pt>
                <c:pt idx="15104">
                  <c:v>0.87401620370370403</c:v>
                </c:pt>
                <c:pt idx="15105">
                  <c:v>0.874074074074074</c:v>
                </c:pt>
                <c:pt idx="15106" formatCode="h:mm:ss">
                  <c:v>0.87413194444444398</c:v>
                </c:pt>
                <c:pt idx="15107" formatCode="h:mm:ss">
                  <c:v>0.87418981481481495</c:v>
                </c:pt>
                <c:pt idx="15108">
                  <c:v>0.87424768518518503</c:v>
                </c:pt>
                <c:pt idx="15109" formatCode="h:mm:ss">
                  <c:v>0.874305555555555</c:v>
                </c:pt>
                <c:pt idx="15110" formatCode="h:mm:ss">
                  <c:v>0.87436342592592597</c:v>
                </c:pt>
                <c:pt idx="15111">
                  <c:v>0.87442129629629595</c:v>
                </c:pt>
                <c:pt idx="15112" formatCode="h:mm:ss">
                  <c:v>0.87447916666666703</c:v>
                </c:pt>
                <c:pt idx="15113" formatCode="h:mm:ss">
                  <c:v>0.874537037037037</c:v>
                </c:pt>
                <c:pt idx="15114">
                  <c:v>0.87459490740740697</c:v>
                </c:pt>
                <c:pt idx="15115" formatCode="h:mm:ss">
                  <c:v>0.87465277777777795</c:v>
                </c:pt>
                <c:pt idx="15116" formatCode="h:mm:ss">
                  <c:v>0.87471064814814803</c:v>
                </c:pt>
                <c:pt idx="15117">
                  <c:v>0.874768518518518</c:v>
                </c:pt>
                <c:pt idx="15118" formatCode="h:mm:ss">
                  <c:v>0.87482638888888897</c:v>
                </c:pt>
                <c:pt idx="15119" formatCode="h:mm:ss">
                  <c:v>0.87488425925925895</c:v>
                </c:pt>
                <c:pt idx="15120">
                  <c:v>0.87494212962963003</c:v>
                </c:pt>
                <c:pt idx="15121">
                  <c:v>0.875</c:v>
                </c:pt>
                <c:pt idx="15122" formatCode="h:mm:ss">
                  <c:v>0.87505787037036997</c:v>
                </c:pt>
                <c:pt idx="15123" formatCode="h:mm:ss">
                  <c:v>0.87511574074074105</c:v>
                </c:pt>
                <c:pt idx="15124">
                  <c:v>0.87517361111111103</c:v>
                </c:pt>
                <c:pt idx="15125" formatCode="h:mm:ss">
                  <c:v>0.875231481481481</c:v>
                </c:pt>
                <c:pt idx="15126" formatCode="h:mm:ss">
                  <c:v>0.87528935185185197</c:v>
                </c:pt>
                <c:pt idx="15127">
                  <c:v>0.87534722222222205</c:v>
                </c:pt>
                <c:pt idx="15128" formatCode="h:mm:ss">
                  <c:v>0.87540509259259203</c:v>
                </c:pt>
                <c:pt idx="15129" formatCode="h:mm:ss">
                  <c:v>0.875462962962963</c:v>
                </c:pt>
                <c:pt idx="15130">
                  <c:v>0.87552083333333297</c:v>
                </c:pt>
                <c:pt idx="15131" formatCode="h:mm:ss">
                  <c:v>0.87557870370370405</c:v>
                </c:pt>
                <c:pt idx="15132" formatCode="h:mm:ss">
                  <c:v>0.87563657407407403</c:v>
                </c:pt>
                <c:pt idx="15133">
                  <c:v>0.875694444444444</c:v>
                </c:pt>
                <c:pt idx="15134" formatCode="h:mm:ss">
                  <c:v>0.87575231481481497</c:v>
                </c:pt>
                <c:pt idx="15135" formatCode="h:mm:ss">
                  <c:v>0.87581018518518505</c:v>
                </c:pt>
                <c:pt idx="15136">
                  <c:v>0.87586805555555503</c:v>
                </c:pt>
                <c:pt idx="15137">
                  <c:v>0.875925925925926</c:v>
                </c:pt>
                <c:pt idx="15138" formatCode="h:mm:ss">
                  <c:v>0.87598379629629597</c:v>
                </c:pt>
                <c:pt idx="15139" formatCode="h:mm:ss">
                  <c:v>0.87604166666666705</c:v>
                </c:pt>
                <c:pt idx="15140">
                  <c:v>0.87609953703703702</c:v>
                </c:pt>
                <c:pt idx="15141" formatCode="h:mm:ss">
                  <c:v>0.876157407407407</c:v>
                </c:pt>
                <c:pt idx="15142" formatCode="h:mm:ss">
                  <c:v>0.87621527777777797</c:v>
                </c:pt>
                <c:pt idx="15143">
                  <c:v>0.87627314814814805</c:v>
                </c:pt>
                <c:pt idx="15144" formatCode="h:mm:ss">
                  <c:v>0.87633101851851802</c:v>
                </c:pt>
                <c:pt idx="15145" formatCode="h:mm:ss">
                  <c:v>0.87638888888888899</c:v>
                </c:pt>
                <c:pt idx="15146">
                  <c:v>0.87644675925925897</c:v>
                </c:pt>
                <c:pt idx="15147" formatCode="h:mm:ss">
                  <c:v>0.87650462962963005</c:v>
                </c:pt>
                <c:pt idx="15148" formatCode="h:mm:ss">
                  <c:v>0.87656250000000002</c:v>
                </c:pt>
                <c:pt idx="15149">
                  <c:v>0.87662037037036999</c:v>
                </c:pt>
                <c:pt idx="15150" formatCode="h:mm:ss">
                  <c:v>0.87667824074074097</c:v>
                </c:pt>
                <c:pt idx="15151" formatCode="h:mm:ss">
                  <c:v>0.87673611111111105</c:v>
                </c:pt>
                <c:pt idx="15152">
                  <c:v>0.87679398148148102</c:v>
                </c:pt>
                <c:pt idx="15153">
                  <c:v>0.87685185185185199</c:v>
                </c:pt>
                <c:pt idx="15154" formatCode="h:mm:ss">
                  <c:v>0.87690972222222197</c:v>
                </c:pt>
                <c:pt idx="15155" formatCode="h:mm:ss">
                  <c:v>0.87696759259259205</c:v>
                </c:pt>
                <c:pt idx="15156">
                  <c:v>0.87702546296296302</c:v>
                </c:pt>
                <c:pt idx="15157" formatCode="h:mm:ss">
                  <c:v>0.87708333333333299</c:v>
                </c:pt>
                <c:pt idx="15158" formatCode="h:mm:ss">
                  <c:v>0.87714120370370396</c:v>
                </c:pt>
                <c:pt idx="15159">
                  <c:v>0.87719907407407405</c:v>
                </c:pt>
                <c:pt idx="15160" formatCode="h:mm:ss">
                  <c:v>0.87725694444444402</c:v>
                </c:pt>
                <c:pt idx="15161" formatCode="h:mm:ss">
                  <c:v>0.87731481481481499</c:v>
                </c:pt>
                <c:pt idx="15162">
                  <c:v>0.87737268518518496</c:v>
                </c:pt>
                <c:pt idx="15163" formatCode="h:mm:ss">
                  <c:v>0.87743055555555505</c:v>
                </c:pt>
                <c:pt idx="15164" formatCode="h:mm:ss">
                  <c:v>0.87748842592592602</c:v>
                </c:pt>
                <c:pt idx="15165">
                  <c:v>0.87754629629629599</c:v>
                </c:pt>
                <c:pt idx="15166" formatCode="h:mm:ss">
                  <c:v>0.87760416666666696</c:v>
                </c:pt>
                <c:pt idx="15167" formatCode="h:mm:ss">
                  <c:v>0.87766203703703705</c:v>
                </c:pt>
                <c:pt idx="15168">
                  <c:v>0.87771990740740702</c:v>
                </c:pt>
                <c:pt idx="15169">
                  <c:v>0.87777777777777799</c:v>
                </c:pt>
                <c:pt idx="15170" formatCode="h:mm:ss">
                  <c:v>0.87783564814814796</c:v>
                </c:pt>
                <c:pt idx="15171" formatCode="h:mm:ss">
                  <c:v>0.87789351851851805</c:v>
                </c:pt>
                <c:pt idx="15172">
                  <c:v>0.87795138888888902</c:v>
                </c:pt>
                <c:pt idx="15173" formatCode="h:mm:ss">
                  <c:v>0.87800925925925899</c:v>
                </c:pt>
                <c:pt idx="15174" formatCode="h:mm:ss">
                  <c:v>0.87806712962962996</c:v>
                </c:pt>
                <c:pt idx="15175">
                  <c:v>0.87812500000000004</c:v>
                </c:pt>
                <c:pt idx="15176" formatCode="h:mm:ss">
                  <c:v>0.87818287037037002</c:v>
                </c:pt>
                <c:pt idx="15177" formatCode="h:mm:ss">
                  <c:v>0.87824074074074099</c:v>
                </c:pt>
                <c:pt idx="15178">
                  <c:v>0.87829861111111096</c:v>
                </c:pt>
                <c:pt idx="15179" formatCode="h:mm:ss">
                  <c:v>0.87835648148148104</c:v>
                </c:pt>
                <c:pt idx="15180" formatCode="h:mm:ss">
                  <c:v>0.87841435185185202</c:v>
                </c:pt>
                <c:pt idx="15181">
                  <c:v>0.87847222222222199</c:v>
                </c:pt>
                <c:pt idx="15182" formatCode="h:mm:ss">
                  <c:v>0.87853009259259296</c:v>
                </c:pt>
                <c:pt idx="15183" formatCode="h:mm:ss">
                  <c:v>0.87858796296296304</c:v>
                </c:pt>
                <c:pt idx="15184">
                  <c:v>0.87864583333333302</c:v>
                </c:pt>
                <c:pt idx="15185">
                  <c:v>0.87870370370370399</c:v>
                </c:pt>
                <c:pt idx="15186" formatCode="h:mm:ss">
                  <c:v>0.87876157407407396</c:v>
                </c:pt>
                <c:pt idx="15187" formatCode="h:mm:ss">
                  <c:v>0.87881944444444404</c:v>
                </c:pt>
                <c:pt idx="15188">
                  <c:v>0.87887731481481501</c:v>
                </c:pt>
                <c:pt idx="15189" formatCode="h:mm:ss">
                  <c:v>0.87893518518518499</c:v>
                </c:pt>
                <c:pt idx="15190" formatCode="h:mm:ss">
                  <c:v>0.87899305555555596</c:v>
                </c:pt>
                <c:pt idx="15191">
                  <c:v>0.87905092592592604</c:v>
                </c:pt>
                <c:pt idx="15192" formatCode="h:mm:ss">
                  <c:v>0.87910879629629601</c:v>
                </c:pt>
                <c:pt idx="15193" formatCode="h:mm:ss">
                  <c:v>0.87916666666666698</c:v>
                </c:pt>
                <c:pt idx="15194">
                  <c:v>0.87922453703703696</c:v>
                </c:pt>
                <c:pt idx="15195" formatCode="h:mm:ss">
                  <c:v>0.87928240740740704</c:v>
                </c:pt>
                <c:pt idx="15196" formatCode="h:mm:ss">
                  <c:v>0.87934027777777801</c:v>
                </c:pt>
                <c:pt idx="15197">
                  <c:v>0.87939814814814798</c:v>
                </c:pt>
                <c:pt idx="15198" formatCode="h:mm:ss">
                  <c:v>0.87945601851851796</c:v>
                </c:pt>
                <c:pt idx="15199" formatCode="h:mm:ss">
                  <c:v>0.87951388888888904</c:v>
                </c:pt>
                <c:pt idx="15200">
                  <c:v>0.87957175925925901</c:v>
                </c:pt>
                <c:pt idx="15201">
                  <c:v>0.87962962962962998</c:v>
                </c:pt>
                <c:pt idx="15202" formatCode="h:mm:ss">
                  <c:v>0.87968749999999996</c:v>
                </c:pt>
                <c:pt idx="15203" formatCode="h:mm:ss">
                  <c:v>0.87974537037037004</c:v>
                </c:pt>
                <c:pt idx="15204">
                  <c:v>0.87980324074074101</c:v>
                </c:pt>
                <c:pt idx="15205" formatCode="h:mm:ss">
                  <c:v>0.87986111111111098</c:v>
                </c:pt>
                <c:pt idx="15206" formatCode="h:mm:ss">
                  <c:v>0.87991898148148096</c:v>
                </c:pt>
                <c:pt idx="15207">
                  <c:v>0.87997685185185204</c:v>
                </c:pt>
                <c:pt idx="15208" formatCode="h:mm:ss">
                  <c:v>0.88003472222222201</c:v>
                </c:pt>
                <c:pt idx="15209" formatCode="h:mm:ss">
                  <c:v>0.88009259259259298</c:v>
                </c:pt>
                <c:pt idx="15210">
                  <c:v>0.88015046296296295</c:v>
                </c:pt>
                <c:pt idx="15211" formatCode="h:mm:ss">
                  <c:v>0.88020833333333304</c:v>
                </c:pt>
                <c:pt idx="15212" formatCode="h:mm:ss">
                  <c:v>0.88026620370370401</c:v>
                </c:pt>
                <c:pt idx="15213">
                  <c:v>0.88032407407407398</c:v>
                </c:pt>
                <c:pt idx="15214" formatCode="h:mm:ss">
                  <c:v>0.88038194444444395</c:v>
                </c:pt>
                <c:pt idx="15215" formatCode="h:mm:ss">
                  <c:v>0.88043981481481504</c:v>
                </c:pt>
                <c:pt idx="15216">
                  <c:v>0.88049768518518501</c:v>
                </c:pt>
                <c:pt idx="15217">
                  <c:v>0.88055555555555598</c:v>
                </c:pt>
                <c:pt idx="15218" formatCode="h:mm:ss">
                  <c:v>0.88061342592592595</c:v>
                </c:pt>
                <c:pt idx="15219" formatCode="h:mm:ss">
                  <c:v>0.88067129629629604</c:v>
                </c:pt>
                <c:pt idx="15220">
                  <c:v>0.88072916666666701</c:v>
                </c:pt>
                <c:pt idx="15221" formatCode="h:mm:ss">
                  <c:v>0.88078703703703698</c:v>
                </c:pt>
                <c:pt idx="15222" formatCode="h:mm:ss">
                  <c:v>0.88084490740740695</c:v>
                </c:pt>
                <c:pt idx="15223">
                  <c:v>0.88090277777777803</c:v>
                </c:pt>
                <c:pt idx="15224" formatCode="h:mm:ss">
                  <c:v>0.88096064814814801</c:v>
                </c:pt>
                <c:pt idx="15225" formatCode="h:mm:ss">
                  <c:v>0.88101851851851798</c:v>
                </c:pt>
                <c:pt idx="15226">
                  <c:v>0.88107638888888895</c:v>
                </c:pt>
                <c:pt idx="15227" formatCode="h:mm:ss">
                  <c:v>0.88113425925925903</c:v>
                </c:pt>
                <c:pt idx="15228" formatCode="h:mm:ss">
                  <c:v>0.88119212962963001</c:v>
                </c:pt>
                <c:pt idx="15229">
                  <c:v>0.88124999999999998</c:v>
                </c:pt>
                <c:pt idx="15230" formatCode="h:mm:ss">
                  <c:v>0.88130787037036995</c:v>
                </c:pt>
                <c:pt idx="15231" formatCode="h:mm:ss">
                  <c:v>0.88136574074074103</c:v>
                </c:pt>
                <c:pt idx="15232">
                  <c:v>0.88142361111111101</c:v>
                </c:pt>
                <c:pt idx="15233">
                  <c:v>0.88148148148148098</c:v>
                </c:pt>
                <c:pt idx="15234" formatCode="h:mm:ss">
                  <c:v>0.88153935185185195</c:v>
                </c:pt>
                <c:pt idx="15235" formatCode="h:mm:ss">
                  <c:v>0.88159722222222203</c:v>
                </c:pt>
                <c:pt idx="15236">
                  <c:v>0.881655092592593</c:v>
                </c:pt>
                <c:pt idx="15237" formatCode="h:mm:ss">
                  <c:v>0.88171296296296298</c:v>
                </c:pt>
                <c:pt idx="15238" formatCode="h:mm:ss">
                  <c:v>0.88177083333333295</c:v>
                </c:pt>
                <c:pt idx="15239">
                  <c:v>0.88182870370370403</c:v>
                </c:pt>
                <c:pt idx="15240" formatCode="h:mm:ss">
                  <c:v>0.881886574074074</c:v>
                </c:pt>
                <c:pt idx="15241" formatCode="h:mm:ss">
                  <c:v>0.88194444444444398</c:v>
                </c:pt>
                <c:pt idx="15242">
                  <c:v>0.88200231481481495</c:v>
                </c:pt>
                <c:pt idx="15243" formatCode="h:mm:ss">
                  <c:v>0.88206018518518503</c:v>
                </c:pt>
                <c:pt idx="15244" formatCode="h:mm:ss">
                  <c:v>0.882118055555555</c:v>
                </c:pt>
                <c:pt idx="15245">
                  <c:v>0.88217592592592597</c:v>
                </c:pt>
                <c:pt idx="15246" formatCode="h:mm:ss">
                  <c:v>0.88223379629629595</c:v>
                </c:pt>
                <c:pt idx="15247" formatCode="h:mm:ss">
                  <c:v>0.88229166666666703</c:v>
                </c:pt>
                <c:pt idx="15248">
                  <c:v>0.882349537037037</c:v>
                </c:pt>
                <c:pt idx="15249">
                  <c:v>0.88240740740740697</c:v>
                </c:pt>
                <c:pt idx="15250" formatCode="h:mm:ss">
                  <c:v>0.88246527777777795</c:v>
                </c:pt>
                <c:pt idx="15251" formatCode="h:mm:ss">
                  <c:v>0.88252314814814803</c:v>
                </c:pt>
                <c:pt idx="15252">
                  <c:v>0.882581018518518</c:v>
                </c:pt>
                <c:pt idx="15253" formatCode="h:mm:ss">
                  <c:v>0.88263888888888897</c:v>
                </c:pt>
                <c:pt idx="15254" formatCode="h:mm:ss">
                  <c:v>0.88269675925925895</c:v>
                </c:pt>
                <c:pt idx="15255">
                  <c:v>0.88275462962963003</c:v>
                </c:pt>
                <c:pt idx="15256" formatCode="h:mm:ss">
                  <c:v>0.8828125</c:v>
                </c:pt>
                <c:pt idx="15257" formatCode="h:mm:ss">
                  <c:v>0.88287037037036997</c:v>
                </c:pt>
                <c:pt idx="15258">
                  <c:v>0.88292824074074105</c:v>
                </c:pt>
                <c:pt idx="15259" formatCode="h:mm:ss">
                  <c:v>0.88298611111111103</c:v>
                </c:pt>
                <c:pt idx="15260" formatCode="h:mm:ss">
                  <c:v>0.883043981481481</c:v>
                </c:pt>
                <c:pt idx="15261">
                  <c:v>0.88310185185185197</c:v>
                </c:pt>
                <c:pt idx="15262" formatCode="h:mm:ss">
                  <c:v>0.88315972222222205</c:v>
                </c:pt>
                <c:pt idx="15263" formatCode="h:mm:ss">
                  <c:v>0.88321759259259203</c:v>
                </c:pt>
                <c:pt idx="15264">
                  <c:v>0.883275462962963</c:v>
                </c:pt>
                <c:pt idx="15265">
                  <c:v>0.88333333333333297</c:v>
                </c:pt>
                <c:pt idx="15266" formatCode="h:mm:ss">
                  <c:v>0.88339120370370405</c:v>
                </c:pt>
                <c:pt idx="15267" formatCode="h:mm:ss">
                  <c:v>0.88344907407407403</c:v>
                </c:pt>
                <c:pt idx="15268">
                  <c:v>0.883506944444444</c:v>
                </c:pt>
                <c:pt idx="15269" formatCode="h:mm:ss">
                  <c:v>0.88356481481481497</c:v>
                </c:pt>
                <c:pt idx="15270" formatCode="h:mm:ss">
                  <c:v>0.88362268518518505</c:v>
                </c:pt>
                <c:pt idx="15271">
                  <c:v>0.88368055555555503</c:v>
                </c:pt>
                <c:pt idx="15272" formatCode="h:mm:ss">
                  <c:v>0.883738425925926</c:v>
                </c:pt>
                <c:pt idx="15273" formatCode="h:mm:ss">
                  <c:v>0.88379629629629597</c:v>
                </c:pt>
                <c:pt idx="15274">
                  <c:v>0.88385416666666705</c:v>
                </c:pt>
                <c:pt idx="15275" formatCode="h:mm:ss">
                  <c:v>0.88391203703703702</c:v>
                </c:pt>
                <c:pt idx="15276" formatCode="h:mm:ss">
                  <c:v>0.883969907407407</c:v>
                </c:pt>
                <c:pt idx="15277">
                  <c:v>0.88402777777777797</c:v>
                </c:pt>
                <c:pt idx="15278" formatCode="h:mm:ss">
                  <c:v>0.88408564814814805</c:v>
                </c:pt>
                <c:pt idx="15279" formatCode="h:mm:ss">
                  <c:v>0.88414351851851802</c:v>
                </c:pt>
                <c:pt idx="15280">
                  <c:v>0.88420138888888899</c:v>
                </c:pt>
                <c:pt idx="15281">
                  <c:v>0.88425925925925897</c:v>
                </c:pt>
                <c:pt idx="15282" formatCode="h:mm:ss">
                  <c:v>0.88431712962963005</c:v>
                </c:pt>
                <c:pt idx="15283" formatCode="h:mm:ss">
                  <c:v>0.88437500000000002</c:v>
                </c:pt>
                <c:pt idx="15284">
                  <c:v>0.88443287037036999</c:v>
                </c:pt>
                <c:pt idx="15285" formatCode="h:mm:ss">
                  <c:v>0.88449074074074097</c:v>
                </c:pt>
                <c:pt idx="15286" formatCode="h:mm:ss">
                  <c:v>0.88454861111111105</c:v>
                </c:pt>
                <c:pt idx="15287">
                  <c:v>0.88460648148148102</c:v>
                </c:pt>
                <c:pt idx="15288" formatCode="h:mm:ss">
                  <c:v>0.88466435185185199</c:v>
                </c:pt>
                <c:pt idx="15289" formatCode="h:mm:ss">
                  <c:v>0.88472222222222197</c:v>
                </c:pt>
                <c:pt idx="15290">
                  <c:v>0.88478009259259205</c:v>
                </c:pt>
                <c:pt idx="15291" formatCode="h:mm:ss">
                  <c:v>0.88483796296296302</c:v>
                </c:pt>
                <c:pt idx="15292" formatCode="h:mm:ss">
                  <c:v>0.88489583333333299</c:v>
                </c:pt>
                <c:pt idx="15293">
                  <c:v>0.88495370370370396</c:v>
                </c:pt>
                <c:pt idx="15294" formatCode="h:mm:ss">
                  <c:v>0.88501157407407405</c:v>
                </c:pt>
                <c:pt idx="15295" formatCode="h:mm:ss">
                  <c:v>0.88506944444444402</c:v>
                </c:pt>
                <c:pt idx="15296">
                  <c:v>0.88512731481481499</c:v>
                </c:pt>
                <c:pt idx="15297">
                  <c:v>0.88518518518518496</c:v>
                </c:pt>
                <c:pt idx="15298" formatCode="h:mm:ss">
                  <c:v>0.88524305555555505</c:v>
                </c:pt>
                <c:pt idx="15299" formatCode="h:mm:ss">
                  <c:v>0.88530092592592602</c:v>
                </c:pt>
                <c:pt idx="15300">
                  <c:v>0.88535879629629599</c:v>
                </c:pt>
                <c:pt idx="15301" formatCode="h:mm:ss">
                  <c:v>0.88541666666666696</c:v>
                </c:pt>
                <c:pt idx="15302" formatCode="h:mm:ss">
                  <c:v>0.88547453703703705</c:v>
                </c:pt>
                <c:pt idx="15303">
                  <c:v>0.88553240740740702</c:v>
                </c:pt>
                <c:pt idx="15304" formatCode="h:mm:ss">
                  <c:v>0.88559027777777799</c:v>
                </c:pt>
                <c:pt idx="15305" formatCode="h:mm:ss">
                  <c:v>0.88564814814814796</c:v>
                </c:pt>
                <c:pt idx="15306">
                  <c:v>0.88570601851851805</c:v>
                </c:pt>
                <c:pt idx="15307" formatCode="h:mm:ss">
                  <c:v>0.88576388888888902</c:v>
                </c:pt>
                <c:pt idx="15308" formatCode="h:mm:ss">
                  <c:v>0.88582175925925899</c:v>
                </c:pt>
                <c:pt idx="15309">
                  <c:v>0.88587962962962996</c:v>
                </c:pt>
                <c:pt idx="15310" formatCode="h:mm:ss">
                  <c:v>0.88593750000000004</c:v>
                </c:pt>
                <c:pt idx="15311" formatCode="h:mm:ss">
                  <c:v>0.88599537037037002</c:v>
                </c:pt>
                <c:pt idx="15312">
                  <c:v>0.88605324074074099</c:v>
                </c:pt>
                <c:pt idx="15313">
                  <c:v>0.88611111111111096</c:v>
                </c:pt>
                <c:pt idx="15314" formatCode="h:mm:ss">
                  <c:v>0.88616898148148104</c:v>
                </c:pt>
                <c:pt idx="15315" formatCode="h:mm:ss">
                  <c:v>0.88622685185185202</c:v>
                </c:pt>
                <c:pt idx="15316">
                  <c:v>0.88628472222222199</c:v>
                </c:pt>
                <c:pt idx="15317" formatCode="h:mm:ss">
                  <c:v>0.88634259259259296</c:v>
                </c:pt>
                <c:pt idx="15318" formatCode="h:mm:ss">
                  <c:v>0.88640046296296304</c:v>
                </c:pt>
                <c:pt idx="15319">
                  <c:v>0.88645833333333302</c:v>
                </c:pt>
                <c:pt idx="15320" formatCode="h:mm:ss">
                  <c:v>0.88651620370370399</c:v>
                </c:pt>
                <c:pt idx="15321" formatCode="h:mm:ss">
                  <c:v>0.88657407407407396</c:v>
                </c:pt>
                <c:pt idx="15322">
                  <c:v>0.88663194444444404</c:v>
                </c:pt>
                <c:pt idx="15323" formatCode="h:mm:ss">
                  <c:v>0.88668981481481501</c:v>
                </c:pt>
                <c:pt idx="15324" formatCode="h:mm:ss">
                  <c:v>0.88674768518518499</c:v>
                </c:pt>
                <c:pt idx="15325">
                  <c:v>0.88680555555555596</c:v>
                </c:pt>
                <c:pt idx="15326" formatCode="h:mm:ss">
                  <c:v>0.88686342592592604</c:v>
                </c:pt>
                <c:pt idx="15327" formatCode="h:mm:ss">
                  <c:v>0.88692129629629601</c:v>
                </c:pt>
                <c:pt idx="15328">
                  <c:v>0.88697916666666698</c:v>
                </c:pt>
                <c:pt idx="15329">
                  <c:v>0.88703703703703696</c:v>
                </c:pt>
                <c:pt idx="15330" formatCode="h:mm:ss">
                  <c:v>0.88709490740740704</c:v>
                </c:pt>
                <c:pt idx="15331" formatCode="h:mm:ss">
                  <c:v>0.88715277777777801</c:v>
                </c:pt>
                <c:pt idx="15332">
                  <c:v>0.88721064814814798</c:v>
                </c:pt>
                <c:pt idx="15333" formatCode="h:mm:ss">
                  <c:v>0.88726851851851796</c:v>
                </c:pt>
                <c:pt idx="15334" formatCode="h:mm:ss">
                  <c:v>0.88732638888888904</c:v>
                </c:pt>
                <c:pt idx="15335">
                  <c:v>0.88738425925925901</c:v>
                </c:pt>
                <c:pt idx="15336" formatCode="h:mm:ss">
                  <c:v>0.88744212962962998</c:v>
                </c:pt>
                <c:pt idx="15337" formatCode="h:mm:ss">
                  <c:v>0.88749999999999996</c:v>
                </c:pt>
                <c:pt idx="15338">
                  <c:v>0.88755787037037004</c:v>
                </c:pt>
                <c:pt idx="15339" formatCode="h:mm:ss">
                  <c:v>0.88761574074074101</c:v>
                </c:pt>
                <c:pt idx="15340" formatCode="h:mm:ss">
                  <c:v>0.88767361111111098</c:v>
                </c:pt>
                <c:pt idx="15341">
                  <c:v>0.88773148148148096</c:v>
                </c:pt>
                <c:pt idx="15342" formatCode="h:mm:ss">
                  <c:v>0.88778935185185204</c:v>
                </c:pt>
                <c:pt idx="15343" formatCode="h:mm:ss">
                  <c:v>0.88784722222222201</c:v>
                </c:pt>
                <c:pt idx="15344">
                  <c:v>0.88790509259259298</c:v>
                </c:pt>
                <c:pt idx="15345">
                  <c:v>0.88796296296296295</c:v>
                </c:pt>
                <c:pt idx="15346" formatCode="h:mm:ss">
                  <c:v>0.88802083333333304</c:v>
                </c:pt>
                <c:pt idx="15347" formatCode="h:mm:ss">
                  <c:v>0.88807870370370401</c:v>
                </c:pt>
                <c:pt idx="15348">
                  <c:v>0.88813657407407398</c:v>
                </c:pt>
                <c:pt idx="15349" formatCode="h:mm:ss">
                  <c:v>0.88819444444444395</c:v>
                </c:pt>
                <c:pt idx="15350" formatCode="h:mm:ss">
                  <c:v>0.88825231481481504</c:v>
                </c:pt>
                <c:pt idx="15351">
                  <c:v>0.88831018518518501</c:v>
                </c:pt>
                <c:pt idx="15352" formatCode="h:mm:ss">
                  <c:v>0.88836805555555598</c:v>
                </c:pt>
                <c:pt idx="15353" formatCode="h:mm:ss">
                  <c:v>0.88842592592592595</c:v>
                </c:pt>
                <c:pt idx="15354">
                  <c:v>0.88848379629629604</c:v>
                </c:pt>
                <c:pt idx="15355" formatCode="h:mm:ss">
                  <c:v>0.88854166666666701</c:v>
                </c:pt>
                <c:pt idx="15356" formatCode="h:mm:ss">
                  <c:v>0.88859953703703698</c:v>
                </c:pt>
                <c:pt idx="15357">
                  <c:v>0.88865740740740695</c:v>
                </c:pt>
                <c:pt idx="15358" formatCode="h:mm:ss">
                  <c:v>0.88871527777777803</c:v>
                </c:pt>
                <c:pt idx="15359" formatCode="h:mm:ss">
                  <c:v>0.88877314814814801</c:v>
                </c:pt>
                <c:pt idx="15360">
                  <c:v>0.88883101851851798</c:v>
                </c:pt>
                <c:pt idx="15361">
                  <c:v>0.88888888888888895</c:v>
                </c:pt>
                <c:pt idx="15362" formatCode="h:mm:ss">
                  <c:v>0.88894675925925903</c:v>
                </c:pt>
                <c:pt idx="15363" formatCode="h:mm:ss">
                  <c:v>0.88900462962963001</c:v>
                </c:pt>
                <c:pt idx="15364">
                  <c:v>0.88906249999999998</c:v>
                </c:pt>
                <c:pt idx="15365" formatCode="h:mm:ss">
                  <c:v>0.88912037037036995</c:v>
                </c:pt>
                <c:pt idx="15366" formatCode="h:mm:ss">
                  <c:v>0.88917824074074103</c:v>
                </c:pt>
                <c:pt idx="15367">
                  <c:v>0.88923611111111101</c:v>
                </c:pt>
                <c:pt idx="15368" formatCode="h:mm:ss">
                  <c:v>0.88929398148148098</c:v>
                </c:pt>
                <c:pt idx="15369" formatCode="h:mm:ss">
                  <c:v>0.88935185185185195</c:v>
                </c:pt>
                <c:pt idx="15370">
                  <c:v>0.88940972222222203</c:v>
                </c:pt>
                <c:pt idx="15371" formatCode="h:mm:ss">
                  <c:v>0.889467592592593</c:v>
                </c:pt>
                <c:pt idx="15372" formatCode="h:mm:ss">
                  <c:v>0.88952546296296298</c:v>
                </c:pt>
                <c:pt idx="15373">
                  <c:v>0.88958333333333295</c:v>
                </c:pt>
                <c:pt idx="15374" formatCode="h:mm:ss">
                  <c:v>0.88964120370370403</c:v>
                </c:pt>
                <c:pt idx="15375" formatCode="h:mm:ss">
                  <c:v>0.889699074074074</c:v>
                </c:pt>
                <c:pt idx="15376">
                  <c:v>0.88975694444444398</c:v>
                </c:pt>
                <c:pt idx="15377">
                  <c:v>0.88981481481481495</c:v>
                </c:pt>
                <c:pt idx="15378" formatCode="h:mm:ss">
                  <c:v>0.88987268518518503</c:v>
                </c:pt>
                <c:pt idx="15379" formatCode="h:mm:ss">
                  <c:v>0.889930555555555</c:v>
                </c:pt>
                <c:pt idx="15380">
                  <c:v>0.88998842592592597</c:v>
                </c:pt>
                <c:pt idx="15381" formatCode="h:mm:ss">
                  <c:v>0.89004629629629595</c:v>
                </c:pt>
                <c:pt idx="15382" formatCode="h:mm:ss">
                  <c:v>0.89010416666666703</c:v>
                </c:pt>
                <c:pt idx="15383">
                  <c:v>0.890162037037037</c:v>
                </c:pt>
                <c:pt idx="15384" formatCode="h:mm:ss">
                  <c:v>0.89021990740740697</c:v>
                </c:pt>
                <c:pt idx="15385" formatCode="h:mm:ss">
                  <c:v>0.89027777777777795</c:v>
                </c:pt>
                <c:pt idx="15386">
                  <c:v>0.89033564814814803</c:v>
                </c:pt>
                <c:pt idx="15387" formatCode="h:mm:ss">
                  <c:v>0.890393518518518</c:v>
                </c:pt>
                <c:pt idx="15388" formatCode="h:mm:ss">
                  <c:v>0.89045138888888897</c:v>
                </c:pt>
                <c:pt idx="15389">
                  <c:v>0.89050925925925895</c:v>
                </c:pt>
                <c:pt idx="15390" formatCode="h:mm:ss">
                  <c:v>0.89056712962963003</c:v>
                </c:pt>
                <c:pt idx="15391" formatCode="h:mm:ss">
                  <c:v>0.890625</c:v>
                </c:pt>
                <c:pt idx="15392">
                  <c:v>0.89068287037036997</c:v>
                </c:pt>
                <c:pt idx="15393">
                  <c:v>0.89074074074074105</c:v>
                </c:pt>
                <c:pt idx="15394" formatCode="h:mm:ss">
                  <c:v>0.89079861111111103</c:v>
                </c:pt>
                <c:pt idx="15395" formatCode="h:mm:ss">
                  <c:v>0.890856481481481</c:v>
                </c:pt>
                <c:pt idx="15396">
                  <c:v>0.89091435185185197</c:v>
                </c:pt>
                <c:pt idx="15397" formatCode="h:mm:ss">
                  <c:v>0.89097222222222205</c:v>
                </c:pt>
                <c:pt idx="15398" formatCode="h:mm:ss">
                  <c:v>0.89103009259259203</c:v>
                </c:pt>
                <c:pt idx="15399">
                  <c:v>0.891087962962963</c:v>
                </c:pt>
                <c:pt idx="15400" formatCode="h:mm:ss">
                  <c:v>0.89114583333333297</c:v>
                </c:pt>
                <c:pt idx="15401" formatCode="h:mm:ss">
                  <c:v>0.89120370370370405</c:v>
                </c:pt>
                <c:pt idx="15402">
                  <c:v>0.89126157407407403</c:v>
                </c:pt>
                <c:pt idx="15403" formatCode="h:mm:ss">
                  <c:v>0.891319444444444</c:v>
                </c:pt>
                <c:pt idx="15404" formatCode="h:mm:ss">
                  <c:v>0.89137731481481497</c:v>
                </c:pt>
                <c:pt idx="15405">
                  <c:v>0.89143518518518505</c:v>
                </c:pt>
                <c:pt idx="15406" formatCode="h:mm:ss">
                  <c:v>0.89149305555555503</c:v>
                </c:pt>
                <c:pt idx="15407" formatCode="h:mm:ss">
                  <c:v>0.891550925925926</c:v>
                </c:pt>
                <c:pt idx="15408">
                  <c:v>0.89160879629629597</c:v>
                </c:pt>
                <c:pt idx="15409">
                  <c:v>0.89166666666666705</c:v>
                </c:pt>
                <c:pt idx="15410" formatCode="h:mm:ss">
                  <c:v>0.89172453703703702</c:v>
                </c:pt>
                <c:pt idx="15411" formatCode="h:mm:ss">
                  <c:v>0.891782407407407</c:v>
                </c:pt>
                <c:pt idx="15412">
                  <c:v>0.89184027777777797</c:v>
                </c:pt>
                <c:pt idx="15413" formatCode="h:mm:ss">
                  <c:v>0.89189814814814805</c:v>
                </c:pt>
                <c:pt idx="15414" formatCode="h:mm:ss">
                  <c:v>0.89195601851851802</c:v>
                </c:pt>
                <c:pt idx="15415">
                  <c:v>0.89201388888888899</c:v>
                </c:pt>
                <c:pt idx="15416" formatCode="h:mm:ss">
                  <c:v>0.89207175925925897</c:v>
                </c:pt>
                <c:pt idx="15417" formatCode="h:mm:ss">
                  <c:v>0.89212962962963005</c:v>
                </c:pt>
                <c:pt idx="15418">
                  <c:v>0.89218750000000002</c:v>
                </c:pt>
                <c:pt idx="15419" formatCode="h:mm:ss">
                  <c:v>0.89224537037036999</c:v>
                </c:pt>
                <c:pt idx="15420" formatCode="h:mm:ss">
                  <c:v>0.89230324074074097</c:v>
                </c:pt>
                <c:pt idx="15421">
                  <c:v>0.89236111111111105</c:v>
                </c:pt>
                <c:pt idx="15422" formatCode="h:mm:ss">
                  <c:v>0.89241898148148102</c:v>
                </c:pt>
                <c:pt idx="15423" formatCode="h:mm:ss">
                  <c:v>0.89247685185185199</c:v>
                </c:pt>
                <c:pt idx="15424">
                  <c:v>0.89253472222222197</c:v>
                </c:pt>
                <c:pt idx="15425">
                  <c:v>0.89259259259259205</c:v>
                </c:pt>
                <c:pt idx="15426" formatCode="h:mm:ss">
                  <c:v>0.89265046296296302</c:v>
                </c:pt>
                <c:pt idx="15427" formatCode="h:mm:ss">
                  <c:v>0.89270833333333299</c:v>
                </c:pt>
                <c:pt idx="15428">
                  <c:v>0.89276620370370396</c:v>
                </c:pt>
                <c:pt idx="15429" formatCode="h:mm:ss">
                  <c:v>0.89282407407407405</c:v>
                </c:pt>
                <c:pt idx="15430" formatCode="h:mm:ss">
                  <c:v>0.89288194444444402</c:v>
                </c:pt>
                <c:pt idx="15431">
                  <c:v>0.89293981481481499</c:v>
                </c:pt>
                <c:pt idx="15432" formatCode="h:mm:ss">
                  <c:v>0.89299768518518496</c:v>
                </c:pt>
                <c:pt idx="15433" formatCode="h:mm:ss">
                  <c:v>0.89305555555555505</c:v>
                </c:pt>
                <c:pt idx="15434">
                  <c:v>0.89311342592592602</c:v>
                </c:pt>
                <c:pt idx="15435" formatCode="h:mm:ss">
                  <c:v>0.89317129629629599</c:v>
                </c:pt>
                <c:pt idx="15436" formatCode="h:mm:ss">
                  <c:v>0.89322916666666696</c:v>
                </c:pt>
                <c:pt idx="15437">
                  <c:v>0.89328703703703705</c:v>
                </c:pt>
                <c:pt idx="15438" formatCode="h:mm:ss">
                  <c:v>0.89334490740740702</c:v>
                </c:pt>
                <c:pt idx="15439" formatCode="h:mm:ss">
                  <c:v>0.89340277777777799</c:v>
                </c:pt>
                <c:pt idx="15440">
                  <c:v>0.89346064814814796</c:v>
                </c:pt>
                <c:pt idx="15441">
                  <c:v>0.89351851851851805</c:v>
                </c:pt>
                <c:pt idx="15442" formatCode="h:mm:ss">
                  <c:v>0.89357638888888902</c:v>
                </c:pt>
                <c:pt idx="15443" formatCode="h:mm:ss">
                  <c:v>0.89363425925925899</c:v>
                </c:pt>
                <c:pt idx="15444">
                  <c:v>0.89369212962962996</c:v>
                </c:pt>
                <c:pt idx="15445" formatCode="h:mm:ss">
                  <c:v>0.89375000000000004</c:v>
                </c:pt>
                <c:pt idx="15446" formatCode="h:mm:ss">
                  <c:v>0.89380787037037002</c:v>
                </c:pt>
                <c:pt idx="15447">
                  <c:v>0.89386574074074099</c:v>
                </c:pt>
                <c:pt idx="15448" formatCode="h:mm:ss">
                  <c:v>0.89392361111111096</c:v>
                </c:pt>
                <c:pt idx="15449" formatCode="h:mm:ss">
                  <c:v>0.89398148148148104</c:v>
                </c:pt>
                <c:pt idx="15450">
                  <c:v>0.89403935185185202</c:v>
                </c:pt>
                <c:pt idx="15451" formatCode="h:mm:ss">
                  <c:v>0.89409722222222199</c:v>
                </c:pt>
                <c:pt idx="15452" formatCode="h:mm:ss">
                  <c:v>0.89415509259259296</c:v>
                </c:pt>
                <c:pt idx="15453">
                  <c:v>0.89421296296296304</c:v>
                </c:pt>
                <c:pt idx="15454" formatCode="h:mm:ss">
                  <c:v>0.89427083333333302</c:v>
                </c:pt>
                <c:pt idx="15455" formatCode="h:mm:ss">
                  <c:v>0.89432870370370399</c:v>
                </c:pt>
                <c:pt idx="15456">
                  <c:v>0.89438657407407396</c:v>
                </c:pt>
                <c:pt idx="15457">
                  <c:v>0.89444444444444404</c:v>
                </c:pt>
                <c:pt idx="15458" formatCode="h:mm:ss">
                  <c:v>0.89450231481481501</c:v>
                </c:pt>
                <c:pt idx="15459" formatCode="h:mm:ss">
                  <c:v>0.89456018518518499</c:v>
                </c:pt>
                <c:pt idx="15460">
                  <c:v>0.89461805555555596</c:v>
                </c:pt>
                <c:pt idx="15461" formatCode="h:mm:ss">
                  <c:v>0.89467592592592604</c:v>
                </c:pt>
                <c:pt idx="15462" formatCode="h:mm:ss">
                  <c:v>0.89473379629629601</c:v>
                </c:pt>
                <c:pt idx="15463">
                  <c:v>0.89479166666666698</c:v>
                </c:pt>
                <c:pt idx="15464" formatCode="h:mm:ss">
                  <c:v>0.89484953703703696</c:v>
                </c:pt>
                <c:pt idx="15465" formatCode="h:mm:ss">
                  <c:v>0.89490740740740704</c:v>
                </c:pt>
                <c:pt idx="15466">
                  <c:v>0.89496527777777801</c:v>
                </c:pt>
                <c:pt idx="15467" formatCode="h:mm:ss">
                  <c:v>0.89502314814814798</c:v>
                </c:pt>
                <c:pt idx="15468" formatCode="h:mm:ss">
                  <c:v>0.89508101851851796</c:v>
                </c:pt>
                <c:pt idx="15469">
                  <c:v>0.89513888888888904</c:v>
                </c:pt>
                <c:pt idx="15470" formatCode="h:mm:ss">
                  <c:v>0.89519675925925901</c:v>
                </c:pt>
                <c:pt idx="15471" formatCode="h:mm:ss">
                  <c:v>0.89525462962962998</c:v>
                </c:pt>
                <c:pt idx="15472">
                  <c:v>0.89531249999999996</c:v>
                </c:pt>
                <c:pt idx="15473">
                  <c:v>0.89537037037037004</c:v>
                </c:pt>
                <c:pt idx="15474" formatCode="h:mm:ss">
                  <c:v>0.89542824074074101</c:v>
                </c:pt>
                <c:pt idx="15475" formatCode="h:mm:ss">
                  <c:v>0.89548611111111098</c:v>
                </c:pt>
                <c:pt idx="15476">
                  <c:v>0.89554398148148096</c:v>
                </c:pt>
                <c:pt idx="15477" formatCode="h:mm:ss">
                  <c:v>0.89560185185185204</c:v>
                </c:pt>
                <c:pt idx="15478" formatCode="h:mm:ss">
                  <c:v>0.89565972222222201</c:v>
                </c:pt>
                <c:pt idx="15479">
                  <c:v>0.89571759259259298</c:v>
                </c:pt>
                <c:pt idx="15480" formatCode="h:mm:ss">
                  <c:v>0.89577546296296295</c:v>
                </c:pt>
                <c:pt idx="15481" formatCode="h:mm:ss">
                  <c:v>0.89583333333333304</c:v>
                </c:pt>
                <c:pt idx="15482">
                  <c:v>0.89589120370370401</c:v>
                </c:pt>
                <c:pt idx="15483" formatCode="h:mm:ss">
                  <c:v>0.89594907407407398</c:v>
                </c:pt>
                <c:pt idx="15484" formatCode="h:mm:ss">
                  <c:v>0.89600694444444395</c:v>
                </c:pt>
                <c:pt idx="15485">
                  <c:v>0.89606481481481504</c:v>
                </c:pt>
                <c:pt idx="15486" formatCode="h:mm:ss">
                  <c:v>0.89612268518518501</c:v>
                </c:pt>
                <c:pt idx="15487" formatCode="h:mm:ss">
                  <c:v>0.89618055555555598</c:v>
                </c:pt>
                <c:pt idx="15488">
                  <c:v>0.89623842592592595</c:v>
                </c:pt>
                <c:pt idx="15489">
                  <c:v>0.89629629629629604</c:v>
                </c:pt>
                <c:pt idx="15490" formatCode="h:mm:ss">
                  <c:v>0.89635416666666701</c:v>
                </c:pt>
                <c:pt idx="15491" formatCode="h:mm:ss">
                  <c:v>0.89641203703703698</c:v>
                </c:pt>
                <c:pt idx="15492">
                  <c:v>0.89646990740740695</c:v>
                </c:pt>
                <c:pt idx="15493" formatCode="h:mm:ss">
                  <c:v>0.89652777777777803</c:v>
                </c:pt>
                <c:pt idx="15494" formatCode="h:mm:ss">
                  <c:v>0.89658564814814801</c:v>
                </c:pt>
                <c:pt idx="15495">
                  <c:v>0.89664351851851798</c:v>
                </c:pt>
                <c:pt idx="15496" formatCode="h:mm:ss">
                  <c:v>0.89670138888888895</c:v>
                </c:pt>
                <c:pt idx="15497" formatCode="h:mm:ss">
                  <c:v>0.89675925925925903</c:v>
                </c:pt>
                <c:pt idx="15498">
                  <c:v>0.89681712962963001</c:v>
                </c:pt>
                <c:pt idx="15499" formatCode="h:mm:ss">
                  <c:v>0.89687499999999998</c:v>
                </c:pt>
                <c:pt idx="15500" formatCode="h:mm:ss">
                  <c:v>0.89693287037036995</c:v>
                </c:pt>
                <c:pt idx="15501">
                  <c:v>0.89699074074074103</c:v>
                </c:pt>
                <c:pt idx="15502" formatCode="h:mm:ss">
                  <c:v>0.89704861111111101</c:v>
                </c:pt>
                <c:pt idx="15503" formatCode="h:mm:ss">
                  <c:v>0.89710648148148098</c:v>
                </c:pt>
                <c:pt idx="15504">
                  <c:v>0.89716435185185195</c:v>
                </c:pt>
                <c:pt idx="15505">
                  <c:v>0.89722222222222203</c:v>
                </c:pt>
                <c:pt idx="15506" formatCode="h:mm:ss">
                  <c:v>0.897280092592593</c:v>
                </c:pt>
                <c:pt idx="15507" formatCode="h:mm:ss">
                  <c:v>0.89733796296296298</c:v>
                </c:pt>
                <c:pt idx="15508">
                  <c:v>0.89739583333333295</c:v>
                </c:pt>
                <c:pt idx="15509" formatCode="h:mm:ss">
                  <c:v>0.89745370370370403</c:v>
                </c:pt>
                <c:pt idx="15510" formatCode="h:mm:ss">
                  <c:v>0.897511574074074</c:v>
                </c:pt>
                <c:pt idx="15511">
                  <c:v>0.89756944444444398</c:v>
                </c:pt>
                <c:pt idx="15512" formatCode="h:mm:ss">
                  <c:v>0.89762731481481495</c:v>
                </c:pt>
                <c:pt idx="15513" formatCode="h:mm:ss">
                  <c:v>0.89768518518518503</c:v>
                </c:pt>
                <c:pt idx="15514">
                  <c:v>0.897743055555555</c:v>
                </c:pt>
                <c:pt idx="15515" formatCode="h:mm:ss">
                  <c:v>0.89780092592592597</c:v>
                </c:pt>
                <c:pt idx="15516" formatCode="h:mm:ss">
                  <c:v>0.89785879629629595</c:v>
                </c:pt>
                <c:pt idx="15517">
                  <c:v>0.89791666666666703</c:v>
                </c:pt>
                <c:pt idx="15518" formatCode="h:mm:ss">
                  <c:v>0.897974537037037</c:v>
                </c:pt>
                <c:pt idx="15519" formatCode="h:mm:ss">
                  <c:v>0.89803240740740697</c:v>
                </c:pt>
                <c:pt idx="15520">
                  <c:v>0.89809027777777795</c:v>
                </c:pt>
                <c:pt idx="15521">
                  <c:v>0.89814814814814803</c:v>
                </c:pt>
                <c:pt idx="15522" formatCode="h:mm:ss">
                  <c:v>0.898206018518518</c:v>
                </c:pt>
                <c:pt idx="15523" formatCode="h:mm:ss">
                  <c:v>0.89826388888888897</c:v>
                </c:pt>
                <c:pt idx="15524">
                  <c:v>0.89832175925925895</c:v>
                </c:pt>
                <c:pt idx="15525" formatCode="h:mm:ss">
                  <c:v>0.89837962962963003</c:v>
                </c:pt>
                <c:pt idx="15526" formatCode="h:mm:ss">
                  <c:v>0.8984375</c:v>
                </c:pt>
                <c:pt idx="15527">
                  <c:v>0.89849537037036997</c:v>
                </c:pt>
                <c:pt idx="15528" formatCode="h:mm:ss">
                  <c:v>0.89855324074074105</c:v>
                </c:pt>
                <c:pt idx="15529" formatCode="h:mm:ss">
                  <c:v>0.89861111111111103</c:v>
                </c:pt>
                <c:pt idx="15530">
                  <c:v>0.898668981481481</c:v>
                </c:pt>
                <c:pt idx="15531" formatCode="h:mm:ss">
                  <c:v>0.89872685185185197</c:v>
                </c:pt>
                <c:pt idx="15532" formatCode="h:mm:ss">
                  <c:v>0.89878472222222205</c:v>
                </c:pt>
                <c:pt idx="15533">
                  <c:v>0.89884259259259203</c:v>
                </c:pt>
                <c:pt idx="15534" formatCode="h:mm:ss">
                  <c:v>0.898900462962963</c:v>
                </c:pt>
                <c:pt idx="15535" formatCode="h:mm:ss">
                  <c:v>0.89895833333333297</c:v>
                </c:pt>
                <c:pt idx="15536">
                  <c:v>0.89901620370370405</c:v>
                </c:pt>
                <c:pt idx="15537">
                  <c:v>0.89907407407407403</c:v>
                </c:pt>
                <c:pt idx="15538" formatCode="h:mm:ss">
                  <c:v>0.899131944444444</c:v>
                </c:pt>
                <c:pt idx="15539" formatCode="h:mm:ss">
                  <c:v>0.89918981481481497</c:v>
                </c:pt>
                <c:pt idx="15540">
                  <c:v>0.89924768518518505</c:v>
                </c:pt>
                <c:pt idx="15541" formatCode="h:mm:ss">
                  <c:v>0.89930555555555503</c:v>
                </c:pt>
                <c:pt idx="15542" formatCode="h:mm:ss">
                  <c:v>0.899363425925926</c:v>
                </c:pt>
                <c:pt idx="15543">
                  <c:v>0.89942129629629597</c:v>
                </c:pt>
                <c:pt idx="15544" formatCode="h:mm:ss">
                  <c:v>0.89947916666666705</c:v>
                </c:pt>
                <c:pt idx="15545" formatCode="h:mm:ss">
                  <c:v>0.89953703703703702</c:v>
                </c:pt>
                <c:pt idx="15546">
                  <c:v>0.899594907407407</c:v>
                </c:pt>
                <c:pt idx="15547" formatCode="h:mm:ss">
                  <c:v>0.89965277777777797</c:v>
                </c:pt>
                <c:pt idx="15548" formatCode="h:mm:ss">
                  <c:v>0.89971064814814805</c:v>
                </c:pt>
                <c:pt idx="15549">
                  <c:v>0.89976851851851802</c:v>
                </c:pt>
                <c:pt idx="15550" formatCode="h:mm:ss">
                  <c:v>0.89982638888888899</c:v>
                </c:pt>
                <c:pt idx="15551" formatCode="h:mm:ss">
                  <c:v>0.89988425925925897</c:v>
                </c:pt>
                <c:pt idx="15552">
                  <c:v>0.89994212962963005</c:v>
                </c:pt>
                <c:pt idx="15553">
                  <c:v>0.9</c:v>
                </c:pt>
                <c:pt idx="15554" formatCode="h:mm:ss">
                  <c:v>0.90005787037036999</c:v>
                </c:pt>
                <c:pt idx="15555" formatCode="h:mm:ss">
                  <c:v>0.90011574074074097</c:v>
                </c:pt>
                <c:pt idx="15556">
                  <c:v>0.90017361111111105</c:v>
                </c:pt>
                <c:pt idx="15557" formatCode="h:mm:ss">
                  <c:v>0.90023148148148102</c:v>
                </c:pt>
                <c:pt idx="15558" formatCode="h:mm:ss">
                  <c:v>0.90028935185185199</c:v>
                </c:pt>
                <c:pt idx="15559">
                  <c:v>0.90034722222222197</c:v>
                </c:pt>
                <c:pt idx="15560" formatCode="h:mm:ss">
                  <c:v>0.90040509259259205</c:v>
                </c:pt>
                <c:pt idx="15561" formatCode="h:mm:ss">
                  <c:v>0.90046296296296302</c:v>
                </c:pt>
                <c:pt idx="15562">
                  <c:v>0.90052083333333299</c:v>
                </c:pt>
                <c:pt idx="15563" formatCode="h:mm:ss">
                  <c:v>0.90057870370370396</c:v>
                </c:pt>
                <c:pt idx="15564" formatCode="h:mm:ss">
                  <c:v>0.90063657407407405</c:v>
                </c:pt>
                <c:pt idx="15565">
                  <c:v>0.90069444444444402</c:v>
                </c:pt>
                <c:pt idx="15566" formatCode="h:mm:ss">
                  <c:v>0.90075231481481499</c:v>
                </c:pt>
                <c:pt idx="15567" formatCode="h:mm:ss">
                  <c:v>0.90081018518518496</c:v>
                </c:pt>
                <c:pt idx="15568">
                  <c:v>0.90086805555555505</c:v>
                </c:pt>
                <c:pt idx="15569">
                  <c:v>0.90092592592592602</c:v>
                </c:pt>
                <c:pt idx="15570" formatCode="h:mm:ss">
                  <c:v>0.90098379629629599</c:v>
                </c:pt>
                <c:pt idx="15571" formatCode="h:mm:ss">
                  <c:v>0.90104166666666696</c:v>
                </c:pt>
                <c:pt idx="15572">
                  <c:v>0.90109953703703705</c:v>
                </c:pt>
                <c:pt idx="15573" formatCode="h:mm:ss">
                  <c:v>0.90115740740740702</c:v>
                </c:pt>
                <c:pt idx="15574" formatCode="h:mm:ss">
                  <c:v>0.90121527777777799</c:v>
                </c:pt>
                <c:pt idx="15575">
                  <c:v>0.90127314814814796</c:v>
                </c:pt>
                <c:pt idx="15576" formatCode="h:mm:ss">
                  <c:v>0.90133101851851805</c:v>
                </c:pt>
                <c:pt idx="15577" formatCode="h:mm:ss">
                  <c:v>0.90138888888888902</c:v>
                </c:pt>
                <c:pt idx="15578">
                  <c:v>0.90144675925925899</c:v>
                </c:pt>
                <c:pt idx="15579" formatCode="h:mm:ss">
                  <c:v>0.90150462962962996</c:v>
                </c:pt>
                <c:pt idx="15580" formatCode="h:mm:ss">
                  <c:v>0.90156250000000004</c:v>
                </c:pt>
                <c:pt idx="15581">
                  <c:v>0.90162037037037002</c:v>
                </c:pt>
                <c:pt idx="15582" formatCode="h:mm:ss">
                  <c:v>0.90167824074074099</c:v>
                </c:pt>
                <c:pt idx="15583" formatCode="h:mm:ss">
                  <c:v>0.90173611111111096</c:v>
                </c:pt>
                <c:pt idx="15584">
                  <c:v>0.90179398148148104</c:v>
                </c:pt>
                <c:pt idx="15585">
                  <c:v>0.90185185185185202</c:v>
                </c:pt>
                <c:pt idx="15586" formatCode="h:mm:ss">
                  <c:v>0.90190972222222199</c:v>
                </c:pt>
                <c:pt idx="15587" formatCode="h:mm:ss">
                  <c:v>0.90196759259259296</c:v>
                </c:pt>
                <c:pt idx="15588">
                  <c:v>0.90202546296296304</c:v>
                </c:pt>
                <c:pt idx="15589" formatCode="h:mm:ss">
                  <c:v>0.90208333333333302</c:v>
                </c:pt>
                <c:pt idx="15590" formatCode="h:mm:ss">
                  <c:v>0.90214120370370399</c:v>
                </c:pt>
                <c:pt idx="15591">
                  <c:v>0.90219907407407396</c:v>
                </c:pt>
                <c:pt idx="15592" formatCode="h:mm:ss">
                  <c:v>0.90225694444444404</c:v>
                </c:pt>
                <c:pt idx="15593" formatCode="h:mm:ss">
                  <c:v>0.90231481481481501</c:v>
                </c:pt>
                <c:pt idx="15594">
                  <c:v>0.90237268518518499</c:v>
                </c:pt>
                <c:pt idx="15595" formatCode="h:mm:ss">
                  <c:v>0.90243055555555596</c:v>
                </c:pt>
                <c:pt idx="15596" formatCode="h:mm:ss">
                  <c:v>0.90248842592592604</c:v>
                </c:pt>
                <c:pt idx="15597">
                  <c:v>0.90254629629629601</c:v>
                </c:pt>
                <c:pt idx="15598" formatCode="h:mm:ss">
                  <c:v>0.90260416666666698</c:v>
                </c:pt>
                <c:pt idx="15599" formatCode="h:mm:ss">
                  <c:v>0.90266203703703696</c:v>
                </c:pt>
                <c:pt idx="15600">
                  <c:v>0.90271990740740704</c:v>
                </c:pt>
                <c:pt idx="15601">
                  <c:v>0.90277777777777801</c:v>
                </c:pt>
                <c:pt idx="15602" formatCode="h:mm:ss">
                  <c:v>0.90283564814814798</c:v>
                </c:pt>
                <c:pt idx="15603" formatCode="h:mm:ss">
                  <c:v>0.90289351851851796</c:v>
                </c:pt>
                <c:pt idx="15604">
                  <c:v>0.90295138888888904</c:v>
                </c:pt>
                <c:pt idx="15605" formatCode="h:mm:ss">
                  <c:v>0.90300925925925901</c:v>
                </c:pt>
                <c:pt idx="15606" formatCode="h:mm:ss">
                  <c:v>0.90306712962962998</c:v>
                </c:pt>
                <c:pt idx="15607">
                  <c:v>0.90312499999999996</c:v>
                </c:pt>
                <c:pt idx="15608" formatCode="h:mm:ss">
                  <c:v>0.90318287037037004</c:v>
                </c:pt>
                <c:pt idx="15609" formatCode="h:mm:ss">
                  <c:v>0.90324074074074101</c:v>
                </c:pt>
                <c:pt idx="15610">
                  <c:v>0.90329861111111098</c:v>
                </c:pt>
                <c:pt idx="15611" formatCode="h:mm:ss">
                  <c:v>0.90335648148148096</c:v>
                </c:pt>
                <c:pt idx="15612" formatCode="h:mm:ss">
                  <c:v>0.90341435185185204</c:v>
                </c:pt>
                <c:pt idx="15613">
                  <c:v>0.90347222222222201</c:v>
                </c:pt>
                <c:pt idx="15614" formatCode="h:mm:ss">
                  <c:v>0.90353009259259298</c:v>
                </c:pt>
                <c:pt idx="15615" formatCode="h:mm:ss">
                  <c:v>0.90358796296296295</c:v>
                </c:pt>
                <c:pt idx="15616">
                  <c:v>0.90364583333333304</c:v>
                </c:pt>
                <c:pt idx="15617">
                  <c:v>0.90370370370370401</c:v>
                </c:pt>
                <c:pt idx="15618" formatCode="h:mm:ss">
                  <c:v>0.90376157407407398</c:v>
                </c:pt>
                <c:pt idx="15619" formatCode="h:mm:ss">
                  <c:v>0.90381944444444395</c:v>
                </c:pt>
                <c:pt idx="15620">
                  <c:v>0.90387731481481504</c:v>
                </c:pt>
                <c:pt idx="15621" formatCode="h:mm:ss">
                  <c:v>0.90393518518518501</c:v>
                </c:pt>
                <c:pt idx="15622" formatCode="h:mm:ss">
                  <c:v>0.90399305555555598</c:v>
                </c:pt>
                <c:pt idx="15623">
                  <c:v>0.90405092592592595</c:v>
                </c:pt>
                <c:pt idx="15624" formatCode="h:mm:ss">
                  <c:v>0.90410879629629604</c:v>
                </c:pt>
                <c:pt idx="15625" formatCode="h:mm:ss">
                  <c:v>0.90416666666666701</c:v>
                </c:pt>
                <c:pt idx="15626">
                  <c:v>0.90422453703703698</c:v>
                </c:pt>
                <c:pt idx="15627" formatCode="h:mm:ss">
                  <c:v>0.90428240740740695</c:v>
                </c:pt>
                <c:pt idx="15628" formatCode="h:mm:ss">
                  <c:v>0.90434027777777803</c:v>
                </c:pt>
                <c:pt idx="15629">
                  <c:v>0.90439814814814801</c:v>
                </c:pt>
                <c:pt idx="15630" formatCode="h:mm:ss">
                  <c:v>0.90445601851851798</c:v>
                </c:pt>
                <c:pt idx="15631" formatCode="h:mm:ss">
                  <c:v>0.90451388888888895</c:v>
                </c:pt>
                <c:pt idx="15632">
                  <c:v>0.90457175925925903</c:v>
                </c:pt>
                <c:pt idx="15633">
                  <c:v>0.90462962962963001</c:v>
                </c:pt>
                <c:pt idx="15634" formatCode="h:mm:ss">
                  <c:v>0.90468749999999998</c:v>
                </c:pt>
                <c:pt idx="15635" formatCode="h:mm:ss">
                  <c:v>0.90474537037036995</c:v>
                </c:pt>
                <c:pt idx="15636">
                  <c:v>0.90480324074074103</c:v>
                </c:pt>
                <c:pt idx="15637" formatCode="h:mm:ss">
                  <c:v>0.90486111111111101</c:v>
                </c:pt>
                <c:pt idx="15638" formatCode="h:mm:ss">
                  <c:v>0.90491898148148098</c:v>
                </c:pt>
                <c:pt idx="15639">
                  <c:v>0.90497685185185195</c:v>
                </c:pt>
                <c:pt idx="15640" formatCode="h:mm:ss">
                  <c:v>0.90503472222222203</c:v>
                </c:pt>
                <c:pt idx="15641" formatCode="h:mm:ss">
                  <c:v>0.905092592592593</c:v>
                </c:pt>
                <c:pt idx="15642">
                  <c:v>0.90515046296296298</c:v>
                </c:pt>
                <c:pt idx="15643" formatCode="h:mm:ss">
                  <c:v>0.90520833333333295</c:v>
                </c:pt>
                <c:pt idx="15644" formatCode="h:mm:ss">
                  <c:v>0.90526620370370403</c:v>
                </c:pt>
                <c:pt idx="15645">
                  <c:v>0.905324074074074</c:v>
                </c:pt>
                <c:pt idx="15646" formatCode="h:mm:ss">
                  <c:v>0.90538194444444398</c:v>
                </c:pt>
                <c:pt idx="15647" formatCode="h:mm:ss">
                  <c:v>0.90543981481481495</c:v>
                </c:pt>
                <c:pt idx="15648">
                  <c:v>0.90549768518518503</c:v>
                </c:pt>
                <c:pt idx="15649">
                  <c:v>0.905555555555555</c:v>
                </c:pt>
                <c:pt idx="15650" formatCode="h:mm:ss">
                  <c:v>0.90561342592592597</c:v>
                </c:pt>
                <c:pt idx="15651" formatCode="h:mm:ss">
                  <c:v>0.90567129629629595</c:v>
                </c:pt>
                <c:pt idx="15652">
                  <c:v>0.90572916666666703</c:v>
                </c:pt>
                <c:pt idx="15653" formatCode="h:mm:ss">
                  <c:v>0.905787037037037</c:v>
                </c:pt>
                <c:pt idx="15654" formatCode="h:mm:ss">
                  <c:v>0.90584490740740697</c:v>
                </c:pt>
                <c:pt idx="15655">
                  <c:v>0.90590277777777795</c:v>
                </c:pt>
                <c:pt idx="15656" formatCode="h:mm:ss">
                  <c:v>0.90596064814814803</c:v>
                </c:pt>
                <c:pt idx="15657" formatCode="h:mm:ss">
                  <c:v>0.906018518518518</c:v>
                </c:pt>
                <c:pt idx="15658">
                  <c:v>0.90607638888888897</c:v>
                </c:pt>
                <c:pt idx="15659" formatCode="h:mm:ss">
                  <c:v>0.90613425925925895</c:v>
                </c:pt>
                <c:pt idx="15660" formatCode="h:mm:ss">
                  <c:v>0.90619212962963003</c:v>
                </c:pt>
                <c:pt idx="15661">
                  <c:v>0.90625</c:v>
                </c:pt>
                <c:pt idx="15662" formatCode="h:mm:ss">
                  <c:v>0.90630787037036997</c:v>
                </c:pt>
                <c:pt idx="15663" formatCode="h:mm:ss">
                  <c:v>0.90636574074074105</c:v>
                </c:pt>
                <c:pt idx="15664">
                  <c:v>0.90642361111111103</c:v>
                </c:pt>
                <c:pt idx="15665">
                  <c:v>0.906481481481481</c:v>
                </c:pt>
                <c:pt idx="15666" formatCode="h:mm:ss">
                  <c:v>0.90653935185185197</c:v>
                </c:pt>
                <c:pt idx="15667" formatCode="h:mm:ss">
                  <c:v>0.90659722222222205</c:v>
                </c:pt>
                <c:pt idx="15668">
                  <c:v>0.90665509259259203</c:v>
                </c:pt>
                <c:pt idx="15669" formatCode="h:mm:ss">
                  <c:v>0.906712962962963</c:v>
                </c:pt>
                <c:pt idx="15670" formatCode="h:mm:ss">
                  <c:v>0.90677083333333297</c:v>
                </c:pt>
                <c:pt idx="15671">
                  <c:v>0.90682870370370405</c:v>
                </c:pt>
                <c:pt idx="15672" formatCode="h:mm:ss">
                  <c:v>0.90688657407407403</c:v>
                </c:pt>
                <c:pt idx="15673" formatCode="h:mm:ss">
                  <c:v>0.906944444444444</c:v>
                </c:pt>
                <c:pt idx="15674">
                  <c:v>0.90700231481481497</c:v>
                </c:pt>
                <c:pt idx="15675" formatCode="h:mm:ss">
                  <c:v>0.90706018518518505</c:v>
                </c:pt>
                <c:pt idx="15676" formatCode="h:mm:ss">
                  <c:v>0.90711805555555503</c:v>
                </c:pt>
                <c:pt idx="15677">
                  <c:v>0.907175925925926</c:v>
                </c:pt>
                <c:pt idx="15678" formatCode="h:mm:ss">
                  <c:v>0.90723379629629597</c:v>
                </c:pt>
                <c:pt idx="15679" formatCode="h:mm:ss">
                  <c:v>0.90729166666666705</c:v>
                </c:pt>
                <c:pt idx="15680">
                  <c:v>0.90734953703703702</c:v>
                </c:pt>
                <c:pt idx="15681">
                  <c:v>0.907407407407407</c:v>
                </c:pt>
                <c:pt idx="15682" formatCode="h:mm:ss">
                  <c:v>0.90746527777777797</c:v>
                </c:pt>
                <c:pt idx="15683" formatCode="h:mm:ss">
                  <c:v>0.90752314814814805</c:v>
                </c:pt>
                <c:pt idx="15684">
                  <c:v>0.90758101851851802</c:v>
                </c:pt>
                <c:pt idx="15685" formatCode="h:mm:ss">
                  <c:v>0.90763888888888899</c:v>
                </c:pt>
                <c:pt idx="15686" formatCode="h:mm:ss">
                  <c:v>0.90769675925925897</c:v>
                </c:pt>
                <c:pt idx="15687">
                  <c:v>0.90775462962963005</c:v>
                </c:pt>
                <c:pt idx="15688" formatCode="h:mm:ss">
                  <c:v>0.90781250000000002</c:v>
                </c:pt>
                <c:pt idx="15689" formatCode="h:mm:ss">
                  <c:v>0.90787037037036999</c:v>
                </c:pt>
                <c:pt idx="15690">
                  <c:v>0.90792824074074097</c:v>
                </c:pt>
                <c:pt idx="15691" formatCode="h:mm:ss">
                  <c:v>0.90798611111111105</c:v>
                </c:pt>
                <c:pt idx="15692" formatCode="h:mm:ss">
                  <c:v>0.90804398148148102</c:v>
                </c:pt>
                <c:pt idx="15693">
                  <c:v>0.90810185185185199</c:v>
                </c:pt>
                <c:pt idx="15694" formatCode="h:mm:ss">
                  <c:v>0.90815972222222197</c:v>
                </c:pt>
                <c:pt idx="15695" formatCode="h:mm:ss">
                  <c:v>0.90821759259259205</c:v>
                </c:pt>
                <c:pt idx="15696">
                  <c:v>0.90827546296296302</c:v>
                </c:pt>
                <c:pt idx="15697">
                  <c:v>0.90833333333333299</c:v>
                </c:pt>
                <c:pt idx="15698" formatCode="h:mm:ss">
                  <c:v>0.90839120370370396</c:v>
                </c:pt>
                <c:pt idx="15699" formatCode="h:mm:ss">
                  <c:v>0.90844907407407405</c:v>
                </c:pt>
                <c:pt idx="15700">
                  <c:v>0.90850694444444402</c:v>
                </c:pt>
                <c:pt idx="15701" formatCode="h:mm:ss">
                  <c:v>0.90856481481481499</c:v>
                </c:pt>
                <c:pt idx="15702" formatCode="h:mm:ss">
                  <c:v>0.90862268518518496</c:v>
                </c:pt>
                <c:pt idx="15703">
                  <c:v>0.90868055555555505</c:v>
                </c:pt>
                <c:pt idx="15704" formatCode="h:mm:ss">
                  <c:v>0.90873842592592602</c:v>
                </c:pt>
                <c:pt idx="15705" formatCode="h:mm:ss">
                  <c:v>0.90879629629629599</c:v>
                </c:pt>
                <c:pt idx="15706">
                  <c:v>0.90885416666666696</c:v>
                </c:pt>
                <c:pt idx="15707" formatCode="h:mm:ss">
                  <c:v>0.90891203703703705</c:v>
                </c:pt>
                <c:pt idx="15708" formatCode="h:mm:ss">
                  <c:v>0.90896990740740702</c:v>
                </c:pt>
                <c:pt idx="15709">
                  <c:v>0.90902777777777799</c:v>
                </c:pt>
                <c:pt idx="15710" formatCode="h:mm:ss">
                  <c:v>0.90908564814814796</c:v>
                </c:pt>
                <c:pt idx="15711" formatCode="h:mm:ss">
                  <c:v>0.90914351851851805</c:v>
                </c:pt>
                <c:pt idx="15712">
                  <c:v>0.90920138888888902</c:v>
                </c:pt>
                <c:pt idx="15713">
                  <c:v>0.90925925925925899</c:v>
                </c:pt>
                <c:pt idx="15714" formatCode="h:mm:ss">
                  <c:v>0.90931712962962996</c:v>
                </c:pt>
                <c:pt idx="15715" formatCode="h:mm:ss">
                  <c:v>0.90937500000000004</c:v>
                </c:pt>
                <c:pt idx="15716">
                  <c:v>0.90943287037037002</c:v>
                </c:pt>
                <c:pt idx="15717" formatCode="h:mm:ss">
                  <c:v>0.90949074074074099</c:v>
                </c:pt>
                <c:pt idx="15718" formatCode="h:mm:ss">
                  <c:v>0.90954861111111096</c:v>
                </c:pt>
                <c:pt idx="15719">
                  <c:v>0.90960648148148104</c:v>
                </c:pt>
                <c:pt idx="15720" formatCode="h:mm:ss">
                  <c:v>0.90966435185185202</c:v>
                </c:pt>
                <c:pt idx="15721" formatCode="h:mm:ss">
                  <c:v>0.90972222222222199</c:v>
                </c:pt>
                <c:pt idx="15722">
                  <c:v>0.90978009259259296</c:v>
                </c:pt>
                <c:pt idx="15723" formatCode="h:mm:ss">
                  <c:v>0.90983796296296304</c:v>
                </c:pt>
                <c:pt idx="15724" formatCode="h:mm:ss">
                  <c:v>0.90989583333333302</c:v>
                </c:pt>
                <c:pt idx="15725">
                  <c:v>0.90995370370370399</c:v>
                </c:pt>
                <c:pt idx="15726" formatCode="h:mm:ss">
                  <c:v>0.91001157407407396</c:v>
                </c:pt>
                <c:pt idx="15727" formatCode="h:mm:ss">
                  <c:v>0.91006944444444404</c:v>
                </c:pt>
                <c:pt idx="15728">
                  <c:v>0.91012731481481501</c:v>
                </c:pt>
                <c:pt idx="15729">
                  <c:v>0.91018518518518499</c:v>
                </c:pt>
                <c:pt idx="15730" formatCode="h:mm:ss">
                  <c:v>0.91024305555555596</c:v>
                </c:pt>
                <c:pt idx="15731" formatCode="h:mm:ss">
                  <c:v>0.91030092592592604</c:v>
                </c:pt>
                <c:pt idx="15732">
                  <c:v>0.91035879629629601</c:v>
                </c:pt>
                <c:pt idx="15733" formatCode="h:mm:ss">
                  <c:v>0.91041666666666698</c:v>
                </c:pt>
                <c:pt idx="15734" formatCode="h:mm:ss">
                  <c:v>0.91047453703703696</c:v>
                </c:pt>
                <c:pt idx="15735">
                  <c:v>0.91053240740740704</c:v>
                </c:pt>
                <c:pt idx="15736" formatCode="h:mm:ss">
                  <c:v>0.91059027777777801</c:v>
                </c:pt>
                <c:pt idx="15737" formatCode="h:mm:ss">
                  <c:v>0.91064814814814798</c:v>
                </c:pt>
                <c:pt idx="15738">
                  <c:v>0.91070601851851796</c:v>
                </c:pt>
                <c:pt idx="15739" formatCode="h:mm:ss">
                  <c:v>0.91076388888888904</c:v>
                </c:pt>
                <c:pt idx="15740" formatCode="h:mm:ss">
                  <c:v>0.91082175925925901</c:v>
                </c:pt>
                <c:pt idx="15741">
                  <c:v>0.91087962962962998</c:v>
                </c:pt>
                <c:pt idx="15742" formatCode="h:mm:ss">
                  <c:v>0.91093749999999996</c:v>
                </c:pt>
                <c:pt idx="15743" formatCode="h:mm:ss">
                  <c:v>0.91099537037037004</c:v>
                </c:pt>
                <c:pt idx="15744">
                  <c:v>0.91105324074074101</c:v>
                </c:pt>
                <c:pt idx="15745">
                  <c:v>0.91111111111111098</c:v>
                </c:pt>
                <c:pt idx="15746" formatCode="h:mm:ss">
                  <c:v>0.91116898148148096</c:v>
                </c:pt>
                <c:pt idx="15747" formatCode="h:mm:ss">
                  <c:v>0.91122685185185204</c:v>
                </c:pt>
                <c:pt idx="15748">
                  <c:v>0.91128472222222201</c:v>
                </c:pt>
                <c:pt idx="15749" formatCode="h:mm:ss">
                  <c:v>0.91134259259259298</c:v>
                </c:pt>
                <c:pt idx="15750" formatCode="h:mm:ss">
                  <c:v>0.91140046296296295</c:v>
                </c:pt>
                <c:pt idx="15751">
                  <c:v>0.91145833333333304</c:v>
                </c:pt>
                <c:pt idx="15752" formatCode="h:mm:ss">
                  <c:v>0.91151620370370401</c:v>
                </c:pt>
                <c:pt idx="15753" formatCode="h:mm:ss">
                  <c:v>0.91157407407407398</c:v>
                </c:pt>
                <c:pt idx="15754">
                  <c:v>0.91163194444444395</c:v>
                </c:pt>
                <c:pt idx="15755" formatCode="h:mm:ss">
                  <c:v>0.91168981481481504</c:v>
                </c:pt>
                <c:pt idx="15756" formatCode="h:mm:ss">
                  <c:v>0.91174768518518501</c:v>
                </c:pt>
                <c:pt idx="15757">
                  <c:v>0.91180555555555598</c:v>
                </c:pt>
                <c:pt idx="15758" formatCode="h:mm:ss">
                  <c:v>0.91186342592592595</c:v>
                </c:pt>
                <c:pt idx="15759" formatCode="h:mm:ss">
                  <c:v>0.91192129629629604</c:v>
                </c:pt>
                <c:pt idx="15760">
                  <c:v>0.91197916666666701</c:v>
                </c:pt>
                <c:pt idx="15761">
                  <c:v>0.91203703703703698</c:v>
                </c:pt>
                <c:pt idx="15762" formatCode="h:mm:ss">
                  <c:v>0.91209490740740695</c:v>
                </c:pt>
                <c:pt idx="15763" formatCode="h:mm:ss">
                  <c:v>0.91215277777777803</c:v>
                </c:pt>
                <c:pt idx="15764">
                  <c:v>0.91221064814814801</c:v>
                </c:pt>
                <c:pt idx="15765" formatCode="h:mm:ss">
                  <c:v>0.91226851851851798</c:v>
                </c:pt>
                <c:pt idx="15766" formatCode="h:mm:ss">
                  <c:v>0.91232638888888895</c:v>
                </c:pt>
                <c:pt idx="15767">
                  <c:v>0.91238425925925903</c:v>
                </c:pt>
                <c:pt idx="15768" formatCode="h:mm:ss">
                  <c:v>0.91244212962963001</c:v>
                </c:pt>
                <c:pt idx="15769" formatCode="h:mm:ss">
                  <c:v>0.91249999999999998</c:v>
                </c:pt>
                <c:pt idx="15770">
                  <c:v>0.91255787037036995</c:v>
                </c:pt>
                <c:pt idx="15771" formatCode="h:mm:ss">
                  <c:v>0.91261574074074103</c:v>
                </c:pt>
                <c:pt idx="15772" formatCode="h:mm:ss">
                  <c:v>0.91267361111111101</c:v>
                </c:pt>
                <c:pt idx="15773">
                  <c:v>0.91273148148148098</c:v>
                </c:pt>
                <c:pt idx="15774" formatCode="h:mm:ss">
                  <c:v>0.91278935185185195</c:v>
                </c:pt>
                <c:pt idx="15775" formatCode="h:mm:ss">
                  <c:v>0.91284722222222203</c:v>
                </c:pt>
                <c:pt idx="15776">
                  <c:v>0.912905092592593</c:v>
                </c:pt>
                <c:pt idx="15777">
                  <c:v>0.91296296296296298</c:v>
                </c:pt>
                <c:pt idx="15778" formatCode="h:mm:ss">
                  <c:v>0.91302083333333295</c:v>
                </c:pt>
                <c:pt idx="15779" formatCode="h:mm:ss">
                  <c:v>0.91307870370370403</c:v>
                </c:pt>
                <c:pt idx="15780">
                  <c:v>0.913136574074074</c:v>
                </c:pt>
                <c:pt idx="15781" formatCode="h:mm:ss">
                  <c:v>0.91319444444444398</c:v>
                </c:pt>
                <c:pt idx="15782" formatCode="h:mm:ss">
                  <c:v>0.91325231481481495</c:v>
                </c:pt>
                <c:pt idx="15783">
                  <c:v>0.91331018518518503</c:v>
                </c:pt>
                <c:pt idx="15784" formatCode="h:mm:ss">
                  <c:v>0.913368055555555</c:v>
                </c:pt>
                <c:pt idx="15785" formatCode="h:mm:ss">
                  <c:v>0.91342592592592597</c:v>
                </c:pt>
                <c:pt idx="15786">
                  <c:v>0.91348379629629595</c:v>
                </c:pt>
                <c:pt idx="15787" formatCode="h:mm:ss">
                  <c:v>0.91354166666666703</c:v>
                </c:pt>
                <c:pt idx="15788" formatCode="h:mm:ss">
                  <c:v>0.913599537037037</c:v>
                </c:pt>
                <c:pt idx="15789">
                  <c:v>0.91365740740740697</c:v>
                </c:pt>
                <c:pt idx="15790" formatCode="h:mm:ss">
                  <c:v>0.91371527777777795</c:v>
                </c:pt>
                <c:pt idx="15791" formatCode="h:mm:ss">
                  <c:v>0.91377314814814803</c:v>
                </c:pt>
                <c:pt idx="15792">
                  <c:v>0.913831018518518</c:v>
                </c:pt>
                <c:pt idx="15793">
                  <c:v>0.91388888888888897</c:v>
                </c:pt>
                <c:pt idx="15794" formatCode="h:mm:ss">
                  <c:v>0.91394675925925895</c:v>
                </c:pt>
                <c:pt idx="15795" formatCode="h:mm:ss">
                  <c:v>0.91400462962963003</c:v>
                </c:pt>
                <c:pt idx="15796">
                  <c:v>0.9140625</c:v>
                </c:pt>
                <c:pt idx="15797" formatCode="h:mm:ss">
                  <c:v>0.91412037037036997</c:v>
                </c:pt>
                <c:pt idx="15798" formatCode="h:mm:ss">
                  <c:v>0.91417824074074105</c:v>
                </c:pt>
                <c:pt idx="15799">
                  <c:v>0.91423611111111103</c:v>
                </c:pt>
                <c:pt idx="15800" formatCode="h:mm:ss">
                  <c:v>0.914293981481481</c:v>
                </c:pt>
                <c:pt idx="15801" formatCode="h:mm:ss">
                  <c:v>0.91435185185185197</c:v>
                </c:pt>
                <c:pt idx="15802">
                  <c:v>0.91440972222222205</c:v>
                </c:pt>
                <c:pt idx="15803" formatCode="h:mm:ss">
                  <c:v>0.91446759259259203</c:v>
                </c:pt>
                <c:pt idx="15804" formatCode="h:mm:ss">
                  <c:v>0.914525462962963</c:v>
                </c:pt>
                <c:pt idx="15805">
                  <c:v>0.91458333333333297</c:v>
                </c:pt>
                <c:pt idx="15806" formatCode="h:mm:ss">
                  <c:v>0.91464120370370405</c:v>
                </c:pt>
                <c:pt idx="15807" formatCode="h:mm:ss">
                  <c:v>0.91469907407407403</c:v>
                </c:pt>
                <c:pt idx="15808">
                  <c:v>0.914756944444444</c:v>
                </c:pt>
                <c:pt idx="15809">
                  <c:v>0.91481481481481497</c:v>
                </c:pt>
                <c:pt idx="15810" formatCode="h:mm:ss">
                  <c:v>0.91487268518518505</c:v>
                </c:pt>
                <c:pt idx="15811" formatCode="h:mm:ss">
                  <c:v>0.91493055555555503</c:v>
                </c:pt>
                <c:pt idx="15812">
                  <c:v>0.914988425925926</c:v>
                </c:pt>
                <c:pt idx="15813" formatCode="h:mm:ss">
                  <c:v>0.91504629629629597</c:v>
                </c:pt>
                <c:pt idx="15814" formatCode="h:mm:ss">
                  <c:v>0.91510416666666705</c:v>
                </c:pt>
                <c:pt idx="15815">
                  <c:v>0.91516203703703702</c:v>
                </c:pt>
                <c:pt idx="15816" formatCode="h:mm:ss">
                  <c:v>0.915219907407407</c:v>
                </c:pt>
                <c:pt idx="15817" formatCode="h:mm:ss">
                  <c:v>0.91527777777777797</c:v>
                </c:pt>
                <c:pt idx="15818">
                  <c:v>0.91533564814814805</c:v>
                </c:pt>
                <c:pt idx="15819" formatCode="h:mm:ss">
                  <c:v>0.91539351851851802</c:v>
                </c:pt>
                <c:pt idx="15820" formatCode="h:mm:ss">
                  <c:v>0.91545138888888899</c:v>
                </c:pt>
                <c:pt idx="15821">
                  <c:v>0.91550925925925897</c:v>
                </c:pt>
                <c:pt idx="15822" formatCode="h:mm:ss">
                  <c:v>0.91556712962963005</c:v>
                </c:pt>
                <c:pt idx="15823" formatCode="h:mm:ss">
                  <c:v>0.91562500000000002</c:v>
                </c:pt>
                <c:pt idx="15824">
                  <c:v>0.91568287037036999</c:v>
                </c:pt>
                <c:pt idx="15825">
                  <c:v>0.91574074074074097</c:v>
                </c:pt>
                <c:pt idx="15826" formatCode="h:mm:ss">
                  <c:v>0.91579861111111105</c:v>
                </c:pt>
                <c:pt idx="15827" formatCode="h:mm:ss">
                  <c:v>0.91585648148148102</c:v>
                </c:pt>
                <c:pt idx="15828">
                  <c:v>0.91591435185185199</c:v>
                </c:pt>
                <c:pt idx="15829" formatCode="h:mm:ss">
                  <c:v>0.91597222222222197</c:v>
                </c:pt>
                <c:pt idx="15830" formatCode="h:mm:ss">
                  <c:v>0.91603009259259205</c:v>
                </c:pt>
                <c:pt idx="15831">
                  <c:v>0.91608796296296302</c:v>
                </c:pt>
                <c:pt idx="15832" formatCode="h:mm:ss">
                  <c:v>0.91614583333333299</c:v>
                </c:pt>
                <c:pt idx="15833" formatCode="h:mm:ss">
                  <c:v>0.91620370370370396</c:v>
                </c:pt>
                <c:pt idx="15834">
                  <c:v>0.91626157407407405</c:v>
                </c:pt>
                <c:pt idx="15835" formatCode="h:mm:ss">
                  <c:v>0.91631944444444402</c:v>
                </c:pt>
                <c:pt idx="15836" formatCode="h:mm:ss">
                  <c:v>0.91637731481481499</c:v>
                </c:pt>
                <c:pt idx="15837">
                  <c:v>0.91643518518518496</c:v>
                </c:pt>
                <c:pt idx="15838" formatCode="h:mm:ss">
                  <c:v>0.91649305555555505</c:v>
                </c:pt>
                <c:pt idx="15839" formatCode="h:mm:ss">
                  <c:v>0.91655092592592602</c:v>
                </c:pt>
                <c:pt idx="15840">
                  <c:v>0.91660879629629599</c:v>
                </c:pt>
                <c:pt idx="15841">
                  <c:v>0.91666666666666696</c:v>
                </c:pt>
                <c:pt idx="15842" formatCode="h:mm:ss">
                  <c:v>0.91672453703703705</c:v>
                </c:pt>
                <c:pt idx="15843" formatCode="h:mm:ss">
                  <c:v>0.91678240740740702</c:v>
                </c:pt>
                <c:pt idx="15844">
                  <c:v>0.91684027777777799</c:v>
                </c:pt>
                <c:pt idx="15845" formatCode="h:mm:ss">
                  <c:v>0.91689814814814796</c:v>
                </c:pt>
                <c:pt idx="15846" formatCode="h:mm:ss">
                  <c:v>0.91695601851851805</c:v>
                </c:pt>
                <c:pt idx="15847">
                  <c:v>0.91701388888888902</c:v>
                </c:pt>
                <c:pt idx="15848" formatCode="h:mm:ss">
                  <c:v>0.91707175925925899</c:v>
                </c:pt>
                <c:pt idx="15849" formatCode="h:mm:ss">
                  <c:v>0.91712962962962996</c:v>
                </c:pt>
                <c:pt idx="15850">
                  <c:v>0.91718750000000004</c:v>
                </c:pt>
                <c:pt idx="15851" formatCode="h:mm:ss">
                  <c:v>0.91724537037037002</c:v>
                </c:pt>
                <c:pt idx="15852" formatCode="h:mm:ss">
                  <c:v>0.91730324074074099</c:v>
                </c:pt>
                <c:pt idx="15853">
                  <c:v>0.91736111111111096</c:v>
                </c:pt>
                <c:pt idx="15854" formatCode="h:mm:ss">
                  <c:v>0.91741898148148104</c:v>
                </c:pt>
                <c:pt idx="15855" formatCode="h:mm:ss">
                  <c:v>0.91747685185185202</c:v>
                </c:pt>
                <c:pt idx="15856">
                  <c:v>0.91753472222222199</c:v>
                </c:pt>
                <c:pt idx="15857">
                  <c:v>0.91759259259259296</c:v>
                </c:pt>
                <c:pt idx="15858" formatCode="h:mm:ss">
                  <c:v>0.91765046296296304</c:v>
                </c:pt>
                <c:pt idx="15859" formatCode="h:mm:ss">
                  <c:v>0.91770833333333302</c:v>
                </c:pt>
                <c:pt idx="15860">
                  <c:v>0.91776620370370399</c:v>
                </c:pt>
                <c:pt idx="15861" formatCode="h:mm:ss">
                  <c:v>0.91782407407407396</c:v>
                </c:pt>
                <c:pt idx="15862" formatCode="h:mm:ss">
                  <c:v>0.91788194444444404</c:v>
                </c:pt>
                <c:pt idx="15863">
                  <c:v>0.91793981481481501</c:v>
                </c:pt>
                <c:pt idx="15864" formatCode="h:mm:ss">
                  <c:v>0.91799768518518499</c:v>
                </c:pt>
                <c:pt idx="15865" formatCode="h:mm:ss">
                  <c:v>0.91805555555555596</c:v>
                </c:pt>
                <c:pt idx="15866">
                  <c:v>0.91811342592592604</c:v>
                </c:pt>
                <c:pt idx="15867" formatCode="h:mm:ss">
                  <c:v>0.91817129629629601</c:v>
                </c:pt>
                <c:pt idx="15868" formatCode="h:mm:ss">
                  <c:v>0.91822916666666698</c:v>
                </c:pt>
                <c:pt idx="15869">
                  <c:v>0.91828703703703696</c:v>
                </c:pt>
                <c:pt idx="15870" formatCode="h:mm:ss">
                  <c:v>0.91834490740740704</c:v>
                </c:pt>
                <c:pt idx="15871" formatCode="h:mm:ss">
                  <c:v>0.91840277777777801</c:v>
                </c:pt>
                <c:pt idx="15872">
                  <c:v>0.91846064814814798</c:v>
                </c:pt>
                <c:pt idx="15873">
                  <c:v>0.91851851851851796</c:v>
                </c:pt>
                <c:pt idx="15874" formatCode="h:mm:ss">
                  <c:v>0.91857638888888904</c:v>
                </c:pt>
                <c:pt idx="15875" formatCode="h:mm:ss">
                  <c:v>0.91863425925925901</c:v>
                </c:pt>
                <c:pt idx="15876">
                  <c:v>0.91869212962962998</c:v>
                </c:pt>
                <c:pt idx="15877" formatCode="h:mm:ss">
                  <c:v>0.91874999999999996</c:v>
                </c:pt>
                <c:pt idx="15878" formatCode="h:mm:ss">
                  <c:v>0.91880787037037004</c:v>
                </c:pt>
                <c:pt idx="15879">
                  <c:v>0.91886574074074101</c:v>
                </c:pt>
                <c:pt idx="15880" formatCode="h:mm:ss">
                  <c:v>0.91892361111111098</c:v>
                </c:pt>
                <c:pt idx="15881" formatCode="h:mm:ss">
                  <c:v>0.91898148148148096</c:v>
                </c:pt>
                <c:pt idx="15882">
                  <c:v>0.91903935185185204</c:v>
                </c:pt>
                <c:pt idx="15883" formatCode="h:mm:ss">
                  <c:v>0.91909722222222201</c:v>
                </c:pt>
                <c:pt idx="15884" formatCode="h:mm:ss">
                  <c:v>0.91915509259259298</c:v>
                </c:pt>
                <c:pt idx="15885">
                  <c:v>0.91921296296296295</c:v>
                </c:pt>
                <c:pt idx="15886" formatCode="h:mm:ss">
                  <c:v>0.91927083333333304</c:v>
                </c:pt>
                <c:pt idx="15887" formatCode="h:mm:ss">
                  <c:v>0.91932870370370401</c:v>
                </c:pt>
                <c:pt idx="15888">
                  <c:v>0.91938657407407398</c:v>
                </c:pt>
                <c:pt idx="15889">
                  <c:v>0.91944444444444395</c:v>
                </c:pt>
                <c:pt idx="15890" formatCode="h:mm:ss">
                  <c:v>0.91950231481481504</c:v>
                </c:pt>
                <c:pt idx="15891" formatCode="h:mm:ss">
                  <c:v>0.91956018518518501</c:v>
                </c:pt>
                <c:pt idx="15892">
                  <c:v>0.91961805555555598</c:v>
                </c:pt>
                <c:pt idx="15893" formatCode="h:mm:ss">
                  <c:v>0.91967592592592595</c:v>
                </c:pt>
                <c:pt idx="15894" formatCode="h:mm:ss">
                  <c:v>0.91973379629629604</c:v>
                </c:pt>
                <c:pt idx="15895">
                  <c:v>0.91979166666666701</c:v>
                </c:pt>
                <c:pt idx="15896" formatCode="h:mm:ss">
                  <c:v>0.91984953703703698</c:v>
                </c:pt>
                <c:pt idx="15897" formatCode="h:mm:ss">
                  <c:v>0.91990740740740695</c:v>
                </c:pt>
                <c:pt idx="15898">
                  <c:v>0.91996527777777803</c:v>
                </c:pt>
                <c:pt idx="15899" formatCode="h:mm:ss">
                  <c:v>0.92002314814814801</c:v>
                </c:pt>
                <c:pt idx="15900" formatCode="h:mm:ss">
                  <c:v>0.92008101851851798</c:v>
                </c:pt>
                <c:pt idx="15901">
                  <c:v>0.92013888888888895</c:v>
                </c:pt>
                <c:pt idx="15902" formatCode="h:mm:ss">
                  <c:v>0.92019675925925903</c:v>
                </c:pt>
                <c:pt idx="15903" formatCode="h:mm:ss">
                  <c:v>0.92025462962963001</c:v>
                </c:pt>
                <c:pt idx="15904">
                  <c:v>0.92031249999999998</c:v>
                </c:pt>
                <c:pt idx="15905">
                  <c:v>0.92037037037036995</c:v>
                </c:pt>
                <c:pt idx="15906" formatCode="h:mm:ss">
                  <c:v>0.92042824074074103</c:v>
                </c:pt>
                <c:pt idx="15907" formatCode="h:mm:ss">
                  <c:v>0.92048611111111101</c:v>
                </c:pt>
                <c:pt idx="15908">
                  <c:v>0.92054398148148098</c:v>
                </c:pt>
                <c:pt idx="15909" formatCode="h:mm:ss">
                  <c:v>0.92060185185185195</c:v>
                </c:pt>
                <c:pt idx="15910" formatCode="h:mm:ss">
                  <c:v>0.92065972222222203</c:v>
                </c:pt>
                <c:pt idx="15911">
                  <c:v>0.920717592592593</c:v>
                </c:pt>
                <c:pt idx="15912" formatCode="h:mm:ss">
                  <c:v>0.92077546296296298</c:v>
                </c:pt>
                <c:pt idx="15913" formatCode="h:mm:ss">
                  <c:v>0.92083333333333295</c:v>
                </c:pt>
                <c:pt idx="15914">
                  <c:v>0.92089120370370403</c:v>
                </c:pt>
                <c:pt idx="15915" formatCode="h:mm:ss">
                  <c:v>0.920949074074074</c:v>
                </c:pt>
                <c:pt idx="15916" formatCode="h:mm:ss">
                  <c:v>0.92100694444444398</c:v>
                </c:pt>
                <c:pt idx="15917">
                  <c:v>0.92106481481481495</c:v>
                </c:pt>
                <c:pt idx="15918" formatCode="h:mm:ss">
                  <c:v>0.92112268518518503</c:v>
                </c:pt>
                <c:pt idx="15919" formatCode="h:mm:ss">
                  <c:v>0.921180555555555</c:v>
                </c:pt>
                <c:pt idx="15920">
                  <c:v>0.92123842592592597</c:v>
                </c:pt>
                <c:pt idx="15921">
                  <c:v>0.92129629629629595</c:v>
                </c:pt>
                <c:pt idx="15922" formatCode="h:mm:ss">
                  <c:v>0.92135416666666703</c:v>
                </c:pt>
                <c:pt idx="15923" formatCode="h:mm:ss">
                  <c:v>0.921412037037037</c:v>
                </c:pt>
                <c:pt idx="15924">
                  <c:v>0.92146990740740697</c:v>
                </c:pt>
                <c:pt idx="15925" formatCode="h:mm:ss">
                  <c:v>0.92152777777777795</c:v>
                </c:pt>
                <c:pt idx="15926" formatCode="h:mm:ss">
                  <c:v>0.92158564814814803</c:v>
                </c:pt>
                <c:pt idx="15927">
                  <c:v>0.921643518518518</c:v>
                </c:pt>
                <c:pt idx="15928" formatCode="h:mm:ss">
                  <c:v>0.92170138888888897</c:v>
                </c:pt>
                <c:pt idx="15929" formatCode="h:mm:ss">
                  <c:v>0.92175925925925895</c:v>
                </c:pt>
                <c:pt idx="15930">
                  <c:v>0.92181712962963003</c:v>
                </c:pt>
                <c:pt idx="15931" formatCode="h:mm:ss">
                  <c:v>0.921875</c:v>
                </c:pt>
                <c:pt idx="15932" formatCode="h:mm:ss">
                  <c:v>0.92193287037036997</c:v>
                </c:pt>
                <c:pt idx="15933">
                  <c:v>0.92199074074074105</c:v>
                </c:pt>
                <c:pt idx="15934" formatCode="h:mm:ss">
                  <c:v>0.92204861111111103</c:v>
                </c:pt>
                <c:pt idx="15935" formatCode="h:mm:ss">
                  <c:v>0.922106481481481</c:v>
                </c:pt>
                <c:pt idx="15936">
                  <c:v>0.92216435185185197</c:v>
                </c:pt>
                <c:pt idx="15937">
                  <c:v>0.92222222222222205</c:v>
                </c:pt>
                <c:pt idx="15938" formatCode="h:mm:ss">
                  <c:v>0.92228009259259203</c:v>
                </c:pt>
                <c:pt idx="15939" formatCode="h:mm:ss">
                  <c:v>0.922337962962963</c:v>
                </c:pt>
                <c:pt idx="15940">
                  <c:v>0.92239583333333297</c:v>
                </c:pt>
                <c:pt idx="15941" formatCode="h:mm:ss">
                  <c:v>0.92245370370370405</c:v>
                </c:pt>
                <c:pt idx="15942" formatCode="h:mm:ss">
                  <c:v>0.92251157407407403</c:v>
                </c:pt>
                <c:pt idx="15943">
                  <c:v>0.922569444444444</c:v>
                </c:pt>
                <c:pt idx="15944" formatCode="h:mm:ss">
                  <c:v>0.92262731481481497</c:v>
                </c:pt>
                <c:pt idx="15945" formatCode="h:mm:ss">
                  <c:v>0.92268518518518505</c:v>
                </c:pt>
                <c:pt idx="15946">
                  <c:v>0.92274305555555503</c:v>
                </c:pt>
                <c:pt idx="15947" formatCode="h:mm:ss">
                  <c:v>0.922800925925926</c:v>
                </c:pt>
                <c:pt idx="15948" formatCode="h:mm:ss">
                  <c:v>0.92285879629629597</c:v>
                </c:pt>
                <c:pt idx="15949">
                  <c:v>0.92291666666666705</c:v>
                </c:pt>
                <c:pt idx="15950" formatCode="h:mm:ss">
                  <c:v>0.92297453703703702</c:v>
                </c:pt>
                <c:pt idx="15951" formatCode="h:mm:ss">
                  <c:v>0.923032407407407</c:v>
                </c:pt>
                <c:pt idx="15952">
                  <c:v>0.92309027777777797</c:v>
                </c:pt>
                <c:pt idx="15953">
                  <c:v>0.92314814814814805</c:v>
                </c:pt>
                <c:pt idx="15954" formatCode="h:mm:ss">
                  <c:v>0.92320601851851802</c:v>
                </c:pt>
                <c:pt idx="15955" formatCode="h:mm:ss">
                  <c:v>0.92326388888888899</c:v>
                </c:pt>
                <c:pt idx="15956">
                  <c:v>0.92332175925925897</c:v>
                </c:pt>
                <c:pt idx="15957" formatCode="h:mm:ss">
                  <c:v>0.92337962962963005</c:v>
                </c:pt>
                <c:pt idx="15958" formatCode="h:mm:ss">
                  <c:v>0.92343750000000002</c:v>
                </c:pt>
                <c:pt idx="15959">
                  <c:v>0.92349537037036999</c:v>
                </c:pt>
                <c:pt idx="15960" formatCode="h:mm:ss">
                  <c:v>0.92355324074074097</c:v>
                </c:pt>
                <c:pt idx="15961" formatCode="h:mm:ss">
                  <c:v>0.92361111111111105</c:v>
                </c:pt>
                <c:pt idx="15962">
                  <c:v>0.92366898148148102</c:v>
                </c:pt>
                <c:pt idx="15963" formatCode="h:mm:ss">
                  <c:v>0.92372685185185199</c:v>
                </c:pt>
                <c:pt idx="15964" formatCode="h:mm:ss">
                  <c:v>0.92378472222222197</c:v>
                </c:pt>
                <c:pt idx="15965">
                  <c:v>0.92384259259259205</c:v>
                </c:pt>
                <c:pt idx="15966" formatCode="h:mm:ss">
                  <c:v>0.92390046296296302</c:v>
                </c:pt>
                <c:pt idx="15967" formatCode="h:mm:ss">
                  <c:v>0.92395833333333299</c:v>
                </c:pt>
                <c:pt idx="15968">
                  <c:v>0.92401620370370396</c:v>
                </c:pt>
                <c:pt idx="15969">
                  <c:v>0.92407407407407405</c:v>
                </c:pt>
                <c:pt idx="15970" formatCode="h:mm:ss">
                  <c:v>0.92413194444444402</c:v>
                </c:pt>
                <c:pt idx="15971" formatCode="h:mm:ss">
                  <c:v>0.92418981481481499</c:v>
                </c:pt>
                <c:pt idx="15972">
                  <c:v>0.92424768518518496</c:v>
                </c:pt>
                <c:pt idx="15973" formatCode="h:mm:ss">
                  <c:v>0.92430555555555505</c:v>
                </c:pt>
                <c:pt idx="15974" formatCode="h:mm:ss">
                  <c:v>0.92436342592592602</c:v>
                </c:pt>
                <c:pt idx="15975">
                  <c:v>0.92442129629629599</c:v>
                </c:pt>
                <c:pt idx="15976" formatCode="h:mm:ss">
                  <c:v>0.92447916666666696</c:v>
                </c:pt>
                <c:pt idx="15977" formatCode="h:mm:ss">
                  <c:v>0.92453703703703705</c:v>
                </c:pt>
                <c:pt idx="15978">
                  <c:v>0.92459490740740702</c:v>
                </c:pt>
                <c:pt idx="15979" formatCode="h:mm:ss">
                  <c:v>0.92465277777777799</c:v>
                </c:pt>
                <c:pt idx="15980" formatCode="h:mm:ss">
                  <c:v>0.92471064814814796</c:v>
                </c:pt>
                <c:pt idx="15981">
                  <c:v>0.92476851851851805</c:v>
                </c:pt>
                <c:pt idx="15982" formatCode="h:mm:ss">
                  <c:v>0.92482638888888902</c:v>
                </c:pt>
                <c:pt idx="15983" formatCode="h:mm:ss">
                  <c:v>0.92488425925925899</c:v>
                </c:pt>
                <c:pt idx="15984">
                  <c:v>0.92494212962962996</c:v>
                </c:pt>
                <c:pt idx="15985">
                  <c:v>0.92500000000000004</c:v>
                </c:pt>
                <c:pt idx="15986" formatCode="h:mm:ss">
                  <c:v>0.92505787037037002</c:v>
                </c:pt>
                <c:pt idx="15987" formatCode="h:mm:ss">
                  <c:v>0.92511574074074099</c:v>
                </c:pt>
                <c:pt idx="15988">
                  <c:v>0.92517361111111096</c:v>
                </c:pt>
                <c:pt idx="15989" formatCode="h:mm:ss">
                  <c:v>0.92523148148148104</c:v>
                </c:pt>
                <c:pt idx="15990" formatCode="h:mm:ss">
                  <c:v>0.92528935185185202</c:v>
                </c:pt>
                <c:pt idx="15991">
                  <c:v>0.92534722222222199</c:v>
                </c:pt>
                <c:pt idx="15992" formatCode="h:mm:ss">
                  <c:v>0.92540509259259296</c:v>
                </c:pt>
                <c:pt idx="15993" formatCode="h:mm:ss">
                  <c:v>0.92546296296296304</c:v>
                </c:pt>
                <c:pt idx="15994">
                  <c:v>0.92552083333333302</c:v>
                </c:pt>
                <c:pt idx="15995" formatCode="h:mm:ss">
                  <c:v>0.92557870370370399</c:v>
                </c:pt>
                <c:pt idx="15996" formatCode="h:mm:ss">
                  <c:v>0.92563657407407396</c:v>
                </c:pt>
                <c:pt idx="15997">
                  <c:v>0.92569444444444404</c:v>
                </c:pt>
                <c:pt idx="15998" formatCode="h:mm:ss">
                  <c:v>0.92575231481481501</c:v>
                </c:pt>
                <c:pt idx="15999" formatCode="h:mm:ss">
                  <c:v>0.92581018518518499</c:v>
                </c:pt>
                <c:pt idx="16000">
                  <c:v>0.92586805555555596</c:v>
                </c:pt>
                <c:pt idx="16001">
                  <c:v>0.92592592592592604</c:v>
                </c:pt>
                <c:pt idx="16002" formatCode="h:mm:ss">
                  <c:v>0.92598379629629601</c:v>
                </c:pt>
                <c:pt idx="16003" formatCode="h:mm:ss">
                  <c:v>0.92604166666666698</c:v>
                </c:pt>
                <c:pt idx="16004">
                  <c:v>0.92609953703703696</c:v>
                </c:pt>
                <c:pt idx="16005" formatCode="h:mm:ss">
                  <c:v>0.92615740740740704</c:v>
                </c:pt>
                <c:pt idx="16006" formatCode="h:mm:ss">
                  <c:v>0.92621527777777801</c:v>
                </c:pt>
                <c:pt idx="16007">
                  <c:v>0.92627314814814798</c:v>
                </c:pt>
                <c:pt idx="16008" formatCode="h:mm:ss">
                  <c:v>0.92633101851851796</c:v>
                </c:pt>
                <c:pt idx="16009" formatCode="h:mm:ss">
                  <c:v>0.92638888888888904</c:v>
                </c:pt>
                <c:pt idx="16010">
                  <c:v>0.92644675925925901</c:v>
                </c:pt>
                <c:pt idx="16011" formatCode="h:mm:ss">
                  <c:v>0.92650462962962998</c:v>
                </c:pt>
                <c:pt idx="16012" formatCode="h:mm:ss">
                  <c:v>0.92656249999999996</c:v>
                </c:pt>
                <c:pt idx="16013">
                  <c:v>0.92662037037037004</c:v>
                </c:pt>
                <c:pt idx="16014" formatCode="h:mm:ss">
                  <c:v>0.92667824074074101</c:v>
                </c:pt>
                <c:pt idx="16015" formatCode="h:mm:ss">
                  <c:v>0.92673611111111098</c:v>
                </c:pt>
                <c:pt idx="16016">
                  <c:v>0.92679398148148096</c:v>
                </c:pt>
                <c:pt idx="16017">
                  <c:v>0.92685185185185204</c:v>
                </c:pt>
                <c:pt idx="16018" formatCode="h:mm:ss">
                  <c:v>0.92690972222222201</c:v>
                </c:pt>
                <c:pt idx="16019" formatCode="h:mm:ss">
                  <c:v>0.92696759259259298</c:v>
                </c:pt>
                <c:pt idx="16020">
                  <c:v>0.92702546296296295</c:v>
                </c:pt>
                <c:pt idx="16021" formatCode="h:mm:ss">
                  <c:v>0.92708333333333304</c:v>
                </c:pt>
                <c:pt idx="16022" formatCode="h:mm:ss">
                  <c:v>0.92714120370370401</c:v>
                </c:pt>
                <c:pt idx="16023">
                  <c:v>0.92719907407407398</c:v>
                </c:pt>
                <c:pt idx="16024" formatCode="h:mm:ss">
                  <c:v>0.92725694444444395</c:v>
                </c:pt>
                <c:pt idx="16025" formatCode="h:mm:ss">
                  <c:v>0.92731481481481504</c:v>
                </c:pt>
                <c:pt idx="16026">
                  <c:v>0.92737268518518501</c:v>
                </c:pt>
                <c:pt idx="16027" formatCode="h:mm:ss">
                  <c:v>0.92743055555555598</c:v>
                </c:pt>
                <c:pt idx="16028" formatCode="h:mm:ss">
                  <c:v>0.92748842592592595</c:v>
                </c:pt>
                <c:pt idx="16029">
                  <c:v>0.92754629629629604</c:v>
                </c:pt>
                <c:pt idx="16030" formatCode="h:mm:ss">
                  <c:v>0.92760416666666701</c:v>
                </c:pt>
                <c:pt idx="16031" formatCode="h:mm:ss">
                  <c:v>0.92766203703703698</c:v>
                </c:pt>
                <c:pt idx="16032">
                  <c:v>0.92771990740740695</c:v>
                </c:pt>
                <c:pt idx="16033">
                  <c:v>0.92777777777777803</c:v>
                </c:pt>
                <c:pt idx="16034" formatCode="h:mm:ss">
                  <c:v>0.92783564814814801</c:v>
                </c:pt>
                <c:pt idx="16035" formatCode="h:mm:ss">
                  <c:v>0.92789351851851798</c:v>
                </c:pt>
                <c:pt idx="16036">
                  <c:v>0.92795138888888895</c:v>
                </c:pt>
                <c:pt idx="16037" formatCode="h:mm:ss">
                  <c:v>0.92800925925925903</c:v>
                </c:pt>
                <c:pt idx="16038" formatCode="h:mm:ss">
                  <c:v>0.92806712962963001</c:v>
                </c:pt>
                <c:pt idx="16039">
                  <c:v>0.92812499999999998</c:v>
                </c:pt>
                <c:pt idx="16040" formatCode="h:mm:ss">
                  <c:v>0.92818287037036995</c:v>
                </c:pt>
                <c:pt idx="16041" formatCode="h:mm:ss">
                  <c:v>0.92824074074074103</c:v>
                </c:pt>
                <c:pt idx="16042">
                  <c:v>0.92829861111111101</c:v>
                </c:pt>
                <c:pt idx="16043" formatCode="h:mm:ss">
                  <c:v>0.92835648148148098</c:v>
                </c:pt>
                <c:pt idx="16044" formatCode="h:mm:ss">
                  <c:v>0.92841435185185195</c:v>
                </c:pt>
                <c:pt idx="16045">
                  <c:v>0.92847222222222203</c:v>
                </c:pt>
                <c:pt idx="16046" formatCode="h:mm:ss">
                  <c:v>0.928530092592593</c:v>
                </c:pt>
                <c:pt idx="16047" formatCode="h:mm:ss">
                  <c:v>0.92858796296296298</c:v>
                </c:pt>
                <c:pt idx="16048">
                  <c:v>0.92864583333333295</c:v>
                </c:pt>
                <c:pt idx="16049">
                  <c:v>0.92870370370370403</c:v>
                </c:pt>
                <c:pt idx="16050" formatCode="h:mm:ss">
                  <c:v>0.928761574074074</c:v>
                </c:pt>
                <c:pt idx="16051" formatCode="h:mm:ss">
                  <c:v>0.92881944444444398</c:v>
                </c:pt>
                <c:pt idx="16052">
                  <c:v>0.92887731481481495</c:v>
                </c:pt>
                <c:pt idx="16053" formatCode="h:mm:ss">
                  <c:v>0.92893518518518503</c:v>
                </c:pt>
                <c:pt idx="16054" formatCode="h:mm:ss">
                  <c:v>0.928993055555555</c:v>
                </c:pt>
                <c:pt idx="16055">
                  <c:v>0.92905092592592597</c:v>
                </c:pt>
                <c:pt idx="16056" formatCode="h:mm:ss">
                  <c:v>0.92910879629629595</c:v>
                </c:pt>
                <c:pt idx="16057" formatCode="h:mm:ss">
                  <c:v>0.92916666666666703</c:v>
                </c:pt>
                <c:pt idx="16058">
                  <c:v>0.929224537037037</c:v>
                </c:pt>
                <c:pt idx="16059" formatCode="h:mm:ss">
                  <c:v>0.92928240740740697</c:v>
                </c:pt>
                <c:pt idx="16060" formatCode="h:mm:ss">
                  <c:v>0.92934027777777795</c:v>
                </c:pt>
                <c:pt idx="16061">
                  <c:v>0.92939814814814803</c:v>
                </c:pt>
                <c:pt idx="16062" formatCode="h:mm:ss">
                  <c:v>0.929456018518518</c:v>
                </c:pt>
                <c:pt idx="16063" formatCode="h:mm:ss">
                  <c:v>0.92951388888888897</c:v>
                </c:pt>
                <c:pt idx="16064">
                  <c:v>0.92957175925925895</c:v>
                </c:pt>
                <c:pt idx="16065">
                  <c:v>0.92962962962963003</c:v>
                </c:pt>
                <c:pt idx="16066" formatCode="h:mm:ss">
                  <c:v>0.9296875</c:v>
                </c:pt>
                <c:pt idx="16067" formatCode="h:mm:ss">
                  <c:v>0.92974537037036997</c:v>
                </c:pt>
                <c:pt idx="16068">
                  <c:v>0.92980324074074105</c:v>
                </c:pt>
                <c:pt idx="16069" formatCode="h:mm:ss">
                  <c:v>0.92986111111111103</c:v>
                </c:pt>
                <c:pt idx="16070" formatCode="h:mm:ss">
                  <c:v>0.929918981481481</c:v>
                </c:pt>
                <c:pt idx="16071">
                  <c:v>0.92997685185185197</c:v>
                </c:pt>
                <c:pt idx="16072" formatCode="h:mm:ss">
                  <c:v>0.93003472222222205</c:v>
                </c:pt>
                <c:pt idx="16073" formatCode="h:mm:ss">
                  <c:v>0.93009259259259203</c:v>
                </c:pt>
                <c:pt idx="16074">
                  <c:v>0.930150462962963</c:v>
                </c:pt>
                <c:pt idx="16075" formatCode="h:mm:ss">
                  <c:v>0.93020833333333297</c:v>
                </c:pt>
                <c:pt idx="16076" formatCode="h:mm:ss">
                  <c:v>0.93026620370370405</c:v>
                </c:pt>
                <c:pt idx="16077">
                  <c:v>0.93032407407407403</c:v>
                </c:pt>
                <c:pt idx="16078" formatCode="h:mm:ss">
                  <c:v>0.930381944444444</c:v>
                </c:pt>
                <c:pt idx="16079" formatCode="h:mm:ss">
                  <c:v>0.93043981481481497</c:v>
                </c:pt>
                <c:pt idx="16080">
                  <c:v>0.93049768518518505</c:v>
                </c:pt>
                <c:pt idx="16081">
                  <c:v>0.93055555555555503</c:v>
                </c:pt>
                <c:pt idx="16082" formatCode="h:mm:ss">
                  <c:v>0.930613425925926</c:v>
                </c:pt>
                <c:pt idx="16083" formatCode="h:mm:ss">
                  <c:v>0.93067129629629597</c:v>
                </c:pt>
                <c:pt idx="16084">
                  <c:v>0.93072916666666705</c:v>
                </c:pt>
                <c:pt idx="16085" formatCode="h:mm:ss">
                  <c:v>0.93078703703703702</c:v>
                </c:pt>
                <c:pt idx="16086" formatCode="h:mm:ss">
                  <c:v>0.930844907407407</c:v>
                </c:pt>
                <c:pt idx="16087">
                  <c:v>0.93090277777777797</c:v>
                </c:pt>
                <c:pt idx="16088" formatCode="h:mm:ss">
                  <c:v>0.93096064814814805</c:v>
                </c:pt>
                <c:pt idx="16089" formatCode="h:mm:ss">
                  <c:v>0.93101851851851802</c:v>
                </c:pt>
                <c:pt idx="16090">
                  <c:v>0.93107638888888899</c:v>
                </c:pt>
                <c:pt idx="16091" formatCode="h:mm:ss">
                  <c:v>0.93113425925925897</c:v>
                </c:pt>
                <c:pt idx="16092" formatCode="h:mm:ss">
                  <c:v>0.93119212962963005</c:v>
                </c:pt>
                <c:pt idx="16093">
                  <c:v>0.93125000000000002</c:v>
                </c:pt>
                <c:pt idx="16094" formatCode="h:mm:ss">
                  <c:v>0.93130787037036999</c:v>
                </c:pt>
                <c:pt idx="16095" formatCode="h:mm:ss">
                  <c:v>0.93136574074074097</c:v>
                </c:pt>
                <c:pt idx="16096">
                  <c:v>0.93142361111111105</c:v>
                </c:pt>
                <c:pt idx="16097">
                  <c:v>0.93148148148148102</c:v>
                </c:pt>
                <c:pt idx="16098" formatCode="h:mm:ss">
                  <c:v>0.93153935185185199</c:v>
                </c:pt>
                <c:pt idx="16099" formatCode="h:mm:ss">
                  <c:v>0.93159722222222197</c:v>
                </c:pt>
                <c:pt idx="16100">
                  <c:v>0.93165509259259205</c:v>
                </c:pt>
                <c:pt idx="16101" formatCode="h:mm:ss">
                  <c:v>0.93171296296296302</c:v>
                </c:pt>
                <c:pt idx="16102" formatCode="h:mm:ss">
                  <c:v>0.93177083333333299</c:v>
                </c:pt>
                <c:pt idx="16103">
                  <c:v>0.93182870370370396</c:v>
                </c:pt>
                <c:pt idx="16104" formatCode="h:mm:ss">
                  <c:v>0.93188657407407405</c:v>
                </c:pt>
                <c:pt idx="16105" formatCode="h:mm:ss">
                  <c:v>0.93194444444444402</c:v>
                </c:pt>
                <c:pt idx="16106">
                  <c:v>0.93200231481481499</c:v>
                </c:pt>
                <c:pt idx="16107" formatCode="h:mm:ss">
                  <c:v>0.93206018518518496</c:v>
                </c:pt>
                <c:pt idx="16108" formatCode="h:mm:ss">
                  <c:v>0.93211805555555505</c:v>
                </c:pt>
                <c:pt idx="16109">
                  <c:v>0.93217592592592602</c:v>
                </c:pt>
                <c:pt idx="16110" formatCode="h:mm:ss">
                  <c:v>0.93223379629629599</c:v>
                </c:pt>
                <c:pt idx="16111" formatCode="h:mm:ss">
                  <c:v>0.93229166666666696</c:v>
                </c:pt>
                <c:pt idx="16112">
                  <c:v>0.93234953703703705</c:v>
                </c:pt>
                <c:pt idx="16113">
                  <c:v>0.93240740740740702</c:v>
                </c:pt>
                <c:pt idx="16114" formatCode="h:mm:ss">
                  <c:v>0.93246527777777799</c:v>
                </c:pt>
                <c:pt idx="16115" formatCode="h:mm:ss">
                  <c:v>0.93252314814814796</c:v>
                </c:pt>
                <c:pt idx="16116">
                  <c:v>0.93258101851851805</c:v>
                </c:pt>
                <c:pt idx="16117" formatCode="h:mm:ss">
                  <c:v>0.93263888888888902</c:v>
                </c:pt>
                <c:pt idx="16118" formatCode="h:mm:ss">
                  <c:v>0.93269675925925899</c:v>
                </c:pt>
                <c:pt idx="16119">
                  <c:v>0.93275462962962996</c:v>
                </c:pt>
                <c:pt idx="16120" formatCode="h:mm:ss">
                  <c:v>0.93281250000000004</c:v>
                </c:pt>
                <c:pt idx="16121" formatCode="h:mm:ss">
                  <c:v>0.93287037037037002</c:v>
                </c:pt>
                <c:pt idx="16122">
                  <c:v>0.93292824074074099</c:v>
                </c:pt>
                <c:pt idx="16123" formatCode="h:mm:ss">
                  <c:v>0.93298611111111096</c:v>
                </c:pt>
                <c:pt idx="16124" formatCode="h:mm:ss">
                  <c:v>0.93304398148148104</c:v>
                </c:pt>
                <c:pt idx="16125">
                  <c:v>0.93310185185185202</c:v>
                </c:pt>
                <c:pt idx="16126" formatCode="h:mm:ss">
                  <c:v>0.93315972222222199</c:v>
                </c:pt>
                <c:pt idx="16127" formatCode="h:mm:ss">
                  <c:v>0.93321759259259296</c:v>
                </c:pt>
                <c:pt idx="16128">
                  <c:v>0.93327546296296304</c:v>
                </c:pt>
                <c:pt idx="16129">
                  <c:v>0.93333333333333302</c:v>
                </c:pt>
                <c:pt idx="16130" formatCode="h:mm:ss">
                  <c:v>0.93339120370370399</c:v>
                </c:pt>
                <c:pt idx="16131" formatCode="h:mm:ss">
                  <c:v>0.93344907407407396</c:v>
                </c:pt>
                <c:pt idx="16132">
                  <c:v>0.93350694444444404</c:v>
                </c:pt>
                <c:pt idx="16133" formatCode="h:mm:ss">
                  <c:v>0.93356481481481501</c:v>
                </c:pt>
                <c:pt idx="16134" formatCode="h:mm:ss">
                  <c:v>0.93362268518518499</c:v>
                </c:pt>
                <c:pt idx="16135">
                  <c:v>0.93368055555555596</c:v>
                </c:pt>
                <c:pt idx="16136" formatCode="h:mm:ss">
                  <c:v>0.93373842592592604</c:v>
                </c:pt>
                <c:pt idx="16137" formatCode="h:mm:ss">
                  <c:v>0.93379629629629601</c:v>
                </c:pt>
                <c:pt idx="16138">
                  <c:v>0.93385416666666698</c:v>
                </c:pt>
                <c:pt idx="16139" formatCode="h:mm:ss">
                  <c:v>0.93391203703703696</c:v>
                </c:pt>
                <c:pt idx="16140" formatCode="h:mm:ss">
                  <c:v>0.93396990740740704</c:v>
                </c:pt>
                <c:pt idx="16141">
                  <c:v>0.93402777777777801</c:v>
                </c:pt>
                <c:pt idx="16142" formatCode="h:mm:ss">
                  <c:v>0.93408564814814798</c:v>
                </c:pt>
                <c:pt idx="16143" formatCode="h:mm:ss">
                  <c:v>0.93414351851851796</c:v>
                </c:pt>
                <c:pt idx="16144">
                  <c:v>0.93420138888888904</c:v>
                </c:pt>
                <c:pt idx="16145">
                  <c:v>0.93425925925925901</c:v>
                </c:pt>
                <c:pt idx="16146" formatCode="h:mm:ss">
                  <c:v>0.93431712962962998</c:v>
                </c:pt>
                <c:pt idx="16147" formatCode="h:mm:ss">
                  <c:v>0.93437499999999996</c:v>
                </c:pt>
                <c:pt idx="16148">
                  <c:v>0.93443287037037004</c:v>
                </c:pt>
                <c:pt idx="16149" formatCode="h:mm:ss">
                  <c:v>0.93449074074074101</c:v>
                </c:pt>
                <c:pt idx="16150" formatCode="h:mm:ss">
                  <c:v>0.93454861111111098</c:v>
                </c:pt>
                <c:pt idx="16151">
                  <c:v>0.93460648148148096</c:v>
                </c:pt>
                <c:pt idx="16152" formatCode="h:mm:ss">
                  <c:v>0.93466435185185204</c:v>
                </c:pt>
                <c:pt idx="16153" formatCode="h:mm:ss">
                  <c:v>0.93472222222222201</c:v>
                </c:pt>
                <c:pt idx="16154">
                  <c:v>0.93478009259259298</c:v>
                </c:pt>
                <c:pt idx="16155" formatCode="h:mm:ss">
                  <c:v>0.93483796296296295</c:v>
                </c:pt>
                <c:pt idx="16156" formatCode="h:mm:ss">
                  <c:v>0.93489583333333304</c:v>
                </c:pt>
                <c:pt idx="16157">
                  <c:v>0.93495370370370401</c:v>
                </c:pt>
                <c:pt idx="16158" formatCode="h:mm:ss">
                  <c:v>0.93501157407407398</c:v>
                </c:pt>
                <c:pt idx="16159" formatCode="h:mm:ss">
                  <c:v>0.93506944444444395</c:v>
                </c:pt>
                <c:pt idx="16160">
                  <c:v>0.93512731481481504</c:v>
                </c:pt>
                <c:pt idx="16161">
                  <c:v>0.93518518518518501</c:v>
                </c:pt>
                <c:pt idx="16162" formatCode="h:mm:ss">
                  <c:v>0.93524305555555598</c:v>
                </c:pt>
                <c:pt idx="16163" formatCode="h:mm:ss">
                  <c:v>0.93530092592592595</c:v>
                </c:pt>
                <c:pt idx="16164">
                  <c:v>0.93535879629629604</c:v>
                </c:pt>
                <c:pt idx="16165" formatCode="h:mm:ss">
                  <c:v>0.93541666666666701</c:v>
                </c:pt>
                <c:pt idx="16166" formatCode="h:mm:ss">
                  <c:v>0.93547453703703698</c:v>
                </c:pt>
                <c:pt idx="16167">
                  <c:v>0.93553240740740695</c:v>
                </c:pt>
                <c:pt idx="16168" formatCode="h:mm:ss">
                  <c:v>0.93559027777777803</c:v>
                </c:pt>
                <c:pt idx="16169" formatCode="h:mm:ss">
                  <c:v>0.93564814814814801</c:v>
                </c:pt>
                <c:pt idx="16170">
                  <c:v>0.93570601851851798</c:v>
                </c:pt>
                <c:pt idx="16171" formatCode="h:mm:ss">
                  <c:v>0.93576388888888895</c:v>
                </c:pt>
                <c:pt idx="16172" formatCode="h:mm:ss">
                  <c:v>0.93582175925925903</c:v>
                </c:pt>
                <c:pt idx="16173">
                  <c:v>0.93587962962963001</c:v>
                </c:pt>
                <c:pt idx="16174" formatCode="h:mm:ss">
                  <c:v>0.93593749999999998</c:v>
                </c:pt>
                <c:pt idx="16175" formatCode="h:mm:ss">
                  <c:v>0.93599537037036995</c:v>
                </c:pt>
                <c:pt idx="16176">
                  <c:v>0.93605324074074103</c:v>
                </c:pt>
                <c:pt idx="16177">
                  <c:v>0.93611111111111101</c:v>
                </c:pt>
                <c:pt idx="16178" formatCode="h:mm:ss">
                  <c:v>0.93616898148148098</c:v>
                </c:pt>
                <c:pt idx="16179" formatCode="h:mm:ss">
                  <c:v>0.93622685185185195</c:v>
                </c:pt>
                <c:pt idx="16180">
                  <c:v>0.93628472222222203</c:v>
                </c:pt>
                <c:pt idx="16181" formatCode="h:mm:ss">
                  <c:v>0.936342592592593</c:v>
                </c:pt>
                <c:pt idx="16182" formatCode="h:mm:ss">
                  <c:v>0.93640046296296298</c:v>
                </c:pt>
                <c:pt idx="16183">
                  <c:v>0.93645833333333295</c:v>
                </c:pt>
                <c:pt idx="16184" formatCode="h:mm:ss">
                  <c:v>0.93651620370370403</c:v>
                </c:pt>
                <c:pt idx="16185" formatCode="h:mm:ss">
                  <c:v>0.936574074074074</c:v>
                </c:pt>
                <c:pt idx="16186">
                  <c:v>0.93663194444444398</c:v>
                </c:pt>
                <c:pt idx="16187" formatCode="h:mm:ss">
                  <c:v>0.93668981481481495</c:v>
                </c:pt>
                <c:pt idx="16188" formatCode="h:mm:ss">
                  <c:v>0.93674768518518503</c:v>
                </c:pt>
                <c:pt idx="16189">
                  <c:v>0.936805555555555</c:v>
                </c:pt>
                <c:pt idx="16190" formatCode="h:mm:ss">
                  <c:v>0.93686342592592597</c:v>
                </c:pt>
                <c:pt idx="16191" formatCode="h:mm:ss">
                  <c:v>0.93692129629629595</c:v>
                </c:pt>
                <c:pt idx="16192">
                  <c:v>0.93697916666666703</c:v>
                </c:pt>
                <c:pt idx="16193">
                  <c:v>0.937037037037037</c:v>
                </c:pt>
                <c:pt idx="16194" formatCode="h:mm:ss">
                  <c:v>0.93709490740740697</c:v>
                </c:pt>
                <c:pt idx="16195" formatCode="h:mm:ss">
                  <c:v>0.93715277777777795</c:v>
                </c:pt>
                <c:pt idx="16196">
                  <c:v>0.93721064814814803</c:v>
                </c:pt>
                <c:pt idx="16197" formatCode="h:mm:ss">
                  <c:v>0.937268518518518</c:v>
                </c:pt>
                <c:pt idx="16198" formatCode="h:mm:ss">
                  <c:v>0.93732638888888897</c:v>
                </c:pt>
                <c:pt idx="16199">
                  <c:v>0.93738425925925895</c:v>
                </c:pt>
                <c:pt idx="16200" formatCode="h:mm:ss">
                  <c:v>0.93744212962963003</c:v>
                </c:pt>
                <c:pt idx="16201" formatCode="h:mm:ss">
                  <c:v>0.9375</c:v>
                </c:pt>
                <c:pt idx="16202">
                  <c:v>0.93755787037036997</c:v>
                </c:pt>
                <c:pt idx="16203" formatCode="h:mm:ss">
                  <c:v>0.93761574074074105</c:v>
                </c:pt>
                <c:pt idx="16204" formatCode="h:mm:ss">
                  <c:v>0.93767361111111103</c:v>
                </c:pt>
                <c:pt idx="16205">
                  <c:v>0.937731481481481</c:v>
                </c:pt>
                <c:pt idx="16206" formatCode="h:mm:ss">
                  <c:v>0.93778935185185197</c:v>
                </c:pt>
                <c:pt idx="16207" formatCode="h:mm:ss">
                  <c:v>0.93784722222222205</c:v>
                </c:pt>
                <c:pt idx="16208">
                  <c:v>0.93790509259259203</c:v>
                </c:pt>
                <c:pt idx="16209">
                  <c:v>0.937962962962963</c:v>
                </c:pt>
                <c:pt idx="16210" formatCode="h:mm:ss">
                  <c:v>0.93802083333333297</c:v>
                </c:pt>
                <c:pt idx="16211" formatCode="h:mm:ss">
                  <c:v>0.93807870370370405</c:v>
                </c:pt>
                <c:pt idx="16212">
                  <c:v>0.93813657407407403</c:v>
                </c:pt>
                <c:pt idx="16213" formatCode="h:mm:ss">
                  <c:v>0.938194444444444</c:v>
                </c:pt>
                <c:pt idx="16214" formatCode="h:mm:ss">
                  <c:v>0.93825231481481497</c:v>
                </c:pt>
                <c:pt idx="16215">
                  <c:v>0.93831018518518505</c:v>
                </c:pt>
                <c:pt idx="16216" formatCode="h:mm:ss">
                  <c:v>0.93836805555555503</c:v>
                </c:pt>
                <c:pt idx="16217" formatCode="h:mm:ss">
                  <c:v>0.938425925925926</c:v>
                </c:pt>
                <c:pt idx="16218">
                  <c:v>0.93848379629629597</c:v>
                </c:pt>
                <c:pt idx="16219" formatCode="h:mm:ss">
                  <c:v>0.93854166666666705</c:v>
                </c:pt>
                <c:pt idx="16220" formatCode="h:mm:ss">
                  <c:v>0.93859953703703702</c:v>
                </c:pt>
                <c:pt idx="16221">
                  <c:v>0.938657407407407</c:v>
                </c:pt>
                <c:pt idx="16222" formatCode="h:mm:ss">
                  <c:v>0.93871527777777797</c:v>
                </c:pt>
                <c:pt idx="16223" formatCode="h:mm:ss">
                  <c:v>0.93877314814814805</c:v>
                </c:pt>
                <c:pt idx="16224">
                  <c:v>0.93883101851851802</c:v>
                </c:pt>
                <c:pt idx="16225">
                  <c:v>0.93888888888888899</c:v>
                </c:pt>
                <c:pt idx="16226" formatCode="h:mm:ss">
                  <c:v>0.93894675925925897</c:v>
                </c:pt>
                <c:pt idx="16227" formatCode="h:mm:ss">
                  <c:v>0.93900462962963005</c:v>
                </c:pt>
                <c:pt idx="16228">
                  <c:v>0.93906250000000002</c:v>
                </c:pt>
                <c:pt idx="16229" formatCode="h:mm:ss">
                  <c:v>0.93912037037036999</c:v>
                </c:pt>
                <c:pt idx="16230" formatCode="h:mm:ss">
                  <c:v>0.93917824074074097</c:v>
                </c:pt>
                <c:pt idx="16231">
                  <c:v>0.93923611111111105</c:v>
                </c:pt>
                <c:pt idx="16232" formatCode="h:mm:ss">
                  <c:v>0.93929398148148102</c:v>
                </c:pt>
                <c:pt idx="16233" formatCode="h:mm:ss">
                  <c:v>0.93935185185185199</c:v>
                </c:pt>
                <c:pt idx="16234">
                  <c:v>0.93940972222222197</c:v>
                </c:pt>
                <c:pt idx="16235" formatCode="h:mm:ss">
                  <c:v>0.93946759259259205</c:v>
                </c:pt>
                <c:pt idx="16236" formatCode="h:mm:ss">
                  <c:v>0.93952546296296302</c:v>
                </c:pt>
                <c:pt idx="16237">
                  <c:v>0.93958333333333299</c:v>
                </c:pt>
                <c:pt idx="16238" formatCode="h:mm:ss">
                  <c:v>0.93964120370370396</c:v>
                </c:pt>
                <c:pt idx="16239" formatCode="h:mm:ss">
                  <c:v>0.93969907407407405</c:v>
                </c:pt>
                <c:pt idx="16240">
                  <c:v>0.93975694444444402</c:v>
                </c:pt>
                <c:pt idx="16241">
                  <c:v>0.93981481481481499</c:v>
                </c:pt>
                <c:pt idx="16242" formatCode="h:mm:ss">
                  <c:v>0.93987268518518496</c:v>
                </c:pt>
                <c:pt idx="16243" formatCode="h:mm:ss">
                  <c:v>0.93993055555555505</c:v>
                </c:pt>
                <c:pt idx="16244">
                  <c:v>0.93998842592592602</c:v>
                </c:pt>
                <c:pt idx="16245" formatCode="h:mm:ss">
                  <c:v>0.94004629629629599</c:v>
                </c:pt>
                <c:pt idx="16246" formatCode="h:mm:ss">
                  <c:v>0.94010416666666696</c:v>
                </c:pt>
                <c:pt idx="16247">
                  <c:v>0.94016203703703705</c:v>
                </c:pt>
                <c:pt idx="16248" formatCode="h:mm:ss">
                  <c:v>0.94021990740740702</c:v>
                </c:pt>
                <c:pt idx="16249" formatCode="h:mm:ss">
                  <c:v>0.94027777777777799</c:v>
                </c:pt>
                <c:pt idx="16250">
                  <c:v>0.94033564814814796</c:v>
                </c:pt>
                <c:pt idx="16251" formatCode="h:mm:ss">
                  <c:v>0.94039351851851805</c:v>
                </c:pt>
                <c:pt idx="16252" formatCode="h:mm:ss">
                  <c:v>0.94045138888888902</c:v>
                </c:pt>
                <c:pt idx="16253">
                  <c:v>0.94050925925925899</c:v>
                </c:pt>
                <c:pt idx="16254" formatCode="h:mm:ss">
                  <c:v>0.94056712962962996</c:v>
                </c:pt>
                <c:pt idx="16255" formatCode="h:mm:ss">
                  <c:v>0.94062500000000004</c:v>
                </c:pt>
                <c:pt idx="16256">
                  <c:v>0.94068287037037002</c:v>
                </c:pt>
                <c:pt idx="16257">
                  <c:v>0.94074074074074099</c:v>
                </c:pt>
                <c:pt idx="16258" formatCode="h:mm:ss">
                  <c:v>0.94079861111111096</c:v>
                </c:pt>
                <c:pt idx="16259" formatCode="h:mm:ss">
                  <c:v>0.94085648148148104</c:v>
                </c:pt>
                <c:pt idx="16260">
                  <c:v>0.94091435185185202</c:v>
                </c:pt>
                <c:pt idx="16261" formatCode="h:mm:ss">
                  <c:v>0.94097222222222199</c:v>
                </c:pt>
                <c:pt idx="16262" formatCode="h:mm:ss">
                  <c:v>0.94103009259259296</c:v>
                </c:pt>
                <c:pt idx="16263">
                  <c:v>0.94108796296296304</c:v>
                </c:pt>
                <c:pt idx="16264" formatCode="h:mm:ss">
                  <c:v>0.94114583333333302</c:v>
                </c:pt>
                <c:pt idx="16265" formatCode="h:mm:ss">
                  <c:v>0.94120370370370399</c:v>
                </c:pt>
                <c:pt idx="16266">
                  <c:v>0.94126157407407396</c:v>
                </c:pt>
                <c:pt idx="16267" formatCode="h:mm:ss">
                  <c:v>0.94131944444444404</c:v>
                </c:pt>
                <c:pt idx="16268" formatCode="h:mm:ss">
                  <c:v>0.94137731481481501</c:v>
                </c:pt>
                <c:pt idx="16269">
                  <c:v>0.94143518518518499</c:v>
                </c:pt>
                <c:pt idx="16270" formatCode="h:mm:ss">
                  <c:v>0.94149305555555596</c:v>
                </c:pt>
                <c:pt idx="16271" formatCode="h:mm:ss">
                  <c:v>0.94155092592592604</c:v>
                </c:pt>
                <c:pt idx="16272">
                  <c:v>0.94160879629629601</c:v>
                </c:pt>
                <c:pt idx="16273">
                  <c:v>0.94166666666666698</c:v>
                </c:pt>
                <c:pt idx="16274" formatCode="h:mm:ss">
                  <c:v>0.94172453703703696</c:v>
                </c:pt>
                <c:pt idx="16275" formatCode="h:mm:ss">
                  <c:v>0.94178240740740704</c:v>
                </c:pt>
                <c:pt idx="16276">
                  <c:v>0.94184027777777801</c:v>
                </c:pt>
                <c:pt idx="16277" formatCode="h:mm:ss">
                  <c:v>0.94189814814814798</c:v>
                </c:pt>
                <c:pt idx="16278" formatCode="h:mm:ss">
                  <c:v>0.94195601851851796</c:v>
                </c:pt>
                <c:pt idx="16279">
                  <c:v>0.94201388888888904</c:v>
                </c:pt>
                <c:pt idx="16280" formatCode="h:mm:ss">
                  <c:v>0.94207175925925901</c:v>
                </c:pt>
                <c:pt idx="16281" formatCode="h:mm:ss">
                  <c:v>0.94212962962962998</c:v>
                </c:pt>
                <c:pt idx="16282">
                  <c:v>0.94218749999999996</c:v>
                </c:pt>
                <c:pt idx="16283" formatCode="h:mm:ss">
                  <c:v>0.94224537037037004</c:v>
                </c:pt>
                <c:pt idx="16284" formatCode="h:mm:ss">
                  <c:v>0.94230324074074101</c:v>
                </c:pt>
                <c:pt idx="16285">
                  <c:v>0.94236111111111098</c:v>
                </c:pt>
                <c:pt idx="16286" formatCode="h:mm:ss">
                  <c:v>0.94241898148148096</c:v>
                </c:pt>
                <c:pt idx="16287" formatCode="h:mm:ss">
                  <c:v>0.94247685185185204</c:v>
                </c:pt>
                <c:pt idx="16288">
                  <c:v>0.94253472222222201</c:v>
                </c:pt>
                <c:pt idx="16289">
                  <c:v>0.94259259259259298</c:v>
                </c:pt>
                <c:pt idx="16290" formatCode="h:mm:ss">
                  <c:v>0.94265046296296295</c:v>
                </c:pt>
                <c:pt idx="16291" formatCode="h:mm:ss">
                  <c:v>0.94270833333333304</c:v>
                </c:pt>
                <c:pt idx="16292">
                  <c:v>0.94276620370370401</c:v>
                </c:pt>
                <c:pt idx="16293" formatCode="h:mm:ss">
                  <c:v>0.94282407407407398</c:v>
                </c:pt>
                <c:pt idx="16294" formatCode="h:mm:ss">
                  <c:v>0.94288194444444395</c:v>
                </c:pt>
                <c:pt idx="16295">
                  <c:v>0.94293981481481504</c:v>
                </c:pt>
                <c:pt idx="16296" formatCode="h:mm:ss">
                  <c:v>0.94299768518518501</c:v>
                </c:pt>
                <c:pt idx="16297" formatCode="h:mm:ss">
                  <c:v>0.94305555555555598</c:v>
                </c:pt>
                <c:pt idx="16298">
                  <c:v>0.94311342592592595</c:v>
                </c:pt>
                <c:pt idx="16299" formatCode="h:mm:ss">
                  <c:v>0.94317129629629604</c:v>
                </c:pt>
                <c:pt idx="16300" formatCode="h:mm:ss">
                  <c:v>0.94322916666666701</c:v>
                </c:pt>
                <c:pt idx="16301">
                  <c:v>0.94328703703703698</c:v>
                </c:pt>
                <c:pt idx="16302" formatCode="h:mm:ss">
                  <c:v>0.94334490740740695</c:v>
                </c:pt>
                <c:pt idx="16303" formatCode="h:mm:ss">
                  <c:v>0.94340277777777803</c:v>
                </c:pt>
                <c:pt idx="16304">
                  <c:v>0.94346064814814801</c:v>
                </c:pt>
                <c:pt idx="16305">
                  <c:v>0.94351851851851798</c:v>
                </c:pt>
                <c:pt idx="16306" formatCode="h:mm:ss">
                  <c:v>0.94357638888888895</c:v>
                </c:pt>
                <c:pt idx="16307" formatCode="h:mm:ss">
                  <c:v>0.94363425925925903</c:v>
                </c:pt>
                <c:pt idx="16308">
                  <c:v>0.94369212962963001</c:v>
                </c:pt>
                <c:pt idx="16309" formatCode="h:mm:ss">
                  <c:v>0.94374999999999998</c:v>
                </c:pt>
                <c:pt idx="16310" formatCode="h:mm:ss">
                  <c:v>0.94380787037036995</c:v>
                </c:pt>
                <c:pt idx="16311">
                  <c:v>0.94386574074074103</c:v>
                </c:pt>
                <c:pt idx="16312" formatCode="h:mm:ss">
                  <c:v>0.94392361111111101</c:v>
                </c:pt>
                <c:pt idx="16313" formatCode="h:mm:ss">
                  <c:v>0.94398148148148098</c:v>
                </c:pt>
                <c:pt idx="16314">
                  <c:v>0.94403935185185195</c:v>
                </c:pt>
                <c:pt idx="16315" formatCode="h:mm:ss">
                  <c:v>0.94409722222222203</c:v>
                </c:pt>
                <c:pt idx="16316" formatCode="h:mm:ss">
                  <c:v>0.944155092592593</c:v>
                </c:pt>
                <c:pt idx="16317">
                  <c:v>0.94421296296296298</c:v>
                </c:pt>
                <c:pt idx="16318" formatCode="h:mm:ss">
                  <c:v>0.94427083333333295</c:v>
                </c:pt>
                <c:pt idx="16319" formatCode="h:mm:ss">
                  <c:v>0.94432870370370403</c:v>
                </c:pt>
                <c:pt idx="16320">
                  <c:v>0.944386574074074</c:v>
                </c:pt>
                <c:pt idx="16321">
                  <c:v>0.94444444444444398</c:v>
                </c:pt>
                <c:pt idx="16322" formatCode="h:mm:ss">
                  <c:v>0.94450231481481495</c:v>
                </c:pt>
                <c:pt idx="16323" formatCode="h:mm:ss">
                  <c:v>0.94456018518518503</c:v>
                </c:pt>
                <c:pt idx="16324">
                  <c:v>0.944618055555555</c:v>
                </c:pt>
                <c:pt idx="16325" formatCode="h:mm:ss">
                  <c:v>0.94467592592592597</c:v>
                </c:pt>
                <c:pt idx="16326" formatCode="h:mm:ss">
                  <c:v>0.94473379629629595</c:v>
                </c:pt>
                <c:pt idx="16327">
                  <c:v>0.94479166666666703</c:v>
                </c:pt>
                <c:pt idx="16328" formatCode="h:mm:ss">
                  <c:v>0.944849537037037</c:v>
                </c:pt>
                <c:pt idx="16329" formatCode="h:mm:ss">
                  <c:v>0.94490740740740697</c:v>
                </c:pt>
                <c:pt idx="16330">
                  <c:v>0.94496527777777795</c:v>
                </c:pt>
                <c:pt idx="16331" formatCode="h:mm:ss">
                  <c:v>0.94502314814814803</c:v>
                </c:pt>
                <c:pt idx="16332" formatCode="h:mm:ss">
                  <c:v>0.945081018518518</c:v>
                </c:pt>
                <c:pt idx="16333">
                  <c:v>0.94513888888888897</c:v>
                </c:pt>
                <c:pt idx="16334" formatCode="h:mm:ss">
                  <c:v>0.94519675925925895</c:v>
                </c:pt>
                <c:pt idx="16335" formatCode="h:mm:ss">
                  <c:v>0.94525462962963003</c:v>
                </c:pt>
                <c:pt idx="16336">
                  <c:v>0.9453125</c:v>
                </c:pt>
                <c:pt idx="16337">
                  <c:v>0.94537037037036997</c:v>
                </c:pt>
                <c:pt idx="16338" formatCode="h:mm:ss">
                  <c:v>0.94542824074074105</c:v>
                </c:pt>
                <c:pt idx="16339" formatCode="h:mm:ss">
                  <c:v>0.94548611111111103</c:v>
                </c:pt>
                <c:pt idx="16340">
                  <c:v>0.945543981481481</c:v>
                </c:pt>
                <c:pt idx="16341" formatCode="h:mm:ss">
                  <c:v>0.94560185185185197</c:v>
                </c:pt>
                <c:pt idx="16342" formatCode="h:mm:ss">
                  <c:v>0.94565972222222205</c:v>
                </c:pt>
                <c:pt idx="16343">
                  <c:v>0.94571759259259203</c:v>
                </c:pt>
                <c:pt idx="16344" formatCode="h:mm:ss">
                  <c:v>0.945775462962963</c:v>
                </c:pt>
                <c:pt idx="16345" formatCode="h:mm:ss">
                  <c:v>0.94583333333333297</c:v>
                </c:pt>
                <c:pt idx="16346">
                  <c:v>0.94589120370370405</c:v>
                </c:pt>
                <c:pt idx="16347" formatCode="h:mm:ss">
                  <c:v>0.94594907407407403</c:v>
                </c:pt>
                <c:pt idx="16348" formatCode="h:mm:ss">
                  <c:v>0.946006944444444</c:v>
                </c:pt>
                <c:pt idx="16349">
                  <c:v>0.94606481481481497</c:v>
                </c:pt>
                <c:pt idx="16350" formatCode="h:mm:ss">
                  <c:v>0.94612268518518505</c:v>
                </c:pt>
                <c:pt idx="16351" formatCode="h:mm:ss">
                  <c:v>0.94618055555555503</c:v>
                </c:pt>
                <c:pt idx="16352">
                  <c:v>0.946238425925926</c:v>
                </c:pt>
                <c:pt idx="16353">
                  <c:v>0.94629629629629597</c:v>
                </c:pt>
                <c:pt idx="16354" formatCode="h:mm:ss">
                  <c:v>0.94635416666666705</c:v>
                </c:pt>
                <c:pt idx="16355" formatCode="h:mm:ss">
                  <c:v>0.94641203703703702</c:v>
                </c:pt>
                <c:pt idx="16356">
                  <c:v>0.946469907407407</c:v>
                </c:pt>
                <c:pt idx="16357" formatCode="h:mm:ss">
                  <c:v>0.94652777777777797</c:v>
                </c:pt>
                <c:pt idx="16358" formatCode="h:mm:ss">
                  <c:v>0.94658564814814805</c:v>
                </c:pt>
                <c:pt idx="16359">
                  <c:v>0.94664351851851802</c:v>
                </c:pt>
                <c:pt idx="16360" formatCode="h:mm:ss">
                  <c:v>0.94670138888888899</c:v>
                </c:pt>
                <c:pt idx="16361" formatCode="h:mm:ss">
                  <c:v>0.94675925925925897</c:v>
                </c:pt>
                <c:pt idx="16362">
                  <c:v>0.94681712962963005</c:v>
                </c:pt>
                <c:pt idx="16363" formatCode="h:mm:ss">
                  <c:v>0.94687500000000002</c:v>
                </c:pt>
                <c:pt idx="16364" formatCode="h:mm:ss">
                  <c:v>0.94693287037036999</c:v>
                </c:pt>
                <c:pt idx="16365">
                  <c:v>0.94699074074074097</c:v>
                </c:pt>
                <c:pt idx="16366" formatCode="h:mm:ss">
                  <c:v>0.94704861111111105</c:v>
                </c:pt>
                <c:pt idx="16367" formatCode="h:mm:ss">
                  <c:v>0.94710648148148102</c:v>
                </c:pt>
                <c:pt idx="16368">
                  <c:v>0.94716435185185199</c:v>
                </c:pt>
                <c:pt idx="16369">
                  <c:v>0.94722222222222197</c:v>
                </c:pt>
                <c:pt idx="16370" formatCode="h:mm:ss">
                  <c:v>0.94728009259259205</c:v>
                </c:pt>
                <c:pt idx="16371" formatCode="h:mm:ss">
                  <c:v>0.94733796296296302</c:v>
                </c:pt>
                <c:pt idx="16372">
                  <c:v>0.94739583333333299</c:v>
                </c:pt>
                <c:pt idx="16373" formatCode="h:mm:ss">
                  <c:v>0.94745370370370396</c:v>
                </c:pt>
                <c:pt idx="16374" formatCode="h:mm:ss">
                  <c:v>0.94751157407407405</c:v>
                </c:pt>
                <c:pt idx="16375">
                  <c:v>0.94756944444444402</c:v>
                </c:pt>
                <c:pt idx="16376" formatCode="h:mm:ss">
                  <c:v>0.94762731481481499</c:v>
                </c:pt>
                <c:pt idx="16377" formatCode="h:mm:ss">
                  <c:v>0.94768518518518496</c:v>
                </c:pt>
                <c:pt idx="16378">
                  <c:v>0.94774305555555505</c:v>
                </c:pt>
                <c:pt idx="16379" formatCode="h:mm:ss">
                  <c:v>0.94780092592592602</c:v>
                </c:pt>
                <c:pt idx="16380" formatCode="h:mm:ss">
                  <c:v>0.94785879629629599</c:v>
                </c:pt>
                <c:pt idx="16381">
                  <c:v>0.94791666666666696</c:v>
                </c:pt>
                <c:pt idx="16382" formatCode="h:mm:ss">
                  <c:v>0.94797453703703705</c:v>
                </c:pt>
                <c:pt idx="16383" formatCode="h:mm:ss">
                  <c:v>0.94803240740740702</c:v>
                </c:pt>
                <c:pt idx="16384">
                  <c:v>0.94809027777777799</c:v>
                </c:pt>
                <c:pt idx="16385">
                  <c:v>0.94814814814814796</c:v>
                </c:pt>
                <c:pt idx="16386" formatCode="h:mm:ss">
                  <c:v>0.94820601851851805</c:v>
                </c:pt>
                <c:pt idx="16387" formatCode="h:mm:ss">
                  <c:v>0.94826388888888902</c:v>
                </c:pt>
                <c:pt idx="16388">
                  <c:v>0.94832175925925899</c:v>
                </c:pt>
                <c:pt idx="16389" formatCode="h:mm:ss">
                  <c:v>0.94837962962962996</c:v>
                </c:pt>
                <c:pt idx="16390" formatCode="h:mm:ss">
                  <c:v>0.94843750000000004</c:v>
                </c:pt>
                <c:pt idx="16391">
                  <c:v>0.94849537037037002</c:v>
                </c:pt>
                <c:pt idx="16392" formatCode="h:mm:ss">
                  <c:v>0.94855324074074099</c:v>
                </c:pt>
                <c:pt idx="16393" formatCode="h:mm:ss">
                  <c:v>0.94861111111111096</c:v>
                </c:pt>
                <c:pt idx="16394">
                  <c:v>0.94866898148148104</c:v>
                </c:pt>
                <c:pt idx="16395" formatCode="h:mm:ss">
                  <c:v>0.94872685185185202</c:v>
                </c:pt>
                <c:pt idx="16396" formatCode="h:mm:ss">
                  <c:v>0.94878472222222199</c:v>
                </c:pt>
                <c:pt idx="16397">
                  <c:v>0.94884259259259296</c:v>
                </c:pt>
                <c:pt idx="16398" formatCode="h:mm:ss">
                  <c:v>0.94890046296296304</c:v>
                </c:pt>
                <c:pt idx="16399" formatCode="h:mm:ss">
                  <c:v>0.94895833333333302</c:v>
                </c:pt>
                <c:pt idx="16400">
                  <c:v>0.94901620370370399</c:v>
                </c:pt>
                <c:pt idx="16401">
                  <c:v>0.94907407407407396</c:v>
                </c:pt>
                <c:pt idx="16402" formatCode="h:mm:ss">
                  <c:v>0.94913194444444404</c:v>
                </c:pt>
                <c:pt idx="16403" formatCode="h:mm:ss">
                  <c:v>0.94918981481481501</c:v>
                </c:pt>
                <c:pt idx="16404">
                  <c:v>0.94924768518518499</c:v>
                </c:pt>
                <c:pt idx="16405" formatCode="h:mm:ss">
                  <c:v>0.94930555555555596</c:v>
                </c:pt>
                <c:pt idx="16406" formatCode="h:mm:ss">
                  <c:v>0.94936342592592604</c:v>
                </c:pt>
                <c:pt idx="16407">
                  <c:v>0.94942129629629601</c:v>
                </c:pt>
                <c:pt idx="16408" formatCode="h:mm:ss">
                  <c:v>0.94947916666666698</c:v>
                </c:pt>
                <c:pt idx="16409" formatCode="h:mm:ss">
                  <c:v>0.94953703703703696</c:v>
                </c:pt>
                <c:pt idx="16410">
                  <c:v>0.94959490740740704</c:v>
                </c:pt>
                <c:pt idx="16411" formatCode="h:mm:ss">
                  <c:v>0.94965277777777801</c:v>
                </c:pt>
                <c:pt idx="16412" formatCode="h:mm:ss">
                  <c:v>0.94971064814814798</c:v>
                </c:pt>
                <c:pt idx="16413">
                  <c:v>0.94976851851851796</c:v>
                </c:pt>
                <c:pt idx="16414" formatCode="h:mm:ss">
                  <c:v>0.94982638888888904</c:v>
                </c:pt>
                <c:pt idx="16415" formatCode="h:mm:ss">
                  <c:v>0.94988425925925901</c:v>
                </c:pt>
                <c:pt idx="16416">
                  <c:v>0.94994212962962998</c:v>
                </c:pt>
                <c:pt idx="16417">
                  <c:v>0.95</c:v>
                </c:pt>
                <c:pt idx="16418" formatCode="h:mm:ss">
                  <c:v>0.95005787037037004</c:v>
                </c:pt>
                <c:pt idx="16419" formatCode="h:mm:ss">
                  <c:v>0.95011574074074101</c:v>
                </c:pt>
                <c:pt idx="16420">
                  <c:v>0.95017361111111098</c:v>
                </c:pt>
                <c:pt idx="16421" formatCode="h:mm:ss">
                  <c:v>0.95023148148148096</c:v>
                </c:pt>
                <c:pt idx="16422" formatCode="h:mm:ss">
                  <c:v>0.95028935185185204</c:v>
                </c:pt>
                <c:pt idx="16423">
                  <c:v>0.95034722222222201</c:v>
                </c:pt>
                <c:pt idx="16424" formatCode="h:mm:ss">
                  <c:v>0.95040509259259298</c:v>
                </c:pt>
                <c:pt idx="16425" formatCode="h:mm:ss">
                  <c:v>0.95046296296296295</c:v>
                </c:pt>
                <c:pt idx="16426">
                  <c:v>0.95052083333333304</c:v>
                </c:pt>
                <c:pt idx="16427" formatCode="h:mm:ss">
                  <c:v>0.95057870370370401</c:v>
                </c:pt>
                <c:pt idx="16428" formatCode="h:mm:ss">
                  <c:v>0.95063657407407398</c:v>
                </c:pt>
                <c:pt idx="16429">
                  <c:v>0.95069444444444395</c:v>
                </c:pt>
                <c:pt idx="16430" formatCode="h:mm:ss">
                  <c:v>0.95075231481481504</c:v>
                </c:pt>
                <c:pt idx="16431" formatCode="h:mm:ss">
                  <c:v>0.95081018518518501</c:v>
                </c:pt>
                <c:pt idx="16432">
                  <c:v>0.95086805555555598</c:v>
                </c:pt>
                <c:pt idx="16433">
                  <c:v>0.95092592592592595</c:v>
                </c:pt>
                <c:pt idx="16434" formatCode="h:mm:ss">
                  <c:v>0.95098379629629604</c:v>
                </c:pt>
                <c:pt idx="16435" formatCode="h:mm:ss">
                  <c:v>0.95104166666666701</c:v>
                </c:pt>
                <c:pt idx="16436">
                  <c:v>0.95109953703703698</c:v>
                </c:pt>
                <c:pt idx="16437" formatCode="h:mm:ss">
                  <c:v>0.95115740740740695</c:v>
                </c:pt>
                <c:pt idx="16438" formatCode="h:mm:ss">
                  <c:v>0.95121527777777803</c:v>
                </c:pt>
                <c:pt idx="16439">
                  <c:v>0.95127314814814801</c:v>
                </c:pt>
                <c:pt idx="16440" formatCode="h:mm:ss">
                  <c:v>0.95133101851851798</c:v>
                </c:pt>
                <c:pt idx="16441" formatCode="h:mm:ss">
                  <c:v>0.95138888888888895</c:v>
                </c:pt>
                <c:pt idx="16442">
                  <c:v>0.95144675925925903</c:v>
                </c:pt>
                <c:pt idx="16443" formatCode="h:mm:ss">
                  <c:v>0.95150462962963001</c:v>
                </c:pt>
                <c:pt idx="16444" formatCode="h:mm:ss">
                  <c:v>0.95156249999999998</c:v>
                </c:pt>
                <c:pt idx="16445">
                  <c:v>0.95162037037036995</c:v>
                </c:pt>
                <c:pt idx="16446" formatCode="h:mm:ss">
                  <c:v>0.95167824074074103</c:v>
                </c:pt>
                <c:pt idx="16447" formatCode="h:mm:ss">
                  <c:v>0.95173611111111101</c:v>
                </c:pt>
                <c:pt idx="16448">
                  <c:v>0.95179398148148098</c:v>
                </c:pt>
                <c:pt idx="16449">
                  <c:v>0.95185185185185195</c:v>
                </c:pt>
                <c:pt idx="16450" formatCode="h:mm:ss">
                  <c:v>0.95190972222222203</c:v>
                </c:pt>
                <c:pt idx="16451" formatCode="h:mm:ss">
                  <c:v>0.951967592592593</c:v>
                </c:pt>
                <c:pt idx="16452">
                  <c:v>0.95202546296296298</c:v>
                </c:pt>
                <c:pt idx="16453" formatCode="h:mm:ss">
                  <c:v>0.95208333333333295</c:v>
                </c:pt>
                <c:pt idx="16454" formatCode="h:mm:ss">
                  <c:v>0.95214120370370403</c:v>
                </c:pt>
                <c:pt idx="16455">
                  <c:v>0.952199074074074</c:v>
                </c:pt>
                <c:pt idx="16456" formatCode="h:mm:ss">
                  <c:v>0.95225694444444398</c:v>
                </c:pt>
                <c:pt idx="16457" formatCode="h:mm:ss">
                  <c:v>0.95231481481481495</c:v>
                </c:pt>
                <c:pt idx="16458">
                  <c:v>0.95237268518518503</c:v>
                </c:pt>
                <c:pt idx="16459" formatCode="h:mm:ss">
                  <c:v>0.952430555555555</c:v>
                </c:pt>
                <c:pt idx="16460" formatCode="h:mm:ss">
                  <c:v>0.95248842592592597</c:v>
                </c:pt>
                <c:pt idx="16461">
                  <c:v>0.95254629629629595</c:v>
                </c:pt>
                <c:pt idx="16462" formatCode="h:mm:ss">
                  <c:v>0.95260416666666703</c:v>
                </c:pt>
                <c:pt idx="16463" formatCode="h:mm:ss">
                  <c:v>0.952662037037037</c:v>
                </c:pt>
                <c:pt idx="16464">
                  <c:v>0.95271990740740697</c:v>
                </c:pt>
                <c:pt idx="16465">
                  <c:v>0.95277777777777795</c:v>
                </c:pt>
                <c:pt idx="16466" formatCode="h:mm:ss">
                  <c:v>0.95283564814814803</c:v>
                </c:pt>
                <c:pt idx="16467" formatCode="h:mm:ss">
                  <c:v>0.952893518518518</c:v>
                </c:pt>
                <c:pt idx="16468">
                  <c:v>0.95295138888888897</c:v>
                </c:pt>
                <c:pt idx="16469" formatCode="h:mm:ss">
                  <c:v>0.95300925925925895</c:v>
                </c:pt>
                <c:pt idx="16470" formatCode="h:mm:ss">
                  <c:v>0.95306712962963003</c:v>
                </c:pt>
                <c:pt idx="16471">
                  <c:v>0.953125</c:v>
                </c:pt>
                <c:pt idx="16472" formatCode="h:mm:ss">
                  <c:v>0.95318287037036997</c:v>
                </c:pt>
                <c:pt idx="16473" formatCode="h:mm:ss">
                  <c:v>0.95324074074074105</c:v>
                </c:pt>
                <c:pt idx="16474">
                  <c:v>0.95329861111111103</c:v>
                </c:pt>
                <c:pt idx="16475" formatCode="h:mm:ss">
                  <c:v>0.953356481481481</c:v>
                </c:pt>
                <c:pt idx="16476" formatCode="h:mm:ss">
                  <c:v>0.95341435185185197</c:v>
                </c:pt>
                <c:pt idx="16477">
                  <c:v>0.95347222222222205</c:v>
                </c:pt>
                <c:pt idx="16478" formatCode="h:mm:ss">
                  <c:v>0.95353009259259203</c:v>
                </c:pt>
                <c:pt idx="16479" formatCode="h:mm:ss">
                  <c:v>0.953587962962963</c:v>
                </c:pt>
                <c:pt idx="16480">
                  <c:v>0.95364583333333297</c:v>
                </c:pt>
                <c:pt idx="16481">
                  <c:v>0.95370370370370405</c:v>
                </c:pt>
                <c:pt idx="16482" formatCode="h:mm:ss">
                  <c:v>0.95376157407407403</c:v>
                </c:pt>
                <c:pt idx="16483" formatCode="h:mm:ss">
                  <c:v>0.953819444444444</c:v>
                </c:pt>
                <c:pt idx="16484">
                  <c:v>0.95387731481481497</c:v>
                </c:pt>
                <c:pt idx="16485" formatCode="h:mm:ss">
                  <c:v>0.95393518518518505</c:v>
                </c:pt>
                <c:pt idx="16486" formatCode="h:mm:ss">
                  <c:v>0.95399305555555503</c:v>
                </c:pt>
                <c:pt idx="16487">
                  <c:v>0.954050925925926</c:v>
                </c:pt>
                <c:pt idx="16488" formatCode="h:mm:ss">
                  <c:v>0.95410879629629597</c:v>
                </c:pt>
                <c:pt idx="16489" formatCode="h:mm:ss">
                  <c:v>0.95416666666666705</c:v>
                </c:pt>
                <c:pt idx="16490">
                  <c:v>0.95422453703703702</c:v>
                </c:pt>
                <c:pt idx="16491" formatCode="h:mm:ss">
                  <c:v>0.954282407407407</c:v>
                </c:pt>
                <c:pt idx="16492" formatCode="h:mm:ss">
                  <c:v>0.95434027777777797</c:v>
                </c:pt>
                <c:pt idx="16493">
                  <c:v>0.95439814814814805</c:v>
                </c:pt>
                <c:pt idx="16494" formatCode="h:mm:ss">
                  <c:v>0.95445601851851802</c:v>
                </c:pt>
                <c:pt idx="16495" formatCode="h:mm:ss">
                  <c:v>0.95451388888888899</c:v>
                </c:pt>
                <c:pt idx="16496">
                  <c:v>0.95457175925925897</c:v>
                </c:pt>
                <c:pt idx="16497">
                  <c:v>0.95462962962963005</c:v>
                </c:pt>
                <c:pt idx="16498" formatCode="h:mm:ss">
                  <c:v>0.95468750000000002</c:v>
                </c:pt>
                <c:pt idx="16499" formatCode="h:mm:ss">
                  <c:v>0.95474537037036999</c:v>
                </c:pt>
                <c:pt idx="16500">
                  <c:v>0.95480324074074097</c:v>
                </c:pt>
                <c:pt idx="16501" formatCode="h:mm:ss">
                  <c:v>0.95486111111111105</c:v>
                </c:pt>
                <c:pt idx="16502" formatCode="h:mm:ss">
                  <c:v>0.95491898148148102</c:v>
                </c:pt>
                <c:pt idx="16503">
                  <c:v>0.95497685185185199</c:v>
                </c:pt>
                <c:pt idx="16504" formatCode="h:mm:ss">
                  <c:v>0.95503472222222197</c:v>
                </c:pt>
                <c:pt idx="16505" formatCode="h:mm:ss">
                  <c:v>0.95509259259259205</c:v>
                </c:pt>
                <c:pt idx="16506">
                  <c:v>0.95515046296296302</c:v>
                </c:pt>
                <c:pt idx="16507" formatCode="h:mm:ss">
                  <c:v>0.95520833333333299</c:v>
                </c:pt>
                <c:pt idx="16508" formatCode="h:mm:ss">
                  <c:v>0.95526620370370396</c:v>
                </c:pt>
                <c:pt idx="16509">
                  <c:v>0.95532407407407405</c:v>
                </c:pt>
                <c:pt idx="16510" formatCode="h:mm:ss">
                  <c:v>0.95538194444444402</c:v>
                </c:pt>
                <c:pt idx="16511" formatCode="h:mm:ss">
                  <c:v>0.95543981481481499</c:v>
                </c:pt>
                <c:pt idx="16512">
                  <c:v>0.95549768518518496</c:v>
                </c:pt>
                <c:pt idx="16513">
                  <c:v>0.95555555555555505</c:v>
                </c:pt>
                <c:pt idx="16514" formatCode="h:mm:ss">
                  <c:v>0.95561342592592602</c:v>
                </c:pt>
                <c:pt idx="16515" formatCode="h:mm:ss">
                  <c:v>0.95567129629629599</c:v>
                </c:pt>
                <c:pt idx="16516">
                  <c:v>0.95572916666666696</c:v>
                </c:pt>
                <c:pt idx="16517" formatCode="h:mm:ss">
                  <c:v>0.95578703703703705</c:v>
                </c:pt>
                <c:pt idx="16518" formatCode="h:mm:ss">
                  <c:v>0.95584490740740702</c:v>
                </c:pt>
                <c:pt idx="16519">
                  <c:v>0.95590277777777799</c:v>
                </c:pt>
                <c:pt idx="16520" formatCode="h:mm:ss">
                  <c:v>0.95596064814814796</c:v>
                </c:pt>
                <c:pt idx="16521" formatCode="h:mm:ss">
                  <c:v>0.95601851851851805</c:v>
                </c:pt>
                <c:pt idx="16522">
                  <c:v>0.95607638888888902</c:v>
                </c:pt>
                <c:pt idx="16523" formatCode="h:mm:ss">
                  <c:v>0.95613425925925899</c:v>
                </c:pt>
                <c:pt idx="16524" formatCode="h:mm:ss">
                  <c:v>0.95619212962962996</c:v>
                </c:pt>
                <c:pt idx="16525">
                  <c:v>0.95625000000000004</c:v>
                </c:pt>
                <c:pt idx="16526" formatCode="h:mm:ss">
                  <c:v>0.95630787037037002</c:v>
                </c:pt>
                <c:pt idx="16527" formatCode="h:mm:ss">
                  <c:v>0.95636574074074099</c:v>
                </c:pt>
                <c:pt idx="16528">
                  <c:v>0.95642361111111096</c:v>
                </c:pt>
                <c:pt idx="16529">
                  <c:v>0.95648148148148104</c:v>
                </c:pt>
                <c:pt idx="16530" formatCode="h:mm:ss">
                  <c:v>0.95653935185185202</c:v>
                </c:pt>
                <c:pt idx="16531" formatCode="h:mm:ss">
                  <c:v>0.95659722222222199</c:v>
                </c:pt>
                <c:pt idx="16532">
                  <c:v>0.95665509259259296</c:v>
                </c:pt>
                <c:pt idx="16533" formatCode="h:mm:ss">
                  <c:v>0.95671296296296304</c:v>
                </c:pt>
                <c:pt idx="16534" formatCode="h:mm:ss">
                  <c:v>0.95677083333333302</c:v>
                </c:pt>
                <c:pt idx="16535">
                  <c:v>0.95682870370370399</c:v>
                </c:pt>
                <c:pt idx="16536" formatCode="h:mm:ss">
                  <c:v>0.95688657407407396</c:v>
                </c:pt>
                <c:pt idx="16537" formatCode="h:mm:ss">
                  <c:v>0.95694444444444404</c:v>
                </c:pt>
                <c:pt idx="16538">
                  <c:v>0.95700231481481501</c:v>
                </c:pt>
                <c:pt idx="16539" formatCode="h:mm:ss">
                  <c:v>0.95706018518518499</c:v>
                </c:pt>
                <c:pt idx="16540" formatCode="h:mm:ss">
                  <c:v>0.95711805555555596</c:v>
                </c:pt>
                <c:pt idx="16541">
                  <c:v>0.95717592592592604</c:v>
                </c:pt>
                <c:pt idx="16542" formatCode="h:mm:ss">
                  <c:v>0.95723379629629601</c:v>
                </c:pt>
                <c:pt idx="16543" formatCode="h:mm:ss">
                  <c:v>0.95729166666666698</c:v>
                </c:pt>
                <c:pt idx="16544">
                  <c:v>0.95734953703703696</c:v>
                </c:pt>
                <c:pt idx="16545">
                  <c:v>0.95740740740740704</c:v>
                </c:pt>
                <c:pt idx="16546" formatCode="h:mm:ss">
                  <c:v>0.95746527777777801</c:v>
                </c:pt>
                <c:pt idx="16547" formatCode="h:mm:ss">
                  <c:v>0.95752314814814798</c:v>
                </c:pt>
                <c:pt idx="16548">
                  <c:v>0.95758101851851796</c:v>
                </c:pt>
                <c:pt idx="16549" formatCode="h:mm:ss">
                  <c:v>0.95763888888888904</c:v>
                </c:pt>
                <c:pt idx="16550" formatCode="h:mm:ss">
                  <c:v>0.95769675925925901</c:v>
                </c:pt>
                <c:pt idx="16551">
                  <c:v>0.95775462962962998</c:v>
                </c:pt>
                <c:pt idx="16552" formatCode="h:mm:ss">
                  <c:v>0.95781249999999996</c:v>
                </c:pt>
                <c:pt idx="16553" formatCode="h:mm:ss">
                  <c:v>0.95787037037037004</c:v>
                </c:pt>
                <c:pt idx="16554">
                  <c:v>0.95792824074074101</c:v>
                </c:pt>
                <c:pt idx="16555" formatCode="h:mm:ss">
                  <c:v>0.95798611111111098</c:v>
                </c:pt>
                <c:pt idx="16556" formatCode="h:mm:ss">
                  <c:v>0.95804398148148096</c:v>
                </c:pt>
                <c:pt idx="16557">
                  <c:v>0.95810185185185204</c:v>
                </c:pt>
                <c:pt idx="16558" formatCode="h:mm:ss">
                  <c:v>0.95815972222222201</c:v>
                </c:pt>
                <c:pt idx="16559" formatCode="h:mm:ss">
                  <c:v>0.95821759259259298</c:v>
                </c:pt>
                <c:pt idx="16560">
                  <c:v>0.95827546296296295</c:v>
                </c:pt>
                <c:pt idx="16561">
                  <c:v>0.95833333333333304</c:v>
                </c:pt>
                <c:pt idx="16562" formatCode="h:mm:ss">
                  <c:v>0.95839120370370401</c:v>
                </c:pt>
                <c:pt idx="16563" formatCode="h:mm:ss">
                  <c:v>0.95844907407407398</c:v>
                </c:pt>
                <c:pt idx="16564">
                  <c:v>0.95850694444444395</c:v>
                </c:pt>
                <c:pt idx="16565" formatCode="h:mm:ss">
                  <c:v>0.95856481481481504</c:v>
                </c:pt>
                <c:pt idx="16566" formatCode="h:mm:ss">
                  <c:v>0.95862268518518501</c:v>
                </c:pt>
                <c:pt idx="16567">
                  <c:v>0.95868055555555498</c:v>
                </c:pt>
                <c:pt idx="16568" formatCode="h:mm:ss">
                  <c:v>0.95873842592592595</c:v>
                </c:pt>
                <c:pt idx="16569" formatCode="h:mm:ss">
                  <c:v>0.95879629629629604</c:v>
                </c:pt>
                <c:pt idx="16570">
                  <c:v>0.95885416666666701</c:v>
                </c:pt>
                <c:pt idx="16571" formatCode="h:mm:ss">
                  <c:v>0.95891203703703698</c:v>
                </c:pt>
                <c:pt idx="16572" formatCode="h:mm:ss">
                  <c:v>0.95896990740740695</c:v>
                </c:pt>
                <c:pt idx="16573">
                  <c:v>0.95902777777777803</c:v>
                </c:pt>
                <c:pt idx="16574" formatCode="h:mm:ss">
                  <c:v>0.95908564814814801</c:v>
                </c:pt>
                <c:pt idx="16575" formatCode="h:mm:ss">
                  <c:v>0.95914351851851798</c:v>
                </c:pt>
                <c:pt idx="16576">
                  <c:v>0.95920138888888895</c:v>
                </c:pt>
                <c:pt idx="16577">
                  <c:v>0.95925925925925903</c:v>
                </c:pt>
                <c:pt idx="16578" formatCode="h:mm:ss">
                  <c:v>0.95931712962963001</c:v>
                </c:pt>
                <c:pt idx="16579" formatCode="h:mm:ss">
                  <c:v>0.95937499999999998</c:v>
                </c:pt>
                <c:pt idx="16580">
                  <c:v>0.95943287037036995</c:v>
                </c:pt>
                <c:pt idx="16581" formatCode="h:mm:ss">
                  <c:v>0.95949074074074103</c:v>
                </c:pt>
                <c:pt idx="16582" formatCode="h:mm:ss">
                  <c:v>0.95954861111111101</c:v>
                </c:pt>
                <c:pt idx="16583">
                  <c:v>0.95960648148148098</c:v>
                </c:pt>
                <c:pt idx="16584" formatCode="h:mm:ss">
                  <c:v>0.95966435185185195</c:v>
                </c:pt>
                <c:pt idx="16585" formatCode="h:mm:ss">
                  <c:v>0.95972222222222203</c:v>
                </c:pt>
                <c:pt idx="16586">
                  <c:v>0.959780092592593</c:v>
                </c:pt>
                <c:pt idx="16587" formatCode="h:mm:ss">
                  <c:v>0.95983796296296298</c:v>
                </c:pt>
                <c:pt idx="16588" formatCode="h:mm:ss">
                  <c:v>0.95989583333333295</c:v>
                </c:pt>
                <c:pt idx="16589">
                  <c:v>0.95995370370370403</c:v>
                </c:pt>
                <c:pt idx="16590" formatCode="h:mm:ss">
                  <c:v>0.960011574074074</c:v>
                </c:pt>
                <c:pt idx="16591" formatCode="h:mm:ss">
                  <c:v>0.96006944444444398</c:v>
                </c:pt>
                <c:pt idx="16592">
                  <c:v>0.96012731481481495</c:v>
                </c:pt>
                <c:pt idx="16593">
                  <c:v>0.96018518518518503</c:v>
                </c:pt>
                <c:pt idx="16594" formatCode="h:mm:ss">
                  <c:v>0.960243055555555</c:v>
                </c:pt>
                <c:pt idx="16595" formatCode="h:mm:ss">
                  <c:v>0.96030092592592597</c:v>
                </c:pt>
                <c:pt idx="16596">
                  <c:v>0.96035879629629595</c:v>
                </c:pt>
                <c:pt idx="16597" formatCode="h:mm:ss">
                  <c:v>0.96041666666666703</c:v>
                </c:pt>
                <c:pt idx="16598" formatCode="h:mm:ss">
                  <c:v>0.960474537037037</c:v>
                </c:pt>
                <c:pt idx="16599">
                  <c:v>0.96053240740740697</c:v>
                </c:pt>
                <c:pt idx="16600" formatCode="h:mm:ss">
                  <c:v>0.96059027777777795</c:v>
                </c:pt>
                <c:pt idx="16601" formatCode="h:mm:ss">
                  <c:v>0.96064814814814803</c:v>
                </c:pt>
                <c:pt idx="16602">
                  <c:v>0.960706018518518</c:v>
                </c:pt>
                <c:pt idx="16603" formatCode="h:mm:ss">
                  <c:v>0.96076388888888897</c:v>
                </c:pt>
                <c:pt idx="16604" formatCode="h:mm:ss">
                  <c:v>0.96082175925925895</c:v>
                </c:pt>
                <c:pt idx="16605">
                  <c:v>0.96087962962963003</c:v>
                </c:pt>
                <c:pt idx="16606" formatCode="h:mm:ss">
                  <c:v>0.9609375</c:v>
                </c:pt>
                <c:pt idx="16607" formatCode="h:mm:ss">
                  <c:v>0.96099537037036997</c:v>
                </c:pt>
                <c:pt idx="16608">
                  <c:v>0.96105324074074105</c:v>
                </c:pt>
                <c:pt idx="16609">
                  <c:v>0.96111111111111103</c:v>
                </c:pt>
                <c:pt idx="16610" formatCode="h:mm:ss">
                  <c:v>0.961168981481481</c:v>
                </c:pt>
                <c:pt idx="16611" formatCode="h:mm:ss">
                  <c:v>0.96122685185185197</c:v>
                </c:pt>
                <c:pt idx="16612">
                  <c:v>0.96128472222222205</c:v>
                </c:pt>
                <c:pt idx="16613" formatCode="h:mm:ss">
                  <c:v>0.96134259259259203</c:v>
                </c:pt>
                <c:pt idx="16614" formatCode="h:mm:ss">
                  <c:v>0.961400462962963</c:v>
                </c:pt>
                <c:pt idx="16615">
                  <c:v>0.96145833333333297</c:v>
                </c:pt>
                <c:pt idx="16616" formatCode="h:mm:ss">
                  <c:v>0.96151620370370405</c:v>
                </c:pt>
                <c:pt idx="16617" formatCode="h:mm:ss">
                  <c:v>0.96157407407407403</c:v>
                </c:pt>
                <c:pt idx="16618">
                  <c:v>0.961631944444444</c:v>
                </c:pt>
                <c:pt idx="16619" formatCode="h:mm:ss">
                  <c:v>0.96168981481481497</c:v>
                </c:pt>
                <c:pt idx="16620" formatCode="h:mm:ss">
                  <c:v>0.96174768518518505</c:v>
                </c:pt>
                <c:pt idx="16621">
                  <c:v>0.96180555555555503</c:v>
                </c:pt>
                <c:pt idx="16622" formatCode="h:mm:ss">
                  <c:v>0.961863425925926</c:v>
                </c:pt>
                <c:pt idx="16623" formatCode="h:mm:ss">
                  <c:v>0.96192129629629597</c:v>
                </c:pt>
                <c:pt idx="16624">
                  <c:v>0.96197916666666705</c:v>
                </c:pt>
                <c:pt idx="16625">
                  <c:v>0.96203703703703702</c:v>
                </c:pt>
                <c:pt idx="16626" formatCode="h:mm:ss">
                  <c:v>0.962094907407407</c:v>
                </c:pt>
                <c:pt idx="16627" formatCode="h:mm:ss">
                  <c:v>0.96215277777777797</c:v>
                </c:pt>
                <c:pt idx="16628">
                  <c:v>0.96221064814814805</c:v>
                </c:pt>
                <c:pt idx="16629" formatCode="h:mm:ss">
                  <c:v>0.96226851851851802</c:v>
                </c:pt>
                <c:pt idx="16630" formatCode="h:mm:ss">
                  <c:v>0.96232638888888899</c:v>
                </c:pt>
                <c:pt idx="16631">
                  <c:v>0.96238425925925897</c:v>
                </c:pt>
                <c:pt idx="16632" formatCode="h:mm:ss">
                  <c:v>0.96244212962963005</c:v>
                </c:pt>
                <c:pt idx="16633" formatCode="h:mm:ss">
                  <c:v>0.96250000000000002</c:v>
                </c:pt>
                <c:pt idx="16634">
                  <c:v>0.96255787037036999</c:v>
                </c:pt>
                <c:pt idx="16635" formatCode="h:mm:ss">
                  <c:v>0.96261574074074097</c:v>
                </c:pt>
                <c:pt idx="16636" formatCode="h:mm:ss">
                  <c:v>0.96267361111111105</c:v>
                </c:pt>
                <c:pt idx="16637">
                  <c:v>0.96273148148148102</c:v>
                </c:pt>
                <c:pt idx="16638" formatCode="h:mm:ss">
                  <c:v>0.96278935185185199</c:v>
                </c:pt>
                <c:pt idx="16639" formatCode="h:mm:ss">
                  <c:v>0.96284722222222197</c:v>
                </c:pt>
                <c:pt idx="16640">
                  <c:v>0.96290509259259205</c:v>
                </c:pt>
                <c:pt idx="16641">
                  <c:v>0.96296296296296302</c:v>
                </c:pt>
                <c:pt idx="16642" formatCode="h:mm:ss">
                  <c:v>0.96302083333333299</c:v>
                </c:pt>
                <c:pt idx="16643" formatCode="h:mm:ss">
                  <c:v>0.96307870370370396</c:v>
                </c:pt>
                <c:pt idx="16644">
                  <c:v>0.96313657407407405</c:v>
                </c:pt>
                <c:pt idx="16645" formatCode="h:mm:ss">
                  <c:v>0.96319444444444402</c:v>
                </c:pt>
                <c:pt idx="16646" formatCode="h:mm:ss">
                  <c:v>0.96325231481481499</c:v>
                </c:pt>
                <c:pt idx="16647">
                  <c:v>0.96331018518518496</c:v>
                </c:pt>
                <c:pt idx="16648" formatCode="h:mm:ss">
                  <c:v>0.96336805555555505</c:v>
                </c:pt>
                <c:pt idx="16649" formatCode="h:mm:ss">
                  <c:v>0.96342592592592602</c:v>
                </c:pt>
                <c:pt idx="16650">
                  <c:v>0.96348379629629599</c:v>
                </c:pt>
                <c:pt idx="16651" formatCode="h:mm:ss">
                  <c:v>0.96354166666666696</c:v>
                </c:pt>
                <c:pt idx="16652" formatCode="h:mm:ss">
                  <c:v>0.96359953703703705</c:v>
                </c:pt>
                <c:pt idx="16653">
                  <c:v>0.96365740740740702</c:v>
                </c:pt>
                <c:pt idx="16654" formatCode="h:mm:ss">
                  <c:v>0.96371527777777799</c:v>
                </c:pt>
                <c:pt idx="16655" formatCode="h:mm:ss">
                  <c:v>0.96377314814814796</c:v>
                </c:pt>
                <c:pt idx="16656">
                  <c:v>0.96383101851851805</c:v>
                </c:pt>
                <c:pt idx="16657">
                  <c:v>0.96388888888888902</c:v>
                </c:pt>
                <c:pt idx="16658" formatCode="h:mm:ss">
                  <c:v>0.96394675925925899</c:v>
                </c:pt>
                <c:pt idx="16659" formatCode="h:mm:ss">
                  <c:v>0.96400462962962996</c:v>
                </c:pt>
                <c:pt idx="16660">
                  <c:v>0.96406250000000004</c:v>
                </c:pt>
                <c:pt idx="16661" formatCode="h:mm:ss">
                  <c:v>0.96412037037037002</c:v>
                </c:pt>
                <c:pt idx="16662" formatCode="h:mm:ss">
                  <c:v>0.96417824074074099</c:v>
                </c:pt>
                <c:pt idx="16663">
                  <c:v>0.96423611111111096</c:v>
                </c:pt>
                <c:pt idx="16664" formatCode="h:mm:ss">
                  <c:v>0.96429398148148104</c:v>
                </c:pt>
                <c:pt idx="16665" formatCode="h:mm:ss">
                  <c:v>0.96435185185185202</c:v>
                </c:pt>
                <c:pt idx="16666">
                  <c:v>0.96440972222222199</c:v>
                </c:pt>
                <c:pt idx="16667" formatCode="h:mm:ss">
                  <c:v>0.96446759259259296</c:v>
                </c:pt>
                <c:pt idx="16668" formatCode="h:mm:ss">
                  <c:v>0.96452546296296304</c:v>
                </c:pt>
                <c:pt idx="16669">
                  <c:v>0.96458333333333302</c:v>
                </c:pt>
                <c:pt idx="16670" formatCode="h:mm:ss">
                  <c:v>0.96464120370370399</c:v>
                </c:pt>
                <c:pt idx="16671" formatCode="h:mm:ss">
                  <c:v>0.96469907407407396</c:v>
                </c:pt>
                <c:pt idx="16672">
                  <c:v>0.96475694444444404</c:v>
                </c:pt>
                <c:pt idx="16673">
                  <c:v>0.96481481481481501</c:v>
                </c:pt>
                <c:pt idx="16674" formatCode="h:mm:ss">
                  <c:v>0.96487268518518499</c:v>
                </c:pt>
                <c:pt idx="16675" formatCode="h:mm:ss">
                  <c:v>0.96493055555555596</c:v>
                </c:pt>
                <c:pt idx="16676">
                  <c:v>0.96498842592592604</c:v>
                </c:pt>
                <c:pt idx="16677" formatCode="h:mm:ss">
                  <c:v>0.96504629629629601</c:v>
                </c:pt>
                <c:pt idx="16678" formatCode="h:mm:ss">
                  <c:v>0.96510416666666698</c:v>
                </c:pt>
                <c:pt idx="16679">
                  <c:v>0.96516203703703696</c:v>
                </c:pt>
                <c:pt idx="16680" formatCode="h:mm:ss">
                  <c:v>0.96521990740740704</c:v>
                </c:pt>
                <c:pt idx="16681" formatCode="h:mm:ss">
                  <c:v>0.96527777777777801</c:v>
                </c:pt>
                <c:pt idx="16682">
                  <c:v>0.96533564814814798</c:v>
                </c:pt>
                <c:pt idx="16683" formatCode="h:mm:ss">
                  <c:v>0.96539351851851796</c:v>
                </c:pt>
                <c:pt idx="16684" formatCode="h:mm:ss">
                  <c:v>0.96545138888888904</c:v>
                </c:pt>
                <c:pt idx="16685">
                  <c:v>0.96550925925925901</c:v>
                </c:pt>
                <c:pt idx="16686" formatCode="h:mm:ss">
                  <c:v>0.96556712962962998</c:v>
                </c:pt>
                <c:pt idx="16687" formatCode="h:mm:ss">
                  <c:v>0.96562499999999996</c:v>
                </c:pt>
                <c:pt idx="16688">
                  <c:v>0.96568287037037004</c:v>
                </c:pt>
                <c:pt idx="16689">
                  <c:v>0.96574074074074101</c:v>
                </c:pt>
                <c:pt idx="16690" formatCode="h:mm:ss">
                  <c:v>0.96579861111111098</c:v>
                </c:pt>
                <c:pt idx="16691" formatCode="h:mm:ss">
                  <c:v>0.96585648148148096</c:v>
                </c:pt>
                <c:pt idx="16692">
                  <c:v>0.96591435185185204</c:v>
                </c:pt>
                <c:pt idx="16693" formatCode="h:mm:ss">
                  <c:v>0.96597222222222201</c:v>
                </c:pt>
                <c:pt idx="16694" formatCode="h:mm:ss">
                  <c:v>0.96603009259259298</c:v>
                </c:pt>
                <c:pt idx="16695">
                  <c:v>0.96608796296296295</c:v>
                </c:pt>
                <c:pt idx="16696" formatCode="h:mm:ss">
                  <c:v>0.96614583333333304</c:v>
                </c:pt>
                <c:pt idx="16697" formatCode="h:mm:ss">
                  <c:v>0.96620370370370401</c:v>
                </c:pt>
                <c:pt idx="16698">
                  <c:v>0.96626157407407398</c:v>
                </c:pt>
                <c:pt idx="16699" formatCode="h:mm:ss">
                  <c:v>0.96631944444444395</c:v>
                </c:pt>
                <c:pt idx="16700" formatCode="h:mm:ss">
                  <c:v>0.96637731481481504</c:v>
                </c:pt>
                <c:pt idx="16701">
                  <c:v>0.96643518518518501</c:v>
                </c:pt>
                <c:pt idx="16702" formatCode="h:mm:ss">
                  <c:v>0.96649305555555498</c:v>
                </c:pt>
                <c:pt idx="16703" formatCode="h:mm:ss">
                  <c:v>0.96655092592592595</c:v>
                </c:pt>
                <c:pt idx="16704">
                  <c:v>0.96660879629629604</c:v>
                </c:pt>
                <c:pt idx="16705">
                  <c:v>0.96666666666666701</c:v>
                </c:pt>
                <c:pt idx="16706" formatCode="h:mm:ss">
                  <c:v>0.96672453703703698</c:v>
                </c:pt>
                <c:pt idx="16707" formatCode="h:mm:ss">
                  <c:v>0.96678240740740695</c:v>
                </c:pt>
                <c:pt idx="16708">
                  <c:v>0.96684027777777803</c:v>
                </c:pt>
                <c:pt idx="16709" formatCode="h:mm:ss">
                  <c:v>0.96689814814814801</c:v>
                </c:pt>
                <c:pt idx="16710" formatCode="h:mm:ss">
                  <c:v>0.96695601851851798</c:v>
                </c:pt>
                <c:pt idx="16711">
                  <c:v>0.96701388888888895</c:v>
                </c:pt>
                <c:pt idx="16712" formatCode="h:mm:ss">
                  <c:v>0.96707175925925903</c:v>
                </c:pt>
                <c:pt idx="16713" formatCode="h:mm:ss">
                  <c:v>0.96712962962963001</c:v>
                </c:pt>
                <c:pt idx="16714">
                  <c:v>0.96718749999999998</c:v>
                </c:pt>
                <c:pt idx="16715" formatCode="h:mm:ss">
                  <c:v>0.96724537037036995</c:v>
                </c:pt>
                <c:pt idx="16716" formatCode="h:mm:ss">
                  <c:v>0.96730324074074103</c:v>
                </c:pt>
                <c:pt idx="16717">
                  <c:v>0.96736111111111101</c:v>
                </c:pt>
                <c:pt idx="16718" formatCode="h:mm:ss">
                  <c:v>0.96741898148148098</c:v>
                </c:pt>
                <c:pt idx="16719" formatCode="h:mm:ss">
                  <c:v>0.96747685185185195</c:v>
                </c:pt>
                <c:pt idx="16720">
                  <c:v>0.96753472222222203</c:v>
                </c:pt>
                <c:pt idx="16721">
                  <c:v>0.967592592592593</c:v>
                </c:pt>
                <c:pt idx="16722" formatCode="h:mm:ss">
                  <c:v>0.96765046296296298</c:v>
                </c:pt>
                <c:pt idx="16723" formatCode="h:mm:ss">
                  <c:v>0.96770833333333295</c:v>
                </c:pt>
                <c:pt idx="16724">
                  <c:v>0.96776620370370403</c:v>
                </c:pt>
                <c:pt idx="16725" formatCode="h:mm:ss">
                  <c:v>0.967824074074074</c:v>
                </c:pt>
                <c:pt idx="16726" formatCode="h:mm:ss">
                  <c:v>0.96788194444444398</c:v>
                </c:pt>
                <c:pt idx="16727">
                  <c:v>0.96793981481481495</c:v>
                </c:pt>
                <c:pt idx="16728" formatCode="h:mm:ss">
                  <c:v>0.96799768518518503</c:v>
                </c:pt>
                <c:pt idx="16729" formatCode="h:mm:ss">
                  <c:v>0.968055555555555</c:v>
                </c:pt>
                <c:pt idx="16730">
                  <c:v>0.96811342592592597</c:v>
                </c:pt>
                <c:pt idx="16731" formatCode="h:mm:ss">
                  <c:v>0.96817129629629595</c:v>
                </c:pt>
                <c:pt idx="16732" formatCode="h:mm:ss">
                  <c:v>0.96822916666666703</c:v>
                </c:pt>
                <c:pt idx="16733">
                  <c:v>0.968287037037037</c:v>
                </c:pt>
                <c:pt idx="16734" formatCode="h:mm:ss">
                  <c:v>0.96834490740740697</c:v>
                </c:pt>
                <c:pt idx="16735" formatCode="h:mm:ss">
                  <c:v>0.96840277777777795</c:v>
                </c:pt>
                <c:pt idx="16736">
                  <c:v>0.96846064814814803</c:v>
                </c:pt>
                <c:pt idx="16737">
                  <c:v>0.968518518518518</c:v>
                </c:pt>
                <c:pt idx="16738" formatCode="h:mm:ss">
                  <c:v>0.96857638888888897</c:v>
                </c:pt>
                <c:pt idx="16739" formatCode="h:mm:ss">
                  <c:v>0.96863425925925895</c:v>
                </c:pt>
                <c:pt idx="16740">
                  <c:v>0.96869212962963003</c:v>
                </c:pt>
                <c:pt idx="16741" formatCode="h:mm:ss">
                  <c:v>0.96875</c:v>
                </c:pt>
                <c:pt idx="16742" formatCode="h:mm:ss">
                  <c:v>0.96880787037036997</c:v>
                </c:pt>
                <c:pt idx="16743">
                  <c:v>0.96886574074074105</c:v>
                </c:pt>
                <c:pt idx="16744" formatCode="h:mm:ss">
                  <c:v>0.96892361111111103</c:v>
                </c:pt>
                <c:pt idx="16745" formatCode="h:mm:ss">
                  <c:v>0.968981481481481</c:v>
                </c:pt>
                <c:pt idx="16746">
                  <c:v>0.96903935185185197</c:v>
                </c:pt>
                <c:pt idx="16747" formatCode="h:mm:ss">
                  <c:v>0.96909722222222205</c:v>
                </c:pt>
                <c:pt idx="16748" formatCode="h:mm:ss">
                  <c:v>0.96915509259259203</c:v>
                </c:pt>
                <c:pt idx="16749">
                  <c:v>0.969212962962963</c:v>
                </c:pt>
                <c:pt idx="16750" formatCode="h:mm:ss">
                  <c:v>0.96927083333333297</c:v>
                </c:pt>
                <c:pt idx="16751" formatCode="h:mm:ss">
                  <c:v>0.96932870370370405</c:v>
                </c:pt>
                <c:pt idx="16752">
                  <c:v>0.96938657407407403</c:v>
                </c:pt>
                <c:pt idx="16753">
                  <c:v>0.969444444444444</c:v>
                </c:pt>
                <c:pt idx="16754" formatCode="h:mm:ss">
                  <c:v>0.96950231481481497</c:v>
                </c:pt>
                <c:pt idx="16755" formatCode="h:mm:ss">
                  <c:v>0.96956018518518505</c:v>
                </c:pt>
                <c:pt idx="16756">
                  <c:v>0.96961805555555503</c:v>
                </c:pt>
                <c:pt idx="16757" formatCode="h:mm:ss">
                  <c:v>0.969675925925926</c:v>
                </c:pt>
                <c:pt idx="16758" formatCode="h:mm:ss">
                  <c:v>0.96973379629629597</c:v>
                </c:pt>
                <c:pt idx="16759">
                  <c:v>0.96979166666666705</c:v>
                </c:pt>
                <c:pt idx="16760" formatCode="h:mm:ss">
                  <c:v>0.96984953703703702</c:v>
                </c:pt>
                <c:pt idx="16761" formatCode="h:mm:ss">
                  <c:v>0.969907407407407</c:v>
                </c:pt>
                <c:pt idx="16762">
                  <c:v>0.96996527777777797</c:v>
                </c:pt>
                <c:pt idx="16763" formatCode="h:mm:ss">
                  <c:v>0.97002314814814805</c:v>
                </c:pt>
                <c:pt idx="16764" formatCode="h:mm:ss">
                  <c:v>0.97008101851851802</c:v>
                </c:pt>
                <c:pt idx="16765">
                  <c:v>0.97013888888888899</c:v>
                </c:pt>
                <c:pt idx="16766" formatCode="h:mm:ss">
                  <c:v>0.97019675925925897</c:v>
                </c:pt>
                <c:pt idx="16767" formatCode="h:mm:ss">
                  <c:v>0.97025462962963005</c:v>
                </c:pt>
                <c:pt idx="16768">
                  <c:v>0.97031250000000002</c:v>
                </c:pt>
                <c:pt idx="16769">
                  <c:v>0.97037037037036999</c:v>
                </c:pt>
                <c:pt idx="16770" formatCode="h:mm:ss">
                  <c:v>0.97042824074074097</c:v>
                </c:pt>
                <c:pt idx="16771" formatCode="h:mm:ss">
                  <c:v>0.97048611111111105</c:v>
                </c:pt>
                <c:pt idx="16772">
                  <c:v>0.97054398148148102</c:v>
                </c:pt>
                <c:pt idx="16773" formatCode="h:mm:ss">
                  <c:v>0.97060185185185199</c:v>
                </c:pt>
                <c:pt idx="16774" formatCode="h:mm:ss">
                  <c:v>0.97065972222222197</c:v>
                </c:pt>
                <c:pt idx="16775">
                  <c:v>0.97071759259259205</c:v>
                </c:pt>
                <c:pt idx="16776" formatCode="h:mm:ss">
                  <c:v>0.97077546296296302</c:v>
                </c:pt>
                <c:pt idx="16777" formatCode="h:mm:ss">
                  <c:v>0.97083333333333299</c:v>
                </c:pt>
                <c:pt idx="16778">
                  <c:v>0.97089120370370396</c:v>
                </c:pt>
                <c:pt idx="16779" formatCode="h:mm:ss">
                  <c:v>0.97094907407407405</c:v>
                </c:pt>
                <c:pt idx="16780" formatCode="h:mm:ss">
                  <c:v>0.97100694444444402</c:v>
                </c:pt>
                <c:pt idx="16781">
                  <c:v>0.97106481481481499</c:v>
                </c:pt>
                <c:pt idx="16782" formatCode="h:mm:ss">
                  <c:v>0.97112268518518496</c:v>
                </c:pt>
                <c:pt idx="16783" formatCode="h:mm:ss">
                  <c:v>0.97118055555555505</c:v>
                </c:pt>
                <c:pt idx="16784">
                  <c:v>0.97123842592592602</c:v>
                </c:pt>
                <c:pt idx="16785">
                  <c:v>0.97129629629629599</c:v>
                </c:pt>
                <c:pt idx="16786" formatCode="h:mm:ss">
                  <c:v>0.97135416666666696</c:v>
                </c:pt>
                <c:pt idx="16787" formatCode="h:mm:ss">
                  <c:v>0.97141203703703705</c:v>
                </c:pt>
                <c:pt idx="16788">
                  <c:v>0.97146990740740702</c:v>
                </c:pt>
                <c:pt idx="16789" formatCode="h:mm:ss">
                  <c:v>0.97152777777777799</c:v>
                </c:pt>
                <c:pt idx="16790" formatCode="h:mm:ss">
                  <c:v>0.97158564814814796</c:v>
                </c:pt>
                <c:pt idx="16791">
                  <c:v>0.97164351851851805</c:v>
                </c:pt>
                <c:pt idx="16792" formatCode="h:mm:ss">
                  <c:v>0.97170138888888902</c:v>
                </c:pt>
                <c:pt idx="16793" formatCode="h:mm:ss">
                  <c:v>0.97175925925925899</c:v>
                </c:pt>
                <c:pt idx="16794">
                  <c:v>0.97181712962962996</c:v>
                </c:pt>
                <c:pt idx="16795" formatCode="h:mm:ss">
                  <c:v>0.97187500000000004</c:v>
                </c:pt>
                <c:pt idx="16796" formatCode="h:mm:ss">
                  <c:v>0.97193287037037002</c:v>
                </c:pt>
                <c:pt idx="16797">
                  <c:v>0.97199074074074099</c:v>
                </c:pt>
                <c:pt idx="16798" formatCode="h:mm:ss">
                  <c:v>0.97204861111111096</c:v>
                </c:pt>
                <c:pt idx="16799" formatCode="h:mm:ss">
                  <c:v>0.97210648148148104</c:v>
                </c:pt>
                <c:pt idx="16800">
                  <c:v>0.97216435185185202</c:v>
                </c:pt>
                <c:pt idx="16801">
                  <c:v>0.97222222222222199</c:v>
                </c:pt>
                <c:pt idx="16802" formatCode="h:mm:ss">
                  <c:v>0.97228009259259296</c:v>
                </c:pt>
                <c:pt idx="16803" formatCode="h:mm:ss">
                  <c:v>0.97233796296296304</c:v>
                </c:pt>
                <c:pt idx="16804">
                  <c:v>0.97239583333333302</c:v>
                </c:pt>
                <c:pt idx="16805" formatCode="h:mm:ss">
                  <c:v>0.97245370370370399</c:v>
                </c:pt>
                <c:pt idx="16806" formatCode="h:mm:ss">
                  <c:v>0.97251157407407396</c:v>
                </c:pt>
                <c:pt idx="16807">
                  <c:v>0.97256944444444404</c:v>
                </c:pt>
                <c:pt idx="16808" formatCode="h:mm:ss">
                  <c:v>0.97262731481481501</c:v>
                </c:pt>
                <c:pt idx="16809" formatCode="h:mm:ss">
                  <c:v>0.97268518518518499</c:v>
                </c:pt>
                <c:pt idx="16810">
                  <c:v>0.97274305555555596</c:v>
                </c:pt>
                <c:pt idx="16811" formatCode="h:mm:ss">
                  <c:v>0.97280092592592604</c:v>
                </c:pt>
                <c:pt idx="16812" formatCode="h:mm:ss">
                  <c:v>0.97285879629629601</c:v>
                </c:pt>
                <c:pt idx="16813">
                  <c:v>0.97291666666666698</c:v>
                </c:pt>
                <c:pt idx="16814" formatCode="h:mm:ss">
                  <c:v>0.97297453703703696</c:v>
                </c:pt>
                <c:pt idx="16815" formatCode="h:mm:ss">
                  <c:v>0.97303240740740704</c:v>
                </c:pt>
                <c:pt idx="16816">
                  <c:v>0.97309027777777801</c:v>
                </c:pt>
                <c:pt idx="16817">
                  <c:v>0.97314814814814798</c:v>
                </c:pt>
                <c:pt idx="16818" formatCode="h:mm:ss">
                  <c:v>0.97320601851851796</c:v>
                </c:pt>
                <c:pt idx="16819" formatCode="h:mm:ss">
                  <c:v>0.97326388888888904</c:v>
                </c:pt>
                <c:pt idx="16820">
                  <c:v>0.97332175925925901</c:v>
                </c:pt>
                <c:pt idx="16821" formatCode="h:mm:ss">
                  <c:v>0.97337962962962998</c:v>
                </c:pt>
                <c:pt idx="16822" formatCode="h:mm:ss">
                  <c:v>0.97343749999999996</c:v>
                </c:pt>
                <c:pt idx="16823">
                  <c:v>0.97349537037037004</c:v>
                </c:pt>
                <c:pt idx="16824" formatCode="h:mm:ss">
                  <c:v>0.97355324074074101</c:v>
                </c:pt>
                <c:pt idx="16825" formatCode="h:mm:ss">
                  <c:v>0.97361111111111098</c:v>
                </c:pt>
                <c:pt idx="16826">
                  <c:v>0.97366898148148096</c:v>
                </c:pt>
                <c:pt idx="16827" formatCode="h:mm:ss">
                  <c:v>0.97372685185185204</c:v>
                </c:pt>
                <c:pt idx="16828" formatCode="h:mm:ss">
                  <c:v>0.97378472222222201</c:v>
                </c:pt>
                <c:pt idx="16829">
                  <c:v>0.97384259259259298</c:v>
                </c:pt>
                <c:pt idx="16830" formatCode="h:mm:ss">
                  <c:v>0.97390046296296295</c:v>
                </c:pt>
                <c:pt idx="16831" formatCode="h:mm:ss">
                  <c:v>0.97395833333333304</c:v>
                </c:pt>
                <c:pt idx="16832">
                  <c:v>0.97401620370370401</c:v>
                </c:pt>
                <c:pt idx="16833">
                  <c:v>0.97407407407407398</c:v>
                </c:pt>
                <c:pt idx="16834" formatCode="h:mm:ss">
                  <c:v>0.97413194444444395</c:v>
                </c:pt>
                <c:pt idx="16835" formatCode="h:mm:ss">
                  <c:v>0.97418981481481504</c:v>
                </c:pt>
                <c:pt idx="16836">
                  <c:v>0.97424768518518501</c:v>
                </c:pt>
                <c:pt idx="16837" formatCode="h:mm:ss">
                  <c:v>0.97430555555555498</c:v>
                </c:pt>
                <c:pt idx="16838" formatCode="h:mm:ss">
                  <c:v>0.97436342592592595</c:v>
                </c:pt>
                <c:pt idx="16839">
                  <c:v>0.97442129629629604</c:v>
                </c:pt>
                <c:pt idx="16840" formatCode="h:mm:ss">
                  <c:v>0.97447916666666701</c:v>
                </c:pt>
                <c:pt idx="16841" formatCode="h:mm:ss">
                  <c:v>0.97453703703703698</c:v>
                </c:pt>
                <c:pt idx="16842">
                  <c:v>0.97459490740740695</c:v>
                </c:pt>
                <c:pt idx="16843" formatCode="h:mm:ss">
                  <c:v>0.97465277777777803</c:v>
                </c:pt>
                <c:pt idx="16844" formatCode="h:mm:ss">
                  <c:v>0.97471064814814801</c:v>
                </c:pt>
                <c:pt idx="16845">
                  <c:v>0.97476851851851798</c:v>
                </c:pt>
                <c:pt idx="16846" formatCode="h:mm:ss">
                  <c:v>0.97482638888888895</c:v>
                </c:pt>
                <c:pt idx="16847" formatCode="h:mm:ss">
                  <c:v>0.97488425925925903</c:v>
                </c:pt>
                <c:pt idx="16848">
                  <c:v>0.97494212962963001</c:v>
                </c:pt>
                <c:pt idx="16849">
                  <c:v>0.97499999999999998</c:v>
                </c:pt>
                <c:pt idx="16850" formatCode="h:mm:ss">
                  <c:v>0.97505787037036995</c:v>
                </c:pt>
                <c:pt idx="16851" formatCode="h:mm:ss">
                  <c:v>0.97511574074074103</c:v>
                </c:pt>
                <c:pt idx="16852">
                  <c:v>0.97517361111111101</c:v>
                </c:pt>
                <c:pt idx="16853" formatCode="h:mm:ss">
                  <c:v>0.97523148148148098</c:v>
                </c:pt>
                <c:pt idx="16854" formatCode="h:mm:ss">
                  <c:v>0.97528935185185195</c:v>
                </c:pt>
                <c:pt idx="16855">
                  <c:v>0.97534722222222203</c:v>
                </c:pt>
                <c:pt idx="16856" formatCode="h:mm:ss">
                  <c:v>0.975405092592593</c:v>
                </c:pt>
                <c:pt idx="16857" formatCode="h:mm:ss">
                  <c:v>0.97546296296296298</c:v>
                </c:pt>
                <c:pt idx="16858">
                  <c:v>0.97552083333333295</c:v>
                </c:pt>
                <c:pt idx="16859" formatCode="h:mm:ss">
                  <c:v>0.97557870370370403</c:v>
                </c:pt>
                <c:pt idx="16860" formatCode="h:mm:ss">
                  <c:v>0.975636574074074</c:v>
                </c:pt>
                <c:pt idx="16861">
                  <c:v>0.97569444444444398</c:v>
                </c:pt>
                <c:pt idx="16862" formatCode="h:mm:ss">
                  <c:v>0.97575231481481495</c:v>
                </c:pt>
                <c:pt idx="16863" formatCode="h:mm:ss">
                  <c:v>0.97581018518518503</c:v>
                </c:pt>
                <c:pt idx="16864">
                  <c:v>0.975868055555555</c:v>
                </c:pt>
                <c:pt idx="16865">
                  <c:v>0.97592592592592597</c:v>
                </c:pt>
                <c:pt idx="16866" formatCode="h:mm:ss">
                  <c:v>0.97598379629629595</c:v>
                </c:pt>
                <c:pt idx="16867" formatCode="h:mm:ss">
                  <c:v>0.97604166666666703</c:v>
                </c:pt>
                <c:pt idx="16868">
                  <c:v>0.976099537037037</c:v>
                </c:pt>
                <c:pt idx="16869" formatCode="h:mm:ss">
                  <c:v>0.97615740740740697</c:v>
                </c:pt>
                <c:pt idx="16870" formatCode="h:mm:ss">
                  <c:v>0.97621527777777795</c:v>
                </c:pt>
                <c:pt idx="16871">
                  <c:v>0.97627314814814803</c:v>
                </c:pt>
                <c:pt idx="16872" formatCode="h:mm:ss">
                  <c:v>0.976331018518518</c:v>
                </c:pt>
                <c:pt idx="16873" formatCode="h:mm:ss">
                  <c:v>0.97638888888888897</c:v>
                </c:pt>
                <c:pt idx="16874">
                  <c:v>0.97644675925925895</c:v>
                </c:pt>
                <c:pt idx="16875" formatCode="h:mm:ss">
                  <c:v>0.97650462962963003</c:v>
                </c:pt>
                <c:pt idx="16876" formatCode="h:mm:ss">
                  <c:v>0.9765625</c:v>
                </c:pt>
                <c:pt idx="16877">
                  <c:v>0.97662037037036997</c:v>
                </c:pt>
                <c:pt idx="16878" formatCode="h:mm:ss">
                  <c:v>0.97667824074074105</c:v>
                </c:pt>
                <c:pt idx="16879" formatCode="h:mm:ss">
                  <c:v>0.97673611111111103</c:v>
                </c:pt>
                <c:pt idx="16880">
                  <c:v>0.976793981481481</c:v>
                </c:pt>
                <c:pt idx="16881">
                  <c:v>0.97685185185185197</c:v>
                </c:pt>
                <c:pt idx="16882" formatCode="h:mm:ss">
                  <c:v>0.97690972222222205</c:v>
                </c:pt>
                <c:pt idx="16883" formatCode="h:mm:ss">
                  <c:v>0.97696759259259203</c:v>
                </c:pt>
                <c:pt idx="16884">
                  <c:v>0.977025462962963</c:v>
                </c:pt>
                <c:pt idx="16885" formatCode="h:mm:ss">
                  <c:v>0.97708333333333297</c:v>
                </c:pt>
                <c:pt idx="16886" formatCode="h:mm:ss">
                  <c:v>0.97714120370370405</c:v>
                </c:pt>
                <c:pt idx="16887">
                  <c:v>0.97719907407407403</c:v>
                </c:pt>
                <c:pt idx="16888" formatCode="h:mm:ss">
                  <c:v>0.977256944444444</c:v>
                </c:pt>
                <c:pt idx="16889" formatCode="h:mm:ss">
                  <c:v>0.97731481481481497</c:v>
                </c:pt>
                <c:pt idx="16890">
                  <c:v>0.97737268518518505</c:v>
                </c:pt>
                <c:pt idx="16891" formatCode="h:mm:ss">
                  <c:v>0.97743055555555503</c:v>
                </c:pt>
                <c:pt idx="16892" formatCode="h:mm:ss">
                  <c:v>0.977488425925926</c:v>
                </c:pt>
                <c:pt idx="16893">
                  <c:v>0.97754629629629597</c:v>
                </c:pt>
                <c:pt idx="16894" formatCode="h:mm:ss">
                  <c:v>0.97760416666666705</c:v>
                </c:pt>
                <c:pt idx="16895" formatCode="h:mm:ss">
                  <c:v>0.97766203703703702</c:v>
                </c:pt>
                <c:pt idx="16896">
                  <c:v>0.977719907407407</c:v>
                </c:pt>
                <c:pt idx="16897">
                  <c:v>0.97777777777777797</c:v>
                </c:pt>
                <c:pt idx="16898" formatCode="h:mm:ss">
                  <c:v>0.97783564814814805</c:v>
                </c:pt>
                <c:pt idx="16899" formatCode="h:mm:ss">
                  <c:v>0.97789351851851802</c:v>
                </c:pt>
                <c:pt idx="16900">
                  <c:v>0.97795138888888899</c:v>
                </c:pt>
                <c:pt idx="16901" formatCode="h:mm:ss">
                  <c:v>0.97800925925925897</c:v>
                </c:pt>
                <c:pt idx="16902" formatCode="h:mm:ss">
                  <c:v>0.97806712962963005</c:v>
                </c:pt>
                <c:pt idx="16903">
                  <c:v>0.97812500000000002</c:v>
                </c:pt>
                <c:pt idx="16904" formatCode="h:mm:ss">
                  <c:v>0.97818287037036999</c:v>
                </c:pt>
                <c:pt idx="16905" formatCode="h:mm:ss">
                  <c:v>0.97824074074074097</c:v>
                </c:pt>
                <c:pt idx="16906">
                  <c:v>0.97829861111111105</c:v>
                </c:pt>
                <c:pt idx="16907" formatCode="h:mm:ss">
                  <c:v>0.97835648148148102</c:v>
                </c:pt>
                <c:pt idx="16908" formatCode="h:mm:ss">
                  <c:v>0.97841435185185199</c:v>
                </c:pt>
                <c:pt idx="16909">
                  <c:v>0.97847222222222197</c:v>
                </c:pt>
                <c:pt idx="16910" formatCode="h:mm:ss">
                  <c:v>0.97853009259259205</c:v>
                </c:pt>
                <c:pt idx="16911" formatCode="h:mm:ss">
                  <c:v>0.97858796296296302</c:v>
                </c:pt>
                <c:pt idx="16912">
                  <c:v>0.97864583333333299</c:v>
                </c:pt>
                <c:pt idx="16913">
                  <c:v>0.97870370370370396</c:v>
                </c:pt>
                <c:pt idx="16914" formatCode="h:mm:ss">
                  <c:v>0.97876157407407405</c:v>
                </c:pt>
                <c:pt idx="16915" formatCode="h:mm:ss">
                  <c:v>0.97881944444444402</c:v>
                </c:pt>
                <c:pt idx="16916">
                  <c:v>0.97887731481481499</c:v>
                </c:pt>
                <c:pt idx="16917" formatCode="h:mm:ss">
                  <c:v>0.97893518518518496</c:v>
                </c:pt>
                <c:pt idx="16918" formatCode="h:mm:ss">
                  <c:v>0.97899305555555505</c:v>
                </c:pt>
                <c:pt idx="16919">
                  <c:v>0.97905092592592602</c:v>
                </c:pt>
                <c:pt idx="16920" formatCode="h:mm:ss">
                  <c:v>0.97910879629629599</c:v>
                </c:pt>
                <c:pt idx="16921" formatCode="h:mm:ss">
                  <c:v>0.97916666666666696</c:v>
                </c:pt>
                <c:pt idx="16922">
                  <c:v>0.97922453703703705</c:v>
                </c:pt>
                <c:pt idx="16923" formatCode="h:mm:ss">
                  <c:v>0.97928240740740702</c:v>
                </c:pt>
                <c:pt idx="16924" formatCode="h:mm:ss">
                  <c:v>0.97934027777777799</c:v>
                </c:pt>
                <c:pt idx="16925">
                  <c:v>0.97939814814814796</c:v>
                </c:pt>
                <c:pt idx="16926" formatCode="h:mm:ss">
                  <c:v>0.97945601851851805</c:v>
                </c:pt>
                <c:pt idx="16927" formatCode="h:mm:ss">
                  <c:v>0.97951388888888902</c:v>
                </c:pt>
                <c:pt idx="16928">
                  <c:v>0.97957175925925899</c:v>
                </c:pt>
                <c:pt idx="16929">
                  <c:v>0.97962962962962996</c:v>
                </c:pt>
                <c:pt idx="16930" formatCode="h:mm:ss">
                  <c:v>0.97968750000000004</c:v>
                </c:pt>
                <c:pt idx="16931" formatCode="h:mm:ss">
                  <c:v>0.97974537037037002</c:v>
                </c:pt>
                <c:pt idx="16932">
                  <c:v>0.97980324074074099</c:v>
                </c:pt>
                <c:pt idx="16933" formatCode="h:mm:ss">
                  <c:v>0.97986111111111096</c:v>
                </c:pt>
                <c:pt idx="16934" formatCode="h:mm:ss">
                  <c:v>0.97991898148148104</c:v>
                </c:pt>
                <c:pt idx="16935">
                  <c:v>0.97997685185185202</c:v>
                </c:pt>
                <c:pt idx="16936" formatCode="h:mm:ss">
                  <c:v>0.98003472222222199</c:v>
                </c:pt>
                <c:pt idx="16937" formatCode="h:mm:ss">
                  <c:v>0.98009259259259296</c:v>
                </c:pt>
                <c:pt idx="16938">
                  <c:v>0.98015046296296304</c:v>
                </c:pt>
                <c:pt idx="16939" formatCode="h:mm:ss">
                  <c:v>0.98020833333333302</c:v>
                </c:pt>
                <c:pt idx="16940" formatCode="h:mm:ss">
                  <c:v>0.98026620370370399</c:v>
                </c:pt>
                <c:pt idx="16941">
                  <c:v>0.98032407407407396</c:v>
                </c:pt>
                <c:pt idx="16942" formatCode="h:mm:ss">
                  <c:v>0.98038194444444404</c:v>
                </c:pt>
                <c:pt idx="16943" formatCode="h:mm:ss">
                  <c:v>0.98043981481481501</c:v>
                </c:pt>
                <c:pt idx="16944">
                  <c:v>0.98049768518518499</c:v>
                </c:pt>
                <c:pt idx="16945">
                  <c:v>0.98055555555555596</c:v>
                </c:pt>
                <c:pt idx="16946" formatCode="h:mm:ss">
                  <c:v>0.98061342592592604</c:v>
                </c:pt>
                <c:pt idx="16947" formatCode="h:mm:ss">
                  <c:v>0.98067129629629601</c:v>
                </c:pt>
                <c:pt idx="16948">
                  <c:v>0.98072916666666698</c:v>
                </c:pt>
                <c:pt idx="16949" formatCode="h:mm:ss">
                  <c:v>0.98078703703703696</c:v>
                </c:pt>
                <c:pt idx="16950" formatCode="h:mm:ss">
                  <c:v>0.98084490740740704</c:v>
                </c:pt>
                <c:pt idx="16951">
                  <c:v>0.98090277777777801</c:v>
                </c:pt>
                <c:pt idx="16952" formatCode="h:mm:ss">
                  <c:v>0.98096064814814798</c:v>
                </c:pt>
                <c:pt idx="16953" formatCode="h:mm:ss">
                  <c:v>0.98101851851851796</c:v>
                </c:pt>
                <c:pt idx="16954">
                  <c:v>0.98107638888888904</c:v>
                </c:pt>
                <c:pt idx="16955" formatCode="h:mm:ss">
                  <c:v>0.98113425925925901</c:v>
                </c:pt>
                <c:pt idx="16956" formatCode="h:mm:ss">
                  <c:v>0.98119212962962998</c:v>
                </c:pt>
                <c:pt idx="16957">
                  <c:v>0.98124999999999996</c:v>
                </c:pt>
                <c:pt idx="16958" formatCode="h:mm:ss">
                  <c:v>0.98130787037037004</c:v>
                </c:pt>
                <c:pt idx="16959" formatCode="h:mm:ss">
                  <c:v>0.98136574074074101</c:v>
                </c:pt>
                <c:pt idx="16960">
                  <c:v>0.98142361111111098</c:v>
                </c:pt>
                <c:pt idx="16961">
                  <c:v>0.98148148148148096</c:v>
                </c:pt>
                <c:pt idx="16962" formatCode="h:mm:ss">
                  <c:v>0.98153935185185204</c:v>
                </c:pt>
                <c:pt idx="16963" formatCode="h:mm:ss">
                  <c:v>0.98159722222222201</c:v>
                </c:pt>
                <c:pt idx="16964">
                  <c:v>0.98165509259259298</c:v>
                </c:pt>
                <c:pt idx="16965" formatCode="h:mm:ss">
                  <c:v>0.98171296296296295</c:v>
                </c:pt>
                <c:pt idx="16966" formatCode="h:mm:ss">
                  <c:v>0.98177083333333304</c:v>
                </c:pt>
                <c:pt idx="16967">
                  <c:v>0.98182870370370401</c:v>
                </c:pt>
                <c:pt idx="16968" formatCode="h:mm:ss">
                  <c:v>0.98188657407407398</c:v>
                </c:pt>
                <c:pt idx="16969" formatCode="h:mm:ss">
                  <c:v>0.98194444444444395</c:v>
                </c:pt>
                <c:pt idx="16970">
                  <c:v>0.98200231481481504</c:v>
                </c:pt>
                <c:pt idx="16971" formatCode="h:mm:ss">
                  <c:v>0.98206018518518501</c:v>
                </c:pt>
                <c:pt idx="16972" formatCode="h:mm:ss">
                  <c:v>0.98211805555555498</c:v>
                </c:pt>
                <c:pt idx="16973">
                  <c:v>0.98217592592592595</c:v>
                </c:pt>
                <c:pt idx="16974" formatCode="h:mm:ss">
                  <c:v>0.98223379629629604</c:v>
                </c:pt>
                <c:pt idx="16975" formatCode="h:mm:ss">
                  <c:v>0.98229166666666701</c:v>
                </c:pt>
                <c:pt idx="16976">
                  <c:v>0.98234953703703698</c:v>
                </c:pt>
                <c:pt idx="16977">
                  <c:v>0.98240740740740695</c:v>
                </c:pt>
                <c:pt idx="16978" formatCode="h:mm:ss">
                  <c:v>0.98246527777777803</c:v>
                </c:pt>
                <c:pt idx="16979" formatCode="h:mm:ss">
                  <c:v>0.98252314814814801</c:v>
                </c:pt>
                <c:pt idx="16980">
                  <c:v>0.98258101851851798</c:v>
                </c:pt>
                <c:pt idx="16981" formatCode="h:mm:ss">
                  <c:v>0.98263888888888895</c:v>
                </c:pt>
                <c:pt idx="16982" formatCode="h:mm:ss">
                  <c:v>0.98269675925925903</c:v>
                </c:pt>
                <c:pt idx="16983">
                  <c:v>0.98275462962963001</c:v>
                </c:pt>
                <c:pt idx="16984" formatCode="h:mm:ss">
                  <c:v>0.98281249999999998</c:v>
                </c:pt>
                <c:pt idx="16985" formatCode="h:mm:ss">
                  <c:v>0.98287037037036995</c:v>
                </c:pt>
                <c:pt idx="16986">
                  <c:v>0.98292824074074103</c:v>
                </c:pt>
                <c:pt idx="16987" formatCode="h:mm:ss">
                  <c:v>0.98298611111111101</c:v>
                </c:pt>
                <c:pt idx="16988" formatCode="h:mm:ss">
                  <c:v>0.98304398148148098</c:v>
                </c:pt>
                <c:pt idx="16989">
                  <c:v>0.98310185185185195</c:v>
                </c:pt>
                <c:pt idx="16990" formatCode="h:mm:ss">
                  <c:v>0.98315972222222203</c:v>
                </c:pt>
                <c:pt idx="16991" formatCode="h:mm:ss">
                  <c:v>0.983217592592593</c:v>
                </c:pt>
                <c:pt idx="16992">
                  <c:v>0.98327546296296298</c:v>
                </c:pt>
                <c:pt idx="16993">
                  <c:v>0.98333333333333295</c:v>
                </c:pt>
                <c:pt idx="16994" formatCode="h:mm:ss">
                  <c:v>0.98339120370370403</c:v>
                </c:pt>
                <c:pt idx="16995" formatCode="h:mm:ss">
                  <c:v>0.983449074074074</c:v>
                </c:pt>
                <c:pt idx="16996">
                  <c:v>0.98350694444444398</c:v>
                </c:pt>
                <c:pt idx="16997" formatCode="h:mm:ss">
                  <c:v>0.98356481481481495</c:v>
                </c:pt>
                <c:pt idx="16998" formatCode="h:mm:ss">
                  <c:v>0.98362268518518503</c:v>
                </c:pt>
                <c:pt idx="16999">
                  <c:v>0.983680555555555</c:v>
                </c:pt>
                <c:pt idx="17000" formatCode="h:mm:ss">
                  <c:v>0.98373842592592597</c:v>
                </c:pt>
                <c:pt idx="17001" formatCode="h:mm:ss">
                  <c:v>0.98379629629629595</c:v>
                </c:pt>
                <c:pt idx="17002">
                  <c:v>0.98385416666666703</c:v>
                </c:pt>
                <c:pt idx="17003" formatCode="h:mm:ss">
                  <c:v>0.983912037037037</c:v>
                </c:pt>
                <c:pt idx="17004" formatCode="h:mm:ss">
                  <c:v>0.98396990740740697</c:v>
                </c:pt>
                <c:pt idx="17005">
                  <c:v>0.98402777777777795</c:v>
                </c:pt>
                <c:pt idx="17006" formatCode="h:mm:ss">
                  <c:v>0.98408564814814803</c:v>
                </c:pt>
                <c:pt idx="17007" formatCode="h:mm:ss">
                  <c:v>0.984143518518518</c:v>
                </c:pt>
                <c:pt idx="17008">
                  <c:v>0.98420138888888897</c:v>
                </c:pt>
                <c:pt idx="17009">
                  <c:v>0.98425925925925895</c:v>
                </c:pt>
                <c:pt idx="17010" formatCode="h:mm:ss">
                  <c:v>0.98431712962963003</c:v>
                </c:pt>
                <c:pt idx="17011" formatCode="h:mm:ss">
                  <c:v>0.984375</c:v>
                </c:pt>
                <c:pt idx="17012">
                  <c:v>0.98443287037036997</c:v>
                </c:pt>
                <c:pt idx="17013" formatCode="h:mm:ss">
                  <c:v>0.98449074074074105</c:v>
                </c:pt>
                <c:pt idx="17014" formatCode="h:mm:ss">
                  <c:v>0.98454861111111103</c:v>
                </c:pt>
                <c:pt idx="17015">
                  <c:v>0.984606481481481</c:v>
                </c:pt>
                <c:pt idx="17016" formatCode="h:mm:ss">
                  <c:v>0.98466435185185197</c:v>
                </c:pt>
                <c:pt idx="17017" formatCode="h:mm:ss">
                  <c:v>0.98472222222222205</c:v>
                </c:pt>
                <c:pt idx="17018">
                  <c:v>0.98478009259259203</c:v>
                </c:pt>
                <c:pt idx="17019" formatCode="h:mm:ss">
                  <c:v>0.984837962962963</c:v>
                </c:pt>
                <c:pt idx="17020" formatCode="h:mm:ss">
                  <c:v>0.98489583333333297</c:v>
                </c:pt>
                <c:pt idx="17021">
                  <c:v>0.98495370370370405</c:v>
                </c:pt>
                <c:pt idx="17022" formatCode="h:mm:ss">
                  <c:v>0.98501157407407403</c:v>
                </c:pt>
                <c:pt idx="17023" formatCode="h:mm:ss">
                  <c:v>0.985069444444444</c:v>
                </c:pt>
                <c:pt idx="17024">
                  <c:v>0.98512731481481497</c:v>
                </c:pt>
                <c:pt idx="17025">
                  <c:v>0.98518518518518505</c:v>
                </c:pt>
                <c:pt idx="17026" formatCode="h:mm:ss">
                  <c:v>0.98524305555555503</c:v>
                </c:pt>
                <c:pt idx="17027" formatCode="h:mm:ss">
                  <c:v>0.985300925925926</c:v>
                </c:pt>
                <c:pt idx="17028">
                  <c:v>0.98535879629629597</c:v>
                </c:pt>
                <c:pt idx="17029" formatCode="h:mm:ss">
                  <c:v>0.98541666666666705</c:v>
                </c:pt>
                <c:pt idx="17030" formatCode="h:mm:ss">
                  <c:v>0.98547453703703702</c:v>
                </c:pt>
                <c:pt idx="17031">
                  <c:v>0.985532407407407</c:v>
                </c:pt>
                <c:pt idx="17032" formatCode="h:mm:ss">
                  <c:v>0.98559027777777797</c:v>
                </c:pt>
                <c:pt idx="17033" formatCode="h:mm:ss">
                  <c:v>0.98564814814814805</c:v>
                </c:pt>
                <c:pt idx="17034">
                  <c:v>0.98570601851851802</c:v>
                </c:pt>
                <c:pt idx="17035" formatCode="h:mm:ss">
                  <c:v>0.98576388888888899</c:v>
                </c:pt>
                <c:pt idx="17036" formatCode="h:mm:ss">
                  <c:v>0.98582175925925897</c:v>
                </c:pt>
                <c:pt idx="17037">
                  <c:v>0.98587962962963005</c:v>
                </c:pt>
                <c:pt idx="17038" formatCode="h:mm:ss">
                  <c:v>0.98593750000000002</c:v>
                </c:pt>
                <c:pt idx="17039" formatCode="h:mm:ss">
                  <c:v>0.98599537037036999</c:v>
                </c:pt>
                <c:pt idx="17040">
                  <c:v>0.98605324074074097</c:v>
                </c:pt>
                <c:pt idx="17041">
                  <c:v>0.98611111111111105</c:v>
                </c:pt>
                <c:pt idx="17042" formatCode="h:mm:ss">
                  <c:v>0.98616898148148102</c:v>
                </c:pt>
                <c:pt idx="17043" formatCode="h:mm:ss">
                  <c:v>0.98622685185185199</c:v>
                </c:pt>
                <c:pt idx="17044">
                  <c:v>0.98628472222222197</c:v>
                </c:pt>
                <c:pt idx="17045" formatCode="h:mm:ss">
                  <c:v>0.98634259259259205</c:v>
                </c:pt>
                <c:pt idx="17046" formatCode="h:mm:ss">
                  <c:v>0.98640046296296302</c:v>
                </c:pt>
                <c:pt idx="17047">
                  <c:v>0.98645833333333299</c:v>
                </c:pt>
                <c:pt idx="17048" formatCode="h:mm:ss">
                  <c:v>0.98651620370370396</c:v>
                </c:pt>
                <c:pt idx="17049" formatCode="h:mm:ss">
                  <c:v>0.98657407407407405</c:v>
                </c:pt>
                <c:pt idx="17050">
                  <c:v>0.98663194444444402</c:v>
                </c:pt>
                <c:pt idx="17051" formatCode="h:mm:ss">
                  <c:v>0.98668981481481499</c:v>
                </c:pt>
                <c:pt idx="17052" formatCode="h:mm:ss">
                  <c:v>0.98674768518518496</c:v>
                </c:pt>
                <c:pt idx="17053">
                  <c:v>0.98680555555555505</c:v>
                </c:pt>
                <c:pt idx="17054" formatCode="h:mm:ss">
                  <c:v>0.98686342592592602</c:v>
                </c:pt>
                <c:pt idx="17055" formatCode="h:mm:ss">
                  <c:v>0.98692129629629599</c:v>
                </c:pt>
                <c:pt idx="17056">
                  <c:v>0.98697916666666696</c:v>
                </c:pt>
                <c:pt idx="17057">
                  <c:v>0.98703703703703705</c:v>
                </c:pt>
                <c:pt idx="17058" formatCode="h:mm:ss">
                  <c:v>0.98709490740740702</c:v>
                </c:pt>
                <c:pt idx="17059" formatCode="h:mm:ss">
                  <c:v>0.98715277777777799</c:v>
                </c:pt>
                <c:pt idx="17060">
                  <c:v>0.98721064814814796</c:v>
                </c:pt>
                <c:pt idx="17061" formatCode="h:mm:ss">
                  <c:v>0.98726851851851805</c:v>
                </c:pt>
                <c:pt idx="17062" formatCode="h:mm:ss">
                  <c:v>0.98732638888888902</c:v>
                </c:pt>
                <c:pt idx="17063">
                  <c:v>0.98738425925925899</c:v>
                </c:pt>
                <c:pt idx="17064" formatCode="h:mm:ss">
                  <c:v>0.98744212962962996</c:v>
                </c:pt>
                <c:pt idx="17065" formatCode="h:mm:ss">
                  <c:v>0.98750000000000004</c:v>
                </c:pt>
                <c:pt idx="17066">
                  <c:v>0.98755787037037002</c:v>
                </c:pt>
                <c:pt idx="17067" formatCode="h:mm:ss">
                  <c:v>0.98761574074074099</c:v>
                </c:pt>
                <c:pt idx="17068" formatCode="h:mm:ss">
                  <c:v>0.98767361111111096</c:v>
                </c:pt>
                <c:pt idx="17069">
                  <c:v>0.98773148148148104</c:v>
                </c:pt>
                <c:pt idx="17070" formatCode="h:mm:ss">
                  <c:v>0.98778935185185202</c:v>
                </c:pt>
                <c:pt idx="17071" formatCode="h:mm:ss">
                  <c:v>0.98784722222222199</c:v>
                </c:pt>
                <c:pt idx="17072">
                  <c:v>0.98790509259259296</c:v>
                </c:pt>
                <c:pt idx="17073">
                  <c:v>0.98796296296296304</c:v>
                </c:pt>
                <c:pt idx="17074" formatCode="h:mm:ss">
                  <c:v>0.98802083333333302</c:v>
                </c:pt>
                <c:pt idx="17075" formatCode="h:mm:ss">
                  <c:v>0.98807870370370399</c:v>
                </c:pt>
                <c:pt idx="17076">
                  <c:v>0.98813657407407396</c:v>
                </c:pt>
                <c:pt idx="17077" formatCode="h:mm:ss">
                  <c:v>0.98819444444444404</c:v>
                </c:pt>
                <c:pt idx="17078" formatCode="h:mm:ss">
                  <c:v>0.98825231481481501</c:v>
                </c:pt>
                <c:pt idx="17079">
                  <c:v>0.98831018518518499</c:v>
                </c:pt>
                <c:pt idx="17080" formatCode="h:mm:ss">
                  <c:v>0.98836805555555596</c:v>
                </c:pt>
                <c:pt idx="17081" formatCode="h:mm:ss">
                  <c:v>0.98842592592592604</c:v>
                </c:pt>
                <c:pt idx="17082">
                  <c:v>0.98848379629629601</c:v>
                </c:pt>
                <c:pt idx="17083" formatCode="h:mm:ss">
                  <c:v>0.98854166666666698</c:v>
                </c:pt>
                <c:pt idx="17084" formatCode="h:mm:ss">
                  <c:v>0.98859953703703696</c:v>
                </c:pt>
                <c:pt idx="17085">
                  <c:v>0.98865740740740704</c:v>
                </c:pt>
                <c:pt idx="17086" formatCode="h:mm:ss">
                  <c:v>0.98871527777777801</c:v>
                </c:pt>
                <c:pt idx="17087" formatCode="h:mm:ss">
                  <c:v>0.98877314814814798</c:v>
                </c:pt>
                <c:pt idx="17088">
                  <c:v>0.98883101851851796</c:v>
                </c:pt>
                <c:pt idx="17089">
                  <c:v>0.98888888888888904</c:v>
                </c:pt>
                <c:pt idx="17090" formatCode="h:mm:ss">
                  <c:v>0.98894675925925901</c:v>
                </c:pt>
                <c:pt idx="17091" formatCode="h:mm:ss">
                  <c:v>0.98900462962962998</c:v>
                </c:pt>
                <c:pt idx="17092">
                  <c:v>0.98906249999999996</c:v>
                </c:pt>
                <c:pt idx="17093" formatCode="h:mm:ss">
                  <c:v>0.98912037037037004</c:v>
                </c:pt>
                <c:pt idx="17094" formatCode="h:mm:ss">
                  <c:v>0.98917824074074101</c:v>
                </c:pt>
                <c:pt idx="17095">
                  <c:v>0.98923611111111098</c:v>
                </c:pt>
                <c:pt idx="17096" formatCode="h:mm:ss">
                  <c:v>0.98929398148148096</c:v>
                </c:pt>
                <c:pt idx="17097" formatCode="h:mm:ss">
                  <c:v>0.98935185185185204</c:v>
                </c:pt>
                <c:pt idx="17098">
                  <c:v>0.98940972222222201</c:v>
                </c:pt>
                <c:pt idx="17099" formatCode="h:mm:ss">
                  <c:v>0.98946759259259298</c:v>
                </c:pt>
                <c:pt idx="17100" formatCode="h:mm:ss">
                  <c:v>0.98952546296296295</c:v>
                </c:pt>
                <c:pt idx="17101">
                  <c:v>0.98958333333333304</c:v>
                </c:pt>
                <c:pt idx="17102" formatCode="h:mm:ss">
                  <c:v>0.98964120370370401</c:v>
                </c:pt>
                <c:pt idx="17103" formatCode="h:mm:ss">
                  <c:v>0.98969907407407398</c:v>
                </c:pt>
                <c:pt idx="17104">
                  <c:v>0.98975694444444395</c:v>
                </c:pt>
                <c:pt idx="17105">
                  <c:v>0.98981481481481504</c:v>
                </c:pt>
                <c:pt idx="17106" formatCode="h:mm:ss">
                  <c:v>0.98987268518518501</c:v>
                </c:pt>
                <c:pt idx="17107" formatCode="h:mm:ss">
                  <c:v>0.98993055555555498</c:v>
                </c:pt>
                <c:pt idx="17108">
                  <c:v>0.98998842592592595</c:v>
                </c:pt>
                <c:pt idx="17109" formatCode="h:mm:ss">
                  <c:v>0.99004629629629604</c:v>
                </c:pt>
                <c:pt idx="17110" formatCode="h:mm:ss">
                  <c:v>0.99010416666666701</c:v>
                </c:pt>
                <c:pt idx="17111">
                  <c:v>0.99016203703703698</c:v>
                </c:pt>
                <c:pt idx="17112" formatCode="h:mm:ss">
                  <c:v>0.99021990740740695</c:v>
                </c:pt>
                <c:pt idx="17113" formatCode="h:mm:ss">
                  <c:v>0.99027777777777803</c:v>
                </c:pt>
                <c:pt idx="17114">
                  <c:v>0.99033564814814801</c:v>
                </c:pt>
                <c:pt idx="17115" formatCode="h:mm:ss">
                  <c:v>0.99039351851851798</c:v>
                </c:pt>
                <c:pt idx="17116" formatCode="h:mm:ss">
                  <c:v>0.99045138888888895</c:v>
                </c:pt>
                <c:pt idx="17117">
                  <c:v>0.99050925925925903</c:v>
                </c:pt>
                <c:pt idx="17118" formatCode="h:mm:ss">
                  <c:v>0.99056712962963001</c:v>
                </c:pt>
                <c:pt idx="17119" formatCode="h:mm:ss">
                  <c:v>0.99062499999999998</c:v>
                </c:pt>
                <c:pt idx="17120">
                  <c:v>0.99068287037036995</c:v>
                </c:pt>
                <c:pt idx="17121">
                  <c:v>0.99074074074074103</c:v>
                </c:pt>
                <c:pt idx="17122" formatCode="h:mm:ss">
                  <c:v>0.99079861111111101</c:v>
                </c:pt>
                <c:pt idx="17123" formatCode="h:mm:ss">
                  <c:v>0.99085648148148098</c:v>
                </c:pt>
                <c:pt idx="17124">
                  <c:v>0.99091435185185195</c:v>
                </c:pt>
                <c:pt idx="17125" formatCode="h:mm:ss">
                  <c:v>0.99097222222222203</c:v>
                </c:pt>
                <c:pt idx="17126" formatCode="h:mm:ss">
                  <c:v>0.991030092592593</c:v>
                </c:pt>
                <c:pt idx="17127">
                  <c:v>0.99108796296296298</c:v>
                </c:pt>
                <c:pt idx="17128" formatCode="h:mm:ss">
                  <c:v>0.99114583333333295</c:v>
                </c:pt>
                <c:pt idx="17129" formatCode="h:mm:ss">
                  <c:v>0.99120370370370403</c:v>
                </c:pt>
                <c:pt idx="17130">
                  <c:v>0.991261574074074</c:v>
                </c:pt>
                <c:pt idx="17131" formatCode="h:mm:ss">
                  <c:v>0.99131944444444398</c:v>
                </c:pt>
                <c:pt idx="17132" formatCode="h:mm:ss">
                  <c:v>0.99137731481481495</c:v>
                </c:pt>
                <c:pt idx="17133">
                  <c:v>0.99143518518518503</c:v>
                </c:pt>
                <c:pt idx="17134" formatCode="h:mm:ss">
                  <c:v>0.991493055555555</c:v>
                </c:pt>
                <c:pt idx="17135" formatCode="h:mm:ss">
                  <c:v>0.99155092592592597</c:v>
                </c:pt>
                <c:pt idx="17136">
                  <c:v>0.99160879629629595</c:v>
                </c:pt>
                <c:pt idx="17137">
                  <c:v>0.99166666666666703</c:v>
                </c:pt>
                <c:pt idx="17138" formatCode="h:mm:ss">
                  <c:v>0.991724537037037</c:v>
                </c:pt>
                <c:pt idx="17139" formatCode="h:mm:ss">
                  <c:v>0.99178240740740697</c:v>
                </c:pt>
                <c:pt idx="17140">
                  <c:v>0.99184027777777795</c:v>
                </c:pt>
                <c:pt idx="17141" formatCode="h:mm:ss">
                  <c:v>0.99189814814814803</c:v>
                </c:pt>
                <c:pt idx="17142" formatCode="h:mm:ss">
                  <c:v>0.991956018518518</c:v>
                </c:pt>
                <c:pt idx="17143">
                  <c:v>0.99201388888888897</c:v>
                </c:pt>
                <c:pt idx="17144" formatCode="h:mm:ss">
                  <c:v>0.99207175925925895</c:v>
                </c:pt>
                <c:pt idx="17145" formatCode="h:mm:ss">
                  <c:v>0.99212962962963003</c:v>
                </c:pt>
                <c:pt idx="17146">
                  <c:v>0.9921875</c:v>
                </c:pt>
                <c:pt idx="17147" formatCode="h:mm:ss">
                  <c:v>0.99224537037036997</c:v>
                </c:pt>
                <c:pt idx="17148" formatCode="h:mm:ss">
                  <c:v>0.99230324074074105</c:v>
                </c:pt>
                <c:pt idx="17149">
                  <c:v>0.99236111111111103</c:v>
                </c:pt>
                <c:pt idx="17150" formatCode="h:mm:ss">
                  <c:v>0.992418981481481</c:v>
                </c:pt>
                <c:pt idx="17151" formatCode="h:mm:ss">
                  <c:v>0.99247685185185197</c:v>
                </c:pt>
                <c:pt idx="17152">
                  <c:v>0.99253472222222205</c:v>
                </c:pt>
                <c:pt idx="17153">
                  <c:v>0.99259259259259203</c:v>
                </c:pt>
                <c:pt idx="17154" formatCode="h:mm:ss">
                  <c:v>0.992650462962963</c:v>
                </c:pt>
                <c:pt idx="17155" formatCode="h:mm:ss">
                  <c:v>0.99270833333333297</c:v>
                </c:pt>
                <c:pt idx="17156">
                  <c:v>0.99276620370370405</c:v>
                </c:pt>
                <c:pt idx="17157" formatCode="h:mm:ss">
                  <c:v>0.99282407407407403</c:v>
                </c:pt>
                <c:pt idx="17158" formatCode="h:mm:ss">
                  <c:v>0.992881944444444</c:v>
                </c:pt>
                <c:pt idx="17159">
                  <c:v>0.99293981481481497</c:v>
                </c:pt>
                <c:pt idx="17160" formatCode="h:mm:ss">
                  <c:v>0.99299768518518505</c:v>
                </c:pt>
                <c:pt idx="17161" formatCode="h:mm:ss">
                  <c:v>0.99305555555555503</c:v>
                </c:pt>
                <c:pt idx="17162">
                  <c:v>0.993113425925926</c:v>
                </c:pt>
                <c:pt idx="17163" formatCode="h:mm:ss">
                  <c:v>0.99317129629629597</c:v>
                </c:pt>
                <c:pt idx="17164" formatCode="h:mm:ss">
                  <c:v>0.99322916666666705</c:v>
                </c:pt>
                <c:pt idx="17165">
                  <c:v>0.99328703703703702</c:v>
                </c:pt>
                <c:pt idx="17166" formatCode="h:mm:ss">
                  <c:v>0.993344907407407</c:v>
                </c:pt>
                <c:pt idx="17167" formatCode="h:mm:ss">
                  <c:v>0.99340277777777797</c:v>
                </c:pt>
                <c:pt idx="17168">
                  <c:v>0.99346064814814805</c:v>
                </c:pt>
                <c:pt idx="17169">
                  <c:v>0.99351851851851802</c:v>
                </c:pt>
                <c:pt idx="17170" formatCode="h:mm:ss">
                  <c:v>0.99357638888888899</c:v>
                </c:pt>
                <c:pt idx="17171" formatCode="h:mm:ss">
                  <c:v>0.99363425925925897</c:v>
                </c:pt>
                <c:pt idx="17172">
                  <c:v>0.99369212962963005</c:v>
                </c:pt>
                <c:pt idx="17173" formatCode="h:mm:ss">
                  <c:v>0.99375000000000002</c:v>
                </c:pt>
                <c:pt idx="17174" formatCode="h:mm:ss">
                  <c:v>0.99380787037036999</c:v>
                </c:pt>
                <c:pt idx="17175">
                  <c:v>0.99386574074074097</c:v>
                </c:pt>
                <c:pt idx="17176" formatCode="h:mm:ss">
                  <c:v>0.99392361111111105</c:v>
                </c:pt>
                <c:pt idx="17177" formatCode="h:mm:ss">
                  <c:v>0.99398148148148102</c:v>
                </c:pt>
                <c:pt idx="17178">
                  <c:v>0.99403935185185199</c:v>
                </c:pt>
                <c:pt idx="17179" formatCode="h:mm:ss">
                  <c:v>0.99409722222222197</c:v>
                </c:pt>
                <c:pt idx="17180" formatCode="h:mm:ss">
                  <c:v>0.99415509259259205</c:v>
                </c:pt>
                <c:pt idx="17181">
                  <c:v>0.99421296296296302</c:v>
                </c:pt>
                <c:pt idx="17182" formatCode="h:mm:ss">
                  <c:v>0.99427083333333299</c:v>
                </c:pt>
                <c:pt idx="17183" formatCode="h:mm:ss">
                  <c:v>0.99432870370370396</c:v>
                </c:pt>
                <c:pt idx="17184">
                  <c:v>0.99438657407407405</c:v>
                </c:pt>
                <c:pt idx="17185">
                  <c:v>0.99444444444444402</c:v>
                </c:pt>
                <c:pt idx="17186" formatCode="h:mm:ss">
                  <c:v>0.99450231481481499</c:v>
                </c:pt>
                <c:pt idx="17187" formatCode="h:mm:ss">
                  <c:v>0.99456018518518496</c:v>
                </c:pt>
                <c:pt idx="17188">
                  <c:v>0.99461805555555505</c:v>
                </c:pt>
                <c:pt idx="17189" formatCode="h:mm:ss">
                  <c:v>0.99467592592592602</c:v>
                </c:pt>
                <c:pt idx="17190" formatCode="h:mm:ss">
                  <c:v>0.99473379629629599</c:v>
                </c:pt>
                <c:pt idx="17191">
                  <c:v>0.99479166666666696</c:v>
                </c:pt>
                <c:pt idx="17192" formatCode="h:mm:ss">
                  <c:v>0.99484953703703705</c:v>
                </c:pt>
                <c:pt idx="17193" formatCode="h:mm:ss">
                  <c:v>0.99490740740740702</c:v>
                </c:pt>
                <c:pt idx="17194">
                  <c:v>0.99496527777777799</c:v>
                </c:pt>
                <c:pt idx="17195" formatCode="h:mm:ss">
                  <c:v>0.99502314814814796</c:v>
                </c:pt>
                <c:pt idx="17196" formatCode="h:mm:ss">
                  <c:v>0.99508101851851805</c:v>
                </c:pt>
                <c:pt idx="17197">
                  <c:v>0.99513888888888902</c:v>
                </c:pt>
                <c:pt idx="17198" formatCode="h:mm:ss">
                  <c:v>0.99519675925925899</c:v>
                </c:pt>
                <c:pt idx="17199" formatCode="h:mm:ss">
                  <c:v>0.99525462962962996</c:v>
                </c:pt>
                <c:pt idx="17200">
                  <c:v>0.99531250000000004</c:v>
                </c:pt>
                <c:pt idx="17201">
                  <c:v>0.99537037037037002</c:v>
                </c:pt>
                <c:pt idx="17202" formatCode="h:mm:ss">
                  <c:v>0.99542824074074099</c:v>
                </c:pt>
                <c:pt idx="17203" formatCode="h:mm:ss">
                  <c:v>0.99548611111111096</c:v>
                </c:pt>
                <c:pt idx="17204">
                  <c:v>0.99554398148148104</c:v>
                </c:pt>
                <c:pt idx="17205" formatCode="h:mm:ss">
                  <c:v>0.99560185185185202</c:v>
                </c:pt>
                <c:pt idx="17206" formatCode="h:mm:ss">
                  <c:v>0.99565972222222199</c:v>
                </c:pt>
                <c:pt idx="17207">
                  <c:v>0.99571759259259296</c:v>
                </c:pt>
                <c:pt idx="17208" formatCode="h:mm:ss">
                  <c:v>0.99577546296296304</c:v>
                </c:pt>
                <c:pt idx="17209" formatCode="h:mm:ss">
                  <c:v>0.99583333333333302</c:v>
                </c:pt>
                <c:pt idx="17210">
                  <c:v>0.99589120370370399</c:v>
                </c:pt>
                <c:pt idx="17211" formatCode="h:mm:ss">
                  <c:v>0.99594907407407396</c:v>
                </c:pt>
                <c:pt idx="17212" formatCode="h:mm:ss">
                  <c:v>0.99600694444444404</c:v>
                </c:pt>
                <c:pt idx="17213">
                  <c:v>0.99606481481481501</c:v>
                </c:pt>
                <c:pt idx="17214" formatCode="h:mm:ss">
                  <c:v>0.99612268518518499</c:v>
                </c:pt>
                <c:pt idx="17215" formatCode="h:mm:ss">
                  <c:v>0.99618055555555596</c:v>
                </c:pt>
                <c:pt idx="17216">
                  <c:v>0.99623842592592604</c:v>
                </c:pt>
                <c:pt idx="17217">
                  <c:v>0.99629629629629601</c:v>
                </c:pt>
                <c:pt idx="17218" formatCode="h:mm:ss">
                  <c:v>0.99635416666666698</c:v>
                </c:pt>
                <c:pt idx="17219" formatCode="h:mm:ss">
                  <c:v>0.99641203703703696</c:v>
                </c:pt>
                <c:pt idx="17220">
                  <c:v>0.99646990740740704</c:v>
                </c:pt>
                <c:pt idx="17221" formatCode="h:mm:ss">
                  <c:v>0.99652777777777801</c:v>
                </c:pt>
                <c:pt idx="17222" formatCode="h:mm:ss">
                  <c:v>0.99658564814814798</c:v>
                </c:pt>
                <c:pt idx="17223">
                  <c:v>0.99664351851851796</c:v>
                </c:pt>
                <c:pt idx="17224" formatCode="h:mm:ss">
                  <c:v>0.99670138888888904</c:v>
                </c:pt>
                <c:pt idx="17225" formatCode="h:mm:ss">
                  <c:v>0.99675925925925901</c:v>
                </c:pt>
                <c:pt idx="17226">
                  <c:v>0.99681712962962998</c:v>
                </c:pt>
                <c:pt idx="17227" formatCode="h:mm:ss">
                  <c:v>0.99687499999999996</c:v>
                </c:pt>
                <c:pt idx="17228" formatCode="h:mm:ss">
                  <c:v>0.99693287037037004</c:v>
                </c:pt>
                <c:pt idx="17229">
                  <c:v>0.99699074074074101</c:v>
                </c:pt>
                <c:pt idx="17230" formatCode="h:mm:ss">
                  <c:v>0.99704861111111098</c:v>
                </c:pt>
                <c:pt idx="17231" formatCode="h:mm:ss">
                  <c:v>0.99710648148148096</c:v>
                </c:pt>
                <c:pt idx="17232">
                  <c:v>0.99716435185185204</c:v>
                </c:pt>
                <c:pt idx="17233">
                  <c:v>0.99722222222222201</c:v>
                </c:pt>
                <c:pt idx="17234" formatCode="h:mm:ss">
                  <c:v>0.99728009259259298</c:v>
                </c:pt>
                <c:pt idx="17235" formatCode="h:mm:ss">
                  <c:v>0.99733796296296295</c:v>
                </c:pt>
                <c:pt idx="17236">
                  <c:v>0.99739583333333304</c:v>
                </c:pt>
                <c:pt idx="17237" formatCode="h:mm:ss">
                  <c:v>0.99745370370370401</c:v>
                </c:pt>
                <c:pt idx="17238" formatCode="h:mm:ss">
                  <c:v>0.99751157407407398</c:v>
                </c:pt>
                <c:pt idx="17239">
                  <c:v>0.99756944444444395</c:v>
                </c:pt>
                <c:pt idx="17240" formatCode="h:mm:ss">
                  <c:v>0.99762731481481504</c:v>
                </c:pt>
                <c:pt idx="17241" formatCode="h:mm:ss">
                  <c:v>0.99768518518518501</c:v>
                </c:pt>
                <c:pt idx="17242">
                  <c:v>0.99774305555555498</c:v>
                </c:pt>
                <c:pt idx="17243" formatCode="h:mm:ss">
                  <c:v>0.99780092592592595</c:v>
                </c:pt>
                <c:pt idx="17244" formatCode="h:mm:ss">
                  <c:v>0.99785879629629604</c:v>
                </c:pt>
                <c:pt idx="17245">
                  <c:v>0.99791666666666701</c:v>
                </c:pt>
                <c:pt idx="17246" formatCode="h:mm:ss">
                  <c:v>0.99797453703703698</c:v>
                </c:pt>
                <c:pt idx="17247" formatCode="h:mm:ss">
                  <c:v>0.99803240740740695</c:v>
                </c:pt>
                <c:pt idx="17248">
                  <c:v>0.99809027777777803</c:v>
                </c:pt>
                <c:pt idx="17249">
                  <c:v>0.99814814814814801</c:v>
                </c:pt>
                <c:pt idx="17250" formatCode="h:mm:ss">
                  <c:v>0.99820601851851798</c:v>
                </c:pt>
                <c:pt idx="17251" formatCode="h:mm:ss">
                  <c:v>0.99826388888888895</c:v>
                </c:pt>
                <c:pt idx="17252">
                  <c:v>0.99832175925925903</c:v>
                </c:pt>
                <c:pt idx="17253" formatCode="h:mm:ss">
                  <c:v>0.99837962962963001</c:v>
                </c:pt>
                <c:pt idx="17254" formatCode="h:mm:ss">
                  <c:v>0.99843749999999998</c:v>
                </c:pt>
                <c:pt idx="17255">
                  <c:v>0.99849537037036995</c:v>
                </c:pt>
                <c:pt idx="17256" formatCode="h:mm:ss">
                  <c:v>0.99855324074074103</c:v>
                </c:pt>
                <c:pt idx="17257" formatCode="h:mm:ss">
                  <c:v>0.99861111111111101</c:v>
                </c:pt>
                <c:pt idx="17258">
                  <c:v>0.99866898148148098</c:v>
                </c:pt>
                <c:pt idx="17259" formatCode="h:mm:ss">
                  <c:v>0.99872685185185195</c:v>
                </c:pt>
                <c:pt idx="17260" formatCode="h:mm:ss">
                  <c:v>0.99878472222222203</c:v>
                </c:pt>
                <c:pt idx="17261">
                  <c:v>0.998842592592593</c:v>
                </c:pt>
                <c:pt idx="17262" formatCode="h:mm:ss">
                  <c:v>0.99890046296296298</c:v>
                </c:pt>
                <c:pt idx="17263" formatCode="h:mm:ss">
                  <c:v>0.99895833333333295</c:v>
                </c:pt>
                <c:pt idx="17264">
                  <c:v>0.99901620370370403</c:v>
                </c:pt>
                <c:pt idx="17265">
                  <c:v>0.999074074074074</c:v>
                </c:pt>
                <c:pt idx="17266" formatCode="h:mm:ss">
                  <c:v>0.99913194444444398</c:v>
                </c:pt>
                <c:pt idx="17267" formatCode="h:mm:ss">
                  <c:v>0.99918981481481495</c:v>
                </c:pt>
                <c:pt idx="17268">
                  <c:v>0.99924768518518503</c:v>
                </c:pt>
                <c:pt idx="17269" formatCode="h:mm:ss">
                  <c:v>0.999305555555555</c:v>
                </c:pt>
                <c:pt idx="17270" formatCode="h:mm:ss">
                  <c:v>0.99936342592592597</c:v>
                </c:pt>
                <c:pt idx="17271">
                  <c:v>0.99942129629629595</c:v>
                </c:pt>
                <c:pt idx="17272" formatCode="h:mm:ss">
                  <c:v>0.99947916666666703</c:v>
                </c:pt>
                <c:pt idx="17273" formatCode="h:mm:ss">
                  <c:v>0.999537037037037</c:v>
                </c:pt>
                <c:pt idx="17274">
                  <c:v>0.99959490740740697</c:v>
                </c:pt>
                <c:pt idx="17275" formatCode="h:mm:ss">
                  <c:v>0.99965277777777795</c:v>
                </c:pt>
                <c:pt idx="17276" formatCode="h:mm:ss">
                  <c:v>0.99971064814814803</c:v>
                </c:pt>
                <c:pt idx="17277">
                  <c:v>0.999768518518518</c:v>
                </c:pt>
                <c:pt idx="17278" formatCode="h:mm:ss">
                  <c:v>0.99982638888888897</c:v>
                </c:pt>
                <c:pt idx="17279" formatCode="h:mm:ss">
                  <c:v>0.99988425925925895</c:v>
                </c:pt>
                <c:pt idx="17280">
                  <c:v>0.99994212962963003</c:v>
                </c:pt>
              </c:numCache>
            </c:numRef>
          </c:xVal>
          <c:yVal>
            <c:numRef>
              <c:f>lvtemporary_295971!$M:$M</c:f>
              <c:numCache>
                <c:formatCode>General</c:formatCode>
                <c:ptCount val="65536"/>
                <c:pt idx="0">
                  <c:v>0</c:v>
                </c:pt>
                <c:pt idx="1">
                  <c:v>0</c:v>
                </c:pt>
                <c:pt idx="2">
                  <c:v>0</c:v>
                </c:pt>
                <c:pt idx="3">
                  <c:v>2.6333899999999999</c:v>
                </c:pt>
                <c:pt idx="4">
                  <c:v>2.1583800000000002</c:v>
                </c:pt>
                <c:pt idx="5">
                  <c:v>1.8236600000000001</c:v>
                </c:pt>
                <c:pt idx="6">
                  <c:v>3.1649600000000002</c:v>
                </c:pt>
                <c:pt idx="7">
                  <c:v>2.7895699999999999</c:v>
                </c:pt>
                <c:pt idx="8">
                  <c:v>2.4983499999999998</c:v>
                </c:pt>
                <c:pt idx="9">
                  <c:v>2.2584399999999998</c:v>
                </c:pt>
                <c:pt idx="10">
                  <c:v>3.0955300000000001</c:v>
                </c:pt>
                <c:pt idx="11">
                  <c:v>4.7430399999999997</c:v>
                </c:pt>
                <c:pt idx="12">
                  <c:v>5.2735799999999999</c:v>
                </c:pt>
                <c:pt idx="13">
                  <c:v>4.9068300000000002</c:v>
                </c:pt>
                <c:pt idx="14">
                  <c:v>4.5929200000000003</c:v>
                </c:pt>
                <c:pt idx="15">
                  <c:v>4.3122199999999999</c:v>
                </c:pt>
                <c:pt idx="16">
                  <c:v>4.7743399999999996</c:v>
                </c:pt>
                <c:pt idx="17">
                  <c:v>5.4563899999999999</c:v>
                </c:pt>
                <c:pt idx="18">
                  <c:v>5.4563899999999999</c:v>
                </c:pt>
                <c:pt idx="19">
                  <c:v>6.1384400000000001</c:v>
                </c:pt>
                <c:pt idx="20">
                  <c:v>5.4563899999999999</c:v>
                </c:pt>
                <c:pt idx="21">
                  <c:v>5.4563899999999999</c:v>
                </c:pt>
                <c:pt idx="22">
                  <c:v>6.1384400000000001</c:v>
                </c:pt>
                <c:pt idx="23">
                  <c:v>5.4563899999999999</c:v>
                </c:pt>
                <c:pt idx="24">
                  <c:v>5.4563899999999999</c:v>
                </c:pt>
                <c:pt idx="25">
                  <c:v>5.4563899999999999</c:v>
                </c:pt>
                <c:pt idx="26">
                  <c:v>5.4563899999999999</c:v>
                </c:pt>
                <c:pt idx="27">
                  <c:v>4.7743399999999996</c:v>
                </c:pt>
                <c:pt idx="28">
                  <c:v>6.1384400000000001</c:v>
                </c:pt>
                <c:pt idx="29">
                  <c:v>5.4563899999999999</c:v>
                </c:pt>
                <c:pt idx="30">
                  <c:v>4.7743399999999996</c:v>
                </c:pt>
                <c:pt idx="31">
                  <c:v>4.7743399999999996</c:v>
                </c:pt>
                <c:pt idx="32">
                  <c:v>4.7743399999999996</c:v>
                </c:pt>
                <c:pt idx="33">
                  <c:v>5.4563899999999999</c:v>
                </c:pt>
                <c:pt idx="34">
                  <c:v>4.7743399999999996</c:v>
                </c:pt>
                <c:pt idx="35">
                  <c:v>4.7743399999999996</c:v>
                </c:pt>
                <c:pt idx="36">
                  <c:v>4.0922900000000002</c:v>
                </c:pt>
                <c:pt idx="37">
                  <c:v>4.0922900000000002</c:v>
                </c:pt>
                <c:pt idx="38">
                  <c:v>4.0922900000000002</c:v>
                </c:pt>
                <c:pt idx="39">
                  <c:v>4.0922900000000002</c:v>
                </c:pt>
                <c:pt idx="40">
                  <c:v>3.41025</c:v>
                </c:pt>
                <c:pt idx="41">
                  <c:v>3.41025</c:v>
                </c:pt>
                <c:pt idx="42">
                  <c:v>4.0922900000000002</c:v>
                </c:pt>
                <c:pt idx="43">
                  <c:v>4.0922900000000002</c:v>
                </c:pt>
                <c:pt idx="44">
                  <c:v>4.0922900000000002</c:v>
                </c:pt>
                <c:pt idx="45">
                  <c:v>3.41025</c:v>
                </c:pt>
                <c:pt idx="46">
                  <c:v>2.0461499999999999</c:v>
                </c:pt>
                <c:pt idx="47">
                  <c:v>2.0461499999999999</c:v>
                </c:pt>
                <c:pt idx="48">
                  <c:v>2.0461499999999999</c:v>
                </c:pt>
                <c:pt idx="49">
                  <c:v>2.0461499999999999</c:v>
                </c:pt>
                <c:pt idx="50">
                  <c:v>1.3641000000000001</c:v>
                </c:pt>
                <c:pt idx="51">
                  <c:v>0.68204900000000002</c:v>
                </c:pt>
                <c:pt idx="52">
                  <c:v>0.68204900000000002</c:v>
                </c:pt>
                <c:pt idx="53">
                  <c:v>0.68204900000000002</c:v>
                </c:pt>
                <c:pt idx="54">
                  <c:v>0.68204900000000002</c:v>
                </c:pt>
                <c:pt idx="55">
                  <c:v>0.68204900000000002</c:v>
                </c:pt>
                <c:pt idx="56">
                  <c:v>0.68204900000000002</c:v>
                </c:pt>
                <c:pt idx="57">
                  <c:v>0.68204900000000002</c:v>
                </c:pt>
                <c:pt idx="58">
                  <c:v>0.68204900000000002</c:v>
                </c:pt>
                <c:pt idx="59">
                  <c:v>1.3641000000000001</c:v>
                </c:pt>
                <c:pt idx="60">
                  <c:v>0.68204900000000002</c:v>
                </c:pt>
                <c:pt idx="61">
                  <c:v>0.68204900000000002</c:v>
                </c:pt>
                <c:pt idx="62">
                  <c:v>1.3641000000000001</c:v>
                </c:pt>
                <c:pt idx="63">
                  <c:v>2.0461499999999999</c:v>
                </c:pt>
                <c:pt idx="64">
                  <c:v>2.7282000000000002</c:v>
                </c:pt>
                <c:pt idx="65">
                  <c:v>3.41025</c:v>
                </c:pt>
                <c:pt idx="66">
                  <c:v>3.41025</c:v>
                </c:pt>
                <c:pt idx="67">
                  <c:v>3.41025</c:v>
                </c:pt>
                <c:pt idx="68">
                  <c:v>4.0922900000000002</c:v>
                </c:pt>
                <c:pt idx="69">
                  <c:v>4.0922900000000002</c:v>
                </c:pt>
                <c:pt idx="70">
                  <c:v>4.0922900000000002</c:v>
                </c:pt>
                <c:pt idx="71">
                  <c:v>4.7743399999999996</c:v>
                </c:pt>
                <c:pt idx="72">
                  <c:v>4.7743399999999996</c:v>
                </c:pt>
                <c:pt idx="73">
                  <c:v>4.7743399999999996</c:v>
                </c:pt>
                <c:pt idx="74">
                  <c:v>5.4563899999999999</c:v>
                </c:pt>
                <c:pt idx="75">
                  <c:v>5.4563899999999999</c:v>
                </c:pt>
                <c:pt idx="76">
                  <c:v>5.4563899999999999</c:v>
                </c:pt>
                <c:pt idx="77">
                  <c:v>4.7743399999999996</c:v>
                </c:pt>
                <c:pt idx="78">
                  <c:v>4.7743399999999996</c:v>
                </c:pt>
                <c:pt idx="79">
                  <c:v>4.0922900000000002</c:v>
                </c:pt>
                <c:pt idx="80">
                  <c:v>4.0922900000000002</c:v>
                </c:pt>
                <c:pt idx="81">
                  <c:v>4.0922900000000002</c:v>
                </c:pt>
                <c:pt idx="82">
                  <c:v>4.0922900000000002</c:v>
                </c:pt>
                <c:pt idx="83">
                  <c:v>3.41025</c:v>
                </c:pt>
                <c:pt idx="84">
                  <c:v>5.4563899999999999</c:v>
                </c:pt>
                <c:pt idx="85">
                  <c:v>5.4563899999999999</c:v>
                </c:pt>
                <c:pt idx="86">
                  <c:v>5.4563899999999999</c:v>
                </c:pt>
                <c:pt idx="87">
                  <c:v>6.1384400000000001</c:v>
                </c:pt>
                <c:pt idx="88">
                  <c:v>5.4563899999999999</c:v>
                </c:pt>
                <c:pt idx="89">
                  <c:v>5.4563899999999999</c:v>
                </c:pt>
                <c:pt idx="90">
                  <c:v>5.4563899999999999</c:v>
                </c:pt>
                <c:pt idx="91">
                  <c:v>5.4563899999999999</c:v>
                </c:pt>
                <c:pt idx="92">
                  <c:v>4.7743399999999996</c:v>
                </c:pt>
                <c:pt idx="93">
                  <c:v>4.7743399999999996</c:v>
                </c:pt>
                <c:pt idx="94">
                  <c:v>4.7743399999999996</c:v>
                </c:pt>
                <c:pt idx="95">
                  <c:v>6.8204900000000004</c:v>
                </c:pt>
                <c:pt idx="96">
                  <c:v>7.5025399999999998</c:v>
                </c:pt>
                <c:pt idx="97">
                  <c:v>7.5025399999999998</c:v>
                </c:pt>
                <c:pt idx="98">
                  <c:v>6.8204900000000004</c:v>
                </c:pt>
                <c:pt idx="99">
                  <c:v>6.1384400000000001</c:v>
                </c:pt>
                <c:pt idx="100">
                  <c:v>6.1384400000000001</c:v>
                </c:pt>
                <c:pt idx="101">
                  <c:v>6.8204900000000004</c:v>
                </c:pt>
                <c:pt idx="102">
                  <c:v>5.4563899999999999</c:v>
                </c:pt>
                <c:pt idx="103">
                  <c:v>5.4563899999999999</c:v>
                </c:pt>
                <c:pt idx="104">
                  <c:v>5.4563899999999999</c:v>
                </c:pt>
                <c:pt idx="105">
                  <c:v>6.1384400000000001</c:v>
                </c:pt>
                <c:pt idx="106">
                  <c:v>6.1384400000000001</c:v>
                </c:pt>
                <c:pt idx="107">
                  <c:v>6.1384400000000001</c:v>
                </c:pt>
                <c:pt idx="108">
                  <c:v>6.8204900000000004</c:v>
                </c:pt>
                <c:pt idx="109">
                  <c:v>6.8204900000000004</c:v>
                </c:pt>
                <c:pt idx="110">
                  <c:v>6.8204900000000004</c:v>
                </c:pt>
                <c:pt idx="111">
                  <c:v>7.5025399999999998</c:v>
                </c:pt>
                <c:pt idx="112">
                  <c:v>5.4563899999999999</c:v>
                </c:pt>
                <c:pt idx="113">
                  <c:v>5.4563899999999999</c:v>
                </c:pt>
                <c:pt idx="114">
                  <c:v>4.7743399999999996</c:v>
                </c:pt>
                <c:pt idx="115">
                  <c:v>4.7743399999999996</c:v>
                </c:pt>
                <c:pt idx="116">
                  <c:v>5.4563899999999999</c:v>
                </c:pt>
                <c:pt idx="117">
                  <c:v>6.1384400000000001</c:v>
                </c:pt>
                <c:pt idx="118">
                  <c:v>6.1384400000000001</c:v>
                </c:pt>
                <c:pt idx="119">
                  <c:v>5.4563899999999999</c:v>
                </c:pt>
                <c:pt idx="120">
                  <c:v>6.1384400000000001</c:v>
                </c:pt>
                <c:pt idx="121">
                  <c:v>6.8204900000000004</c:v>
                </c:pt>
                <c:pt idx="122">
                  <c:v>5.4563899999999999</c:v>
                </c:pt>
                <c:pt idx="123">
                  <c:v>4.7743399999999996</c:v>
                </c:pt>
                <c:pt idx="124">
                  <c:v>4.7743399999999996</c:v>
                </c:pt>
                <c:pt idx="125">
                  <c:v>4.7743399999999996</c:v>
                </c:pt>
                <c:pt idx="126">
                  <c:v>4.7743399999999996</c:v>
                </c:pt>
                <c:pt idx="127">
                  <c:v>4.7743399999999996</c:v>
                </c:pt>
                <c:pt idx="128">
                  <c:v>5.4563899999999999</c:v>
                </c:pt>
                <c:pt idx="129">
                  <c:v>4.7743399999999996</c:v>
                </c:pt>
                <c:pt idx="130">
                  <c:v>4.7743399999999996</c:v>
                </c:pt>
                <c:pt idx="131">
                  <c:v>4.7743399999999996</c:v>
                </c:pt>
                <c:pt idx="132">
                  <c:v>4.7743399999999996</c:v>
                </c:pt>
                <c:pt idx="133">
                  <c:v>4.0922900000000002</c:v>
                </c:pt>
                <c:pt idx="134">
                  <c:v>4.0922900000000002</c:v>
                </c:pt>
                <c:pt idx="135">
                  <c:v>4.0922900000000002</c:v>
                </c:pt>
                <c:pt idx="136">
                  <c:v>4.0922900000000002</c:v>
                </c:pt>
                <c:pt idx="137">
                  <c:v>3.41025</c:v>
                </c:pt>
                <c:pt idx="138">
                  <c:v>3.41025</c:v>
                </c:pt>
                <c:pt idx="139">
                  <c:v>2.7282000000000002</c:v>
                </c:pt>
                <c:pt idx="140">
                  <c:v>3.41025</c:v>
                </c:pt>
                <c:pt idx="141">
                  <c:v>4.0922900000000002</c:v>
                </c:pt>
                <c:pt idx="142">
                  <c:v>4.7743399999999996</c:v>
                </c:pt>
                <c:pt idx="143">
                  <c:v>4.7743399999999996</c:v>
                </c:pt>
                <c:pt idx="144">
                  <c:v>4.7743399999999996</c:v>
                </c:pt>
                <c:pt idx="145">
                  <c:v>4.7743399999999996</c:v>
                </c:pt>
                <c:pt idx="146">
                  <c:v>4.0922900000000002</c:v>
                </c:pt>
                <c:pt idx="147">
                  <c:v>4.0922900000000002</c:v>
                </c:pt>
                <c:pt idx="148">
                  <c:v>4.0922900000000002</c:v>
                </c:pt>
                <c:pt idx="149">
                  <c:v>4.7743399999999996</c:v>
                </c:pt>
                <c:pt idx="150">
                  <c:v>4.7743399999999996</c:v>
                </c:pt>
                <c:pt idx="151">
                  <c:v>4.7743399999999996</c:v>
                </c:pt>
                <c:pt idx="152">
                  <c:v>6.1384400000000001</c:v>
                </c:pt>
                <c:pt idx="153">
                  <c:v>5.4563899999999999</c:v>
                </c:pt>
                <c:pt idx="154">
                  <c:v>5.4563899999999999</c:v>
                </c:pt>
                <c:pt idx="155">
                  <c:v>5.4563899999999999</c:v>
                </c:pt>
                <c:pt idx="156">
                  <c:v>5.4563899999999999</c:v>
                </c:pt>
                <c:pt idx="157">
                  <c:v>6.1384400000000001</c:v>
                </c:pt>
                <c:pt idx="158">
                  <c:v>5.4563899999999999</c:v>
                </c:pt>
                <c:pt idx="159">
                  <c:v>4.7743399999999996</c:v>
                </c:pt>
                <c:pt idx="160">
                  <c:v>5.4563899999999999</c:v>
                </c:pt>
                <c:pt idx="161">
                  <c:v>4.7743399999999996</c:v>
                </c:pt>
                <c:pt idx="162">
                  <c:v>5.4563899999999999</c:v>
                </c:pt>
                <c:pt idx="163">
                  <c:v>6.8204900000000004</c:v>
                </c:pt>
                <c:pt idx="164">
                  <c:v>6.8204900000000004</c:v>
                </c:pt>
                <c:pt idx="165">
                  <c:v>6.8204900000000004</c:v>
                </c:pt>
                <c:pt idx="166">
                  <c:v>6.8204900000000004</c:v>
                </c:pt>
                <c:pt idx="167">
                  <c:v>6.1384400000000001</c:v>
                </c:pt>
                <c:pt idx="168">
                  <c:v>6.1384400000000001</c:v>
                </c:pt>
                <c:pt idx="169">
                  <c:v>6.8204900000000004</c:v>
                </c:pt>
                <c:pt idx="170">
                  <c:v>5.4563899999999999</c:v>
                </c:pt>
                <c:pt idx="171">
                  <c:v>4.7743399999999996</c:v>
                </c:pt>
                <c:pt idx="172">
                  <c:v>4.7743399999999996</c:v>
                </c:pt>
                <c:pt idx="173">
                  <c:v>5.4563899999999999</c:v>
                </c:pt>
                <c:pt idx="174">
                  <c:v>0</c:v>
                </c:pt>
                <c:pt idx="175">
                  <c:v>31.479199999999999</c:v>
                </c:pt>
                <c:pt idx="176">
                  <c:v>27.9528</c:v>
                </c:pt>
                <c:pt idx="177">
                  <c:v>22.861999999999998</c:v>
                </c:pt>
                <c:pt idx="178">
                  <c:v>17.340199999999999</c:v>
                </c:pt>
                <c:pt idx="179">
                  <c:v>16.294699999999999</c:v>
                </c:pt>
                <c:pt idx="180">
                  <c:v>13.641</c:v>
                </c:pt>
                <c:pt idx="181">
                  <c:v>11.7018</c:v>
                </c:pt>
                <c:pt idx="182">
                  <c:v>10.2895</c:v>
                </c:pt>
                <c:pt idx="183">
                  <c:v>9.1814300000000006</c:v>
                </c:pt>
                <c:pt idx="184">
                  <c:v>9.4564900000000005</c:v>
                </c:pt>
                <c:pt idx="185">
                  <c:v>9.6820799999999991</c:v>
                </c:pt>
                <c:pt idx="186">
                  <c:v>8.8705800000000004</c:v>
                </c:pt>
                <c:pt idx="187">
                  <c:v>8.1955200000000001</c:v>
                </c:pt>
                <c:pt idx="188">
                  <c:v>7.6159299999999996</c:v>
                </c:pt>
                <c:pt idx="189">
                  <c:v>7.9032299999999998</c:v>
                </c:pt>
                <c:pt idx="190">
                  <c:v>8.1549300000000002</c:v>
                </c:pt>
                <c:pt idx="191">
                  <c:v>7.6791600000000004</c:v>
                </c:pt>
                <c:pt idx="192">
                  <c:v>6.1384400000000001</c:v>
                </c:pt>
                <c:pt idx="193">
                  <c:v>4.7743399999999996</c:v>
                </c:pt>
                <c:pt idx="194">
                  <c:v>4.7743399999999996</c:v>
                </c:pt>
                <c:pt idx="195">
                  <c:v>4.7743399999999996</c:v>
                </c:pt>
                <c:pt idx="196">
                  <c:v>4.0922900000000002</c:v>
                </c:pt>
                <c:pt idx="197">
                  <c:v>4.0922900000000002</c:v>
                </c:pt>
                <c:pt idx="198">
                  <c:v>4.0922900000000002</c:v>
                </c:pt>
                <c:pt idx="199">
                  <c:v>4.0922900000000002</c:v>
                </c:pt>
                <c:pt idx="200">
                  <c:v>4.7743399999999996</c:v>
                </c:pt>
                <c:pt idx="201">
                  <c:v>4.0922900000000002</c:v>
                </c:pt>
                <c:pt idx="202">
                  <c:v>4.0922900000000002</c:v>
                </c:pt>
                <c:pt idx="203">
                  <c:v>3.41025</c:v>
                </c:pt>
                <c:pt idx="204">
                  <c:v>4.0922900000000002</c:v>
                </c:pt>
                <c:pt idx="205">
                  <c:v>4.0922900000000002</c:v>
                </c:pt>
                <c:pt idx="206">
                  <c:v>3.41025</c:v>
                </c:pt>
                <c:pt idx="207">
                  <c:v>3.41025</c:v>
                </c:pt>
                <c:pt idx="208">
                  <c:v>2.7282000000000002</c:v>
                </c:pt>
                <c:pt idx="209">
                  <c:v>2.7282000000000002</c:v>
                </c:pt>
                <c:pt idx="210">
                  <c:v>3.41025</c:v>
                </c:pt>
                <c:pt idx="211">
                  <c:v>2.7282000000000002</c:v>
                </c:pt>
                <c:pt idx="212">
                  <c:v>2.0461499999999999</c:v>
                </c:pt>
                <c:pt idx="213">
                  <c:v>2.0461499999999999</c:v>
                </c:pt>
                <c:pt idx="214">
                  <c:v>2.7282000000000002</c:v>
                </c:pt>
                <c:pt idx="215">
                  <c:v>2.7282000000000002</c:v>
                </c:pt>
                <c:pt idx="216">
                  <c:v>2.7282000000000002</c:v>
                </c:pt>
                <c:pt idx="217">
                  <c:v>2.0461499999999999</c:v>
                </c:pt>
                <c:pt idx="218">
                  <c:v>2.0461499999999999</c:v>
                </c:pt>
                <c:pt idx="219">
                  <c:v>2.0461499999999999</c:v>
                </c:pt>
                <c:pt idx="220">
                  <c:v>2.0461499999999999</c:v>
                </c:pt>
                <c:pt idx="221">
                  <c:v>2.0461499999999999</c:v>
                </c:pt>
                <c:pt idx="222">
                  <c:v>1.3641000000000001</c:v>
                </c:pt>
                <c:pt idx="223">
                  <c:v>2.0461499999999999</c:v>
                </c:pt>
                <c:pt idx="224">
                  <c:v>2.0461499999999999</c:v>
                </c:pt>
                <c:pt idx="225">
                  <c:v>2.0461499999999999</c:v>
                </c:pt>
                <c:pt idx="226">
                  <c:v>2.0461499999999999</c:v>
                </c:pt>
                <c:pt idx="227">
                  <c:v>1.3641000000000001</c:v>
                </c:pt>
                <c:pt idx="228">
                  <c:v>1.3641000000000001</c:v>
                </c:pt>
                <c:pt idx="229">
                  <c:v>2.0461499999999999</c:v>
                </c:pt>
                <c:pt idx="230">
                  <c:v>3.41025</c:v>
                </c:pt>
                <c:pt idx="231">
                  <c:v>4.7743399999999996</c:v>
                </c:pt>
                <c:pt idx="232">
                  <c:v>5.4563899999999999</c:v>
                </c:pt>
                <c:pt idx="233">
                  <c:v>6.1384400000000001</c:v>
                </c:pt>
                <c:pt idx="234">
                  <c:v>6.8204900000000004</c:v>
                </c:pt>
                <c:pt idx="235">
                  <c:v>6.8204900000000004</c:v>
                </c:pt>
                <c:pt idx="236">
                  <c:v>6.8204900000000004</c:v>
                </c:pt>
                <c:pt idx="237">
                  <c:v>10.230700000000001</c:v>
                </c:pt>
                <c:pt idx="238">
                  <c:v>10.230700000000001</c:v>
                </c:pt>
                <c:pt idx="239">
                  <c:v>10.912800000000001</c:v>
                </c:pt>
                <c:pt idx="240">
                  <c:v>12.276899999999999</c:v>
                </c:pt>
                <c:pt idx="241">
                  <c:v>11.594799999999999</c:v>
                </c:pt>
                <c:pt idx="242">
                  <c:v>11.594799999999999</c:v>
                </c:pt>
                <c:pt idx="243">
                  <c:v>11.594799999999999</c:v>
                </c:pt>
                <c:pt idx="244">
                  <c:v>11.594799999999999</c:v>
                </c:pt>
                <c:pt idx="245">
                  <c:v>11.594799999999999</c:v>
                </c:pt>
                <c:pt idx="246">
                  <c:v>11.594799999999999</c:v>
                </c:pt>
                <c:pt idx="247">
                  <c:v>10.912800000000001</c:v>
                </c:pt>
                <c:pt idx="248">
                  <c:v>9.5486900000000006</c:v>
                </c:pt>
                <c:pt idx="249">
                  <c:v>8.18459</c:v>
                </c:pt>
                <c:pt idx="250">
                  <c:v>7.5025399999999998</c:v>
                </c:pt>
                <c:pt idx="251">
                  <c:v>6.8204900000000004</c:v>
                </c:pt>
                <c:pt idx="252">
                  <c:v>6.8204900000000004</c:v>
                </c:pt>
                <c:pt idx="253">
                  <c:v>6.8204900000000004</c:v>
                </c:pt>
                <c:pt idx="254">
                  <c:v>6.8204900000000004</c:v>
                </c:pt>
                <c:pt idx="255">
                  <c:v>4.0922900000000002</c:v>
                </c:pt>
                <c:pt idx="256">
                  <c:v>3.41025</c:v>
                </c:pt>
                <c:pt idx="257">
                  <c:v>2.7282000000000002</c:v>
                </c:pt>
                <c:pt idx="258">
                  <c:v>2.0461499999999999</c:v>
                </c:pt>
                <c:pt idx="259">
                  <c:v>2.0461499999999999</c:v>
                </c:pt>
                <c:pt idx="260">
                  <c:v>2.7282000000000002</c:v>
                </c:pt>
                <c:pt idx="261">
                  <c:v>2.7282000000000002</c:v>
                </c:pt>
                <c:pt idx="262">
                  <c:v>3.41025</c:v>
                </c:pt>
                <c:pt idx="263">
                  <c:v>3.41025</c:v>
                </c:pt>
                <c:pt idx="264">
                  <c:v>3.41025</c:v>
                </c:pt>
                <c:pt idx="265">
                  <c:v>3.41025</c:v>
                </c:pt>
                <c:pt idx="266">
                  <c:v>3.41025</c:v>
                </c:pt>
                <c:pt idx="267">
                  <c:v>3.41025</c:v>
                </c:pt>
                <c:pt idx="268">
                  <c:v>4.0922900000000002</c:v>
                </c:pt>
                <c:pt idx="269">
                  <c:v>3.41025</c:v>
                </c:pt>
                <c:pt idx="270">
                  <c:v>4.7743399999999996</c:v>
                </c:pt>
                <c:pt idx="271">
                  <c:v>6.8204900000000004</c:v>
                </c:pt>
                <c:pt idx="272">
                  <c:v>6.8204900000000004</c:v>
                </c:pt>
                <c:pt idx="273">
                  <c:v>6.8204900000000004</c:v>
                </c:pt>
                <c:pt idx="274">
                  <c:v>6.8204900000000004</c:v>
                </c:pt>
                <c:pt idx="275">
                  <c:v>6.8204900000000004</c:v>
                </c:pt>
                <c:pt idx="276">
                  <c:v>6.8204900000000004</c:v>
                </c:pt>
                <c:pt idx="277">
                  <c:v>6.1384400000000001</c:v>
                </c:pt>
                <c:pt idx="278">
                  <c:v>6.1384400000000001</c:v>
                </c:pt>
                <c:pt idx="279">
                  <c:v>5.4563899999999999</c:v>
                </c:pt>
                <c:pt idx="280">
                  <c:v>5.4563899999999999</c:v>
                </c:pt>
                <c:pt idx="281">
                  <c:v>5.4563899999999999</c:v>
                </c:pt>
                <c:pt idx="282">
                  <c:v>4.7743399999999996</c:v>
                </c:pt>
                <c:pt idx="283">
                  <c:v>4.7743399999999996</c:v>
                </c:pt>
                <c:pt idx="284">
                  <c:v>4.7743399999999996</c:v>
                </c:pt>
                <c:pt idx="285">
                  <c:v>4.7743399999999996</c:v>
                </c:pt>
                <c:pt idx="286">
                  <c:v>4.0922900000000002</c:v>
                </c:pt>
                <c:pt idx="287">
                  <c:v>4.0922900000000002</c:v>
                </c:pt>
                <c:pt idx="288">
                  <c:v>0.68204900000000002</c:v>
                </c:pt>
                <c:pt idx="289">
                  <c:v>0</c:v>
                </c:pt>
                <c:pt idx="290">
                  <c:v>0</c:v>
                </c:pt>
                <c:pt idx="291">
                  <c:v>0</c:v>
                </c:pt>
                <c:pt idx="292">
                  <c:v>0</c:v>
                </c:pt>
                <c:pt idx="293">
                  <c:v>0</c:v>
                </c:pt>
                <c:pt idx="294">
                  <c:v>0.68204900000000002</c:v>
                </c:pt>
                <c:pt idx="295">
                  <c:v>2.7282000000000002</c:v>
                </c:pt>
                <c:pt idx="296">
                  <c:v>4.0922900000000002</c:v>
                </c:pt>
                <c:pt idx="297">
                  <c:v>4.0922900000000002</c:v>
                </c:pt>
                <c:pt idx="298">
                  <c:v>4.7743399999999996</c:v>
                </c:pt>
                <c:pt idx="299">
                  <c:v>5.4563899999999999</c:v>
                </c:pt>
                <c:pt idx="300">
                  <c:v>5.4563899999999999</c:v>
                </c:pt>
                <c:pt idx="301">
                  <c:v>5.4563899999999999</c:v>
                </c:pt>
                <c:pt idx="302">
                  <c:v>5.4563899999999999</c:v>
                </c:pt>
                <c:pt idx="303">
                  <c:v>5.4563899999999999</c:v>
                </c:pt>
                <c:pt idx="304">
                  <c:v>5.4563899999999999</c:v>
                </c:pt>
                <c:pt idx="305">
                  <c:v>6.1384400000000001</c:v>
                </c:pt>
                <c:pt idx="306">
                  <c:v>6.1384400000000001</c:v>
                </c:pt>
                <c:pt idx="307">
                  <c:v>8.8666400000000003</c:v>
                </c:pt>
                <c:pt idx="308">
                  <c:v>9.5486900000000006</c:v>
                </c:pt>
                <c:pt idx="309">
                  <c:v>10.912800000000001</c:v>
                </c:pt>
                <c:pt idx="310">
                  <c:v>10.912800000000001</c:v>
                </c:pt>
                <c:pt idx="311">
                  <c:v>10.912800000000001</c:v>
                </c:pt>
                <c:pt idx="312">
                  <c:v>9.5486900000000006</c:v>
                </c:pt>
                <c:pt idx="313">
                  <c:v>8.8666400000000003</c:v>
                </c:pt>
                <c:pt idx="314">
                  <c:v>8.18459</c:v>
                </c:pt>
                <c:pt idx="315">
                  <c:v>8.18459</c:v>
                </c:pt>
                <c:pt idx="316">
                  <c:v>8.18459</c:v>
                </c:pt>
                <c:pt idx="317">
                  <c:v>8.18459</c:v>
                </c:pt>
                <c:pt idx="318">
                  <c:v>8.8666400000000003</c:v>
                </c:pt>
                <c:pt idx="319">
                  <c:v>9.5486900000000006</c:v>
                </c:pt>
                <c:pt idx="320">
                  <c:v>10.230700000000001</c:v>
                </c:pt>
                <c:pt idx="321">
                  <c:v>10.230700000000001</c:v>
                </c:pt>
                <c:pt idx="322">
                  <c:v>10.912800000000001</c:v>
                </c:pt>
                <c:pt idx="323">
                  <c:v>11.594799999999999</c:v>
                </c:pt>
                <c:pt idx="324">
                  <c:v>10.912800000000001</c:v>
                </c:pt>
                <c:pt idx="325">
                  <c:v>8.18459</c:v>
                </c:pt>
                <c:pt idx="326">
                  <c:v>8.8666400000000003</c:v>
                </c:pt>
                <c:pt idx="327">
                  <c:v>8.8666400000000003</c:v>
                </c:pt>
                <c:pt idx="328">
                  <c:v>8.18459</c:v>
                </c:pt>
                <c:pt idx="329">
                  <c:v>8.18459</c:v>
                </c:pt>
                <c:pt idx="330">
                  <c:v>8.18459</c:v>
                </c:pt>
                <c:pt idx="331">
                  <c:v>8.18459</c:v>
                </c:pt>
                <c:pt idx="332">
                  <c:v>7.5025399999999998</c:v>
                </c:pt>
                <c:pt idx="333">
                  <c:v>7.5025399999999998</c:v>
                </c:pt>
                <c:pt idx="334">
                  <c:v>8.18459</c:v>
                </c:pt>
                <c:pt idx="335">
                  <c:v>8.8666400000000003</c:v>
                </c:pt>
                <c:pt idx="336">
                  <c:v>8.18459</c:v>
                </c:pt>
                <c:pt idx="337">
                  <c:v>7.5025399999999998</c:v>
                </c:pt>
                <c:pt idx="338">
                  <c:v>7.5025399999999998</c:v>
                </c:pt>
                <c:pt idx="339">
                  <c:v>6.8204900000000004</c:v>
                </c:pt>
                <c:pt idx="340">
                  <c:v>5.4563899999999999</c:v>
                </c:pt>
                <c:pt idx="341">
                  <c:v>5.4563899999999999</c:v>
                </c:pt>
                <c:pt idx="342">
                  <c:v>7.5025399999999998</c:v>
                </c:pt>
                <c:pt idx="343">
                  <c:v>6.1384400000000001</c:v>
                </c:pt>
                <c:pt idx="344">
                  <c:v>6.1384400000000001</c:v>
                </c:pt>
                <c:pt idx="345">
                  <c:v>6.1384400000000001</c:v>
                </c:pt>
                <c:pt idx="346">
                  <c:v>6.1384400000000001</c:v>
                </c:pt>
                <c:pt idx="347">
                  <c:v>6.1384400000000001</c:v>
                </c:pt>
                <c:pt idx="348">
                  <c:v>6.1384400000000001</c:v>
                </c:pt>
                <c:pt idx="349">
                  <c:v>29.654299999999999</c:v>
                </c:pt>
                <c:pt idx="350">
                  <c:v>8.5256100000000004</c:v>
                </c:pt>
                <c:pt idx="351">
                  <c:v>4.94238</c:v>
                </c:pt>
                <c:pt idx="352">
                  <c:v>6.9953700000000003</c:v>
                </c:pt>
                <c:pt idx="353">
                  <c:v>5.3916899999999996</c:v>
                </c:pt>
                <c:pt idx="354">
                  <c:v>6.6004699999999996</c:v>
                </c:pt>
                <c:pt idx="355">
                  <c:v>7.4337799999999996</c:v>
                </c:pt>
                <c:pt idx="356">
                  <c:v>9.6516400000000004</c:v>
                </c:pt>
                <c:pt idx="357">
                  <c:v>8.5078899999999997</c:v>
                </c:pt>
                <c:pt idx="358">
                  <c:v>8.85778</c:v>
                </c:pt>
                <c:pt idx="359">
                  <c:v>8.0106400000000004</c:v>
                </c:pt>
                <c:pt idx="360">
                  <c:v>8.3431099999999994</c:v>
                </c:pt>
                <c:pt idx="361">
                  <c:v>8.6335300000000004</c:v>
                </c:pt>
                <c:pt idx="362">
                  <c:v>7.9823700000000004</c:v>
                </c:pt>
                <c:pt idx="363">
                  <c:v>7.4315300000000004</c:v>
                </c:pt>
                <c:pt idx="364">
                  <c:v>6.9439399999999996</c:v>
                </c:pt>
                <c:pt idx="365">
                  <c:v>6.52332</c:v>
                </c:pt>
                <c:pt idx="366">
                  <c:v>6.14459</c:v>
                </c:pt>
                <c:pt idx="367">
                  <c:v>6.1384400000000001</c:v>
                </c:pt>
                <c:pt idx="368">
                  <c:v>6.8204900000000004</c:v>
                </c:pt>
                <c:pt idx="369">
                  <c:v>6.8204900000000004</c:v>
                </c:pt>
                <c:pt idx="370">
                  <c:v>6.8204900000000004</c:v>
                </c:pt>
                <c:pt idx="371">
                  <c:v>7.5025399999999998</c:v>
                </c:pt>
                <c:pt idx="372">
                  <c:v>6.8204900000000004</c:v>
                </c:pt>
                <c:pt idx="373">
                  <c:v>5.4563899999999999</c:v>
                </c:pt>
                <c:pt idx="374">
                  <c:v>6.1384400000000001</c:v>
                </c:pt>
                <c:pt idx="375">
                  <c:v>6.1384400000000001</c:v>
                </c:pt>
                <c:pt idx="376">
                  <c:v>5.4563899999999999</c:v>
                </c:pt>
                <c:pt idx="377">
                  <c:v>4.7743399999999996</c:v>
                </c:pt>
                <c:pt idx="378">
                  <c:v>4.0922900000000002</c:v>
                </c:pt>
                <c:pt idx="379">
                  <c:v>4.0922900000000002</c:v>
                </c:pt>
                <c:pt idx="380">
                  <c:v>4.7743399999999996</c:v>
                </c:pt>
                <c:pt idx="381">
                  <c:v>4.7743399999999996</c:v>
                </c:pt>
                <c:pt idx="382">
                  <c:v>5.4563899999999999</c:v>
                </c:pt>
                <c:pt idx="383">
                  <c:v>6.1384400000000001</c:v>
                </c:pt>
                <c:pt idx="384">
                  <c:v>6.1384400000000001</c:v>
                </c:pt>
                <c:pt idx="385">
                  <c:v>4.7743399999999996</c:v>
                </c:pt>
                <c:pt idx="386">
                  <c:v>4.7743399999999996</c:v>
                </c:pt>
                <c:pt idx="387">
                  <c:v>5.4563899999999999</c:v>
                </c:pt>
                <c:pt idx="388">
                  <c:v>4.7743399999999996</c:v>
                </c:pt>
                <c:pt idx="389">
                  <c:v>5.4563899999999999</c:v>
                </c:pt>
                <c:pt idx="390">
                  <c:v>6.1384400000000001</c:v>
                </c:pt>
                <c:pt idx="391">
                  <c:v>6.8204900000000004</c:v>
                </c:pt>
                <c:pt idx="392">
                  <c:v>6.1384400000000001</c:v>
                </c:pt>
                <c:pt idx="393">
                  <c:v>6.1384400000000001</c:v>
                </c:pt>
                <c:pt idx="394">
                  <c:v>6.1384400000000001</c:v>
                </c:pt>
                <c:pt idx="395">
                  <c:v>6.1384400000000001</c:v>
                </c:pt>
                <c:pt idx="396">
                  <c:v>6.1384400000000001</c:v>
                </c:pt>
                <c:pt idx="397">
                  <c:v>6.1384400000000001</c:v>
                </c:pt>
                <c:pt idx="398">
                  <c:v>6.1384400000000001</c:v>
                </c:pt>
                <c:pt idx="399">
                  <c:v>5.4563899999999999</c:v>
                </c:pt>
                <c:pt idx="400">
                  <c:v>6.1384400000000001</c:v>
                </c:pt>
                <c:pt idx="401">
                  <c:v>6.1384400000000001</c:v>
                </c:pt>
                <c:pt idx="402">
                  <c:v>6.1384400000000001</c:v>
                </c:pt>
                <c:pt idx="403">
                  <c:v>6.1384400000000001</c:v>
                </c:pt>
                <c:pt idx="404">
                  <c:v>4.7743399999999996</c:v>
                </c:pt>
                <c:pt idx="405">
                  <c:v>5.4563899999999999</c:v>
                </c:pt>
                <c:pt idx="406">
                  <c:v>4.7743399999999996</c:v>
                </c:pt>
                <c:pt idx="407">
                  <c:v>4.7743399999999996</c:v>
                </c:pt>
                <c:pt idx="408">
                  <c:v>4.0922900000000002</c:v>
                </c:pt>
                <c:pt idx="409">
                  <c:v>4.0922900000000002</c:v>
                </c:pt>
                <c:pt idx="410">
                  <c:v>4.0922900000000002</c:v>
                </c:pt>
                <c:pt idx="411">
                  <c:v>4.7743399999999996</c:v>
                </c:pt>
                <c:pt idx="412">
                  <c:v>4.7743399999999996</c:v>
                </c:pt>
                <c:pt idx="413">
                  <c:v>4.7743399999999996</c:v>
                </c:pt>
                <c:pt idx="414">
                  <c:v>4.7743399999999996</c:v>
                </c:pt>
                <c:pt idx="415">
                  <c:v>6.1384400000000001</c:v>
                </c:pt>
                <c:pt idx="416">
                  <c:v>6.1384400000000001</c:v>
                </c:pt>
                <c:pt idx="417">
                  <c:v>5.4563899999999999</c:v>
                </c:pt>
                <c:pt idx="418">
                  <c:v>4.7743399999999996</c:v>
                </c:pt>
                <c:pt idx="419">
                  <c:v>4.7743399999999996</c:v>
                </c:pt>
                <c:pt idx="420">
                  <c:v>5.4563899999999999</c:v>
                </c:pt>
                <c:pt idx="421">
                  <c:v>5.4563899999999999</c:v>
                </c:pt>
                <c:pt idx="422">
                  <c:v>5.4563899999999999</c:v>
                </c:pt>
                <c:pt idx="423">
                  <c:v>4.0922900000000002</c:v>
                </c:pt>
                <c:pt idx="424">
                  <c:v>4.7743399999999996</c:v>
                </c:pt>
                <c:pt idx="425">
                  <c:v>5.4563899999999999</c:v>
                </c:pt>
                <c:pt idx="426">
                  <c:v>5.4563899999999999</c:v>
                </c:pt>
                <c:pt idx="427">
                  <c:v>4.7743399999999996</c:v>
                </c:pt>
                <c:pt idx="428">
                  <c:v>4.7743399999999996</c:v>
                </c:pt>
                <c:pt idx="429">
                  <c:v>4.7743399999999996</c:v>
                </c:pt>
                <c:pt idx="430">
                  <c:v>5.4563899999999999</c:v>
                </c:pt>
                <c:pt idx="431">
                  <c:v>5.4563899999999999</c:v>
                </c:pt>
                <c:pt idx="432">
                  <c:v>6.1384400000000001</c:v>
                </c:pt>
                <c:pt idx="433">
                  <c:v>4.7743399999999996</c:v>
                </c:pt>
                <c:pt idx="434">
                  <c:v>4.7743399999999996</c:v>
                </c:pt>
                <c:pt idx="435">
                  <c:v>5.4563899999999999</c:v>
                </c:pt>
                <c:pt idx="436">
                  <c:v>5.4563899999999999</c:v>
                </c:pt>
                <c:pt idx="437">
                  <c:v>5.4563899999999999</c:v>
                </c:pt>
                <c:pt idx="438">
                  <c:v>6.1384400000000001</c:v>
                </c:pt>
                <c:pt idx="439">
                  <c:v>6.8204900000000004</c:v>
                </c:pt>
                <c:pt idx="440">
                  <c:v>7.5025399999999998</c:v>
                </c:pt>
                <c:pt idx="441">
                  <c:v>8.8666400000000003</c:v>
                </c:pt>
                <c:pt idx="442">
                  <c:v>8.18459</c:v>
                </c:pt>
                <c:pt idx="443">
                  <c:v>8.18459</c:v>
                </c:pt>
                <c:pt idx="444">
                  <c:v>10.230700000000001</c:v>
                </c:pt>
                <c:pt idx="445">
                  <c:v>9.5486900000000006</c:v>
                </c:pt>
                <c:pt idx="446">
                  <c:v>9.5486900000000006</c:v>
                </c:pt>
                <c:pt idx="447">
                  <c:v>9.5486900000000006</c:v>
                </c:pt>
                <c:pt idx="448">
                  <c:v>8.8666400000000003</c:v>
                </c:pt>
                <c:pt idx="449">
                  <c:v>8.18459</c:v>
                </c:pt>
                <c:pt idx="450">
                  <c:v>7.5025399999999998</c:v>
                </c:pt>
                <c:pt idx="451">
                  <c:v>8.18459</c:v>
                </c:pt>
                <c:pt idx="452">
                  <c:v>7.5025399999999998</c:v>
                </c:pt>
                <c:pt idx="453">
                  <c:v>7.5025399999999998</c:v>
                </c:pt>
                <c:pt idx="454">
                  <c:v>7.5025399999999998</c:v>
                </c:pt>
                <c:pt idx="455">
                  <c:v>6.1384400000000001</c:v>
                </c:pt>
                <c:pt idx="456">
                  <c:v>5.4563899999999999</c:v>
                </c:pt>
                <c:pt idx="457">
                  <c:v>4.7743399999999996</c:v>
                </c:pt>
                <c:pt idx="458">
                  <c:v>4.0922900000000002</c:v>
                </c:pt>
                <c:pt idx="459">
                  <c:v>2.7282000000000002</c:v>
                </c:pt>
                <c:pt idx="460">
                  <c:v>2.7282000000000002</c:v>
                </c:pt>
                <c:pt idx="461">
                  <c:v>2.0461499999999999</c:v>
                </c:pt>
                <c:pt idx="462">
                  <c:v>0.68204900000000002</c:v>
                </c:pt>
                <c:pt idx="463">
                  <c:v>1.3641000000000001</c:v>
                </c:pt>
                <c:pt idx="464">
                  <c:v>1.3641000000000001</c:v>
                </c:pt>
                <c:pt idx="465">
                  <c:v>2.0461499999999999</c:v>
                </c:pt>
                <c:pt idx="466">
                  <c:v>2.7282000000000002</c:v>
                </c:pt>
                <c:pt idx="467">
                  <c:v>2.7282000000000002</c:v>
                </c:pt>
                <c:pt idx="468">
                  <c:v>4.0922900000000002</c:v>
                </c:pt>
                <c:pt idx="469">
                  <c:v>4.7743399999999996</c:v>
                </c:pt>
                <c:pt idx="470">
                  <c:v>4.7743399999999996</c:v>
                </c:pt>
                <c:pt idx="471">
                  <c:v>6.8204900000000004</c:v>
                </c:pt>
                <c:pt idx="472">
                  <c:v>6.8204900000000004</c:v>
                </c:pt>
                <c:pt idx="473">
                  <c:v>7.5025399999999998</c:v>
                </c:pt>
                <c:pt idx="474">
                  <c:v>7.5025399999999998</c:v>
                </c:pt>
                <c:pt idx="475">
                  <c:v>7.5025399999999998</c:v>
                </c:pt>
                <c:pt idx="476">
                  <c:v>8.18459</c:v>
                </c:pt>
                <c:pt idx="477">
                  <c:v>8.18459</c:v>
                </c:pt>
                <c:pt idx="478">
                  <c:v>8.8666400000000003</c:v>
                </c:pt>
                <c:pt idx="479">
                  <c:v>8.8666400000000003</c:v>
                </c:pt>
                <c:pt idx="480">
                  <c:v>8.8666400000000003</c:v>
                </c:pt>
                <c:pt idx="481">
                  <c:v>8.18459</c:v>
                </c:pt>
                <c:pt idx="482">
                  <c:v>8.18459</c:v>
                </c:pt>
                <c:pt idx="483">
                  <c:v>8.18459</c:v>
                </c:pt>
                <c:pt idx="484">
                  <c:v>8.18459</c:v>
                </c:pt>
                <c:pt idx="485">
                  <c:v>7.5025399999999998</c:v>
                </c:pt>
                <c:pt idx="486">
                  <c:v>6.8204900000000004</c:v>
                </c:pt>
                <c:pt idx="487">
                  <c:v>6.8204900000000004</c:v>
                </c:pt>
                <c:pt idx="488">
                  <c:v>6.8204900000000004</c:v>
                </c:pt>
                <c:pt idx="489">
                  <c:v>5.4563899999999999</c:v>
                </c:pt>
                <c:pt idx="490">
                  <c:v>4.7743399999999996</c:v>
                </c:pt>
                <c:pt idx="491">
                  <c:v>5.4563899999999999</c:v>
                </c:pt>
                <c:pt idx="492">
                  <c:v>6.1384400000000001</c:v>
                </c:pt>
                <c:pt idx="493">
                  <c:v>5.4563899999999999</c:v>
                </c:pt>
                <c:pt idx="494">
                  <c:v>6.1384400000000001</c:v>
                </c:pt>
                <c:pt idx="495">
                  <c:v>5.4563899999999999</c:v>
                </c:pt>
                <c:pt idx="496">
                  <c:v>5.4563899999999999</c:v>
                </c:pt>
                <c:pt idx="497">
                  <c:v>5.4563899999999999</c:v>
                </c:pt>
                <c:pt idx="498">
                  <c:v>5.4563899999999999</c:v>
                </c:pt>
                <c:pt idx="499">
                  <c:v>4.7743399999999996</c:v>
                </c:pt>
                <c:pt idx="500">
                  <c:v>5.4563899999999999</c:v>
                </c:pt>
                <c:pt idx="501">
                  <c:v>4.7743399999999996</c:v>
                </c:pt>
                <c:pt idx="502">
                  <c:v>4.7743399999999996</c:v>
                </c:pt>
                <c:pt idx="503">
                  <c:v>3.41025</c:v>
                </c:pt>
                <c:pt idx="504">
                  <c:v>4.0922900000000002</c:v>
                </c:pt>
                <c:pt idx="505">
                  <c:v>5.4563899999999999</c:v>
                </c:pt>
                <c:pt idx="506">
                  <c:v>5.4563899999999999</c:v>
                </c:pt>
                <c:pt idx="507">
                  <c:v>6.8204900000000004</c:v>
                </c:pt>
                <c:pt idx="508">
                  <c:v>8.18459</c:v>
                </c:pt>
                <c:pt idx="509">
                  <c:v>6.8204900000000004</c:v>
                </c:pt>
                <c:pt idx="510">
                  <c:v>7.5025399999999998</c:v>
                </c:pt>
                <c:pt idx="511">
                  <c:v>8.8666400000000003</c:v>
                </c:pt>
                <c:pt idx="512">
                  <c:v>8.18459</c:v>
                </c:pt>
                <c:pt idx="513">
                  <c:v>8.8666400000000003</c:v>
                </c:pt>
                <c:pt idx="514">
                  <c:v>9.5486900000000006</c:v>
                </c:pt>
                <c:pt idx="515">
                  <c:v>10.230700000000001</c:v>
                </c:pt>
                <c:pt idx="516">
                  <c:v>10.230700000000001</c:v>
                </c:pt>
                <c:pt idx="517">
                  <c:v>10.230700000000001</c:v>
                </c:pt>
                <c:pt idx="518">
                  <c:v>10.912800000000001</c:v>
                </c:pt>
                <c:pt idx="519">
                  <c:v>10.912800000000001</c:v>
                </c:pt>
                <c:pt idx="520">
                  <c:v>10.912800000000001</c:v>
                </c:pt>
                <c:pt idx="521">
                  <c:v>10.912800000000001</c:v>
                </c:pt>
                <c:pt idx="522">
                  <c:v>10.230700000000001</c:v>
                </c:pt>
                <c:pt idx="523">
                  <c:v>0</c:v>
                </c:pt>
                <c:pt idx="524">
                  <c:v>0</c:v>
                </c:pt>
                <c:pt idx="525">
                  <c:v>11.090199999999999</c:v>
                </c:pt>
                <c:pt idx="526">
                  <c:v>7.5364500000000003</c:v>
                </c:pt>
                <c:pt idx="527">
                  <c:v>11.462999999999999</c:v>
                </c:pt>
                <c:pt idx="528">
                  <c:v>11.521100000000001</c:v>
                </c:pt>
                <c:pt idx="529">
                  <c:v>9.6607500000000002</c:v>
                </c:pt>
                <c:pt idx="530">
                  <c:v>8.2974300000000003</c:v>
                </c:pt>
                <c:pt idx="531">
                  <c:v>8.7442200000000003</c:v>
                </c:pt>
                <c:pt idx="532">
                  <c:v>7.78003</c:v>
                </c:pt>
                <c:pt idx="533">
                  <c:v>7.0193700000000003</c:v>
                </c:pt>
                <c:pt idx="534">
                  <c:v>6.3842299999999996</c:v>
                </c:pt>
                <c:pt idx="535">
                  <c:v>5.8628900000000002</c:v>
                </c:pt>
                <c:pt idx="536">
                  <c:v>5.4130900000000004</c:v>
                </c:pt>
                <c:pt idx="537">
                  <c:v>5.0335700000000001</c:v>
                </c:pt>
                <c:pt idx="538">
                  <c:v>5.4814499999999997</c:v>
                </c:pt>
                <c:pt idx="539">
                  <c:v>5.8797300000000003</c:v>
                </c:pt>
                <c:pt idx="540">
                  <c:v>5.5338700000000003</c:v>
                </c:pt>
                <c:pt idx="541">
                  <c:v>6.1384400000000001</c:v>
                </c:pt>
                <c:pt idx="542">
                  <c:v>6.8204900000000004</c:v>
                </c:pt>
                <c:pt idx="543">
                  <c:v>6.1384400000000001</c:v>
                </c:pt>
                <c:pt idx="544">
                  <c:v>6.1384400000000001</c:v>
                </c:pt>
                <c:pt idx="545">
                  <c:v>6.1384400000000001</c:v>
                </c:pt>
                <c:pt idx="546">
                  <c:v>6.1384400000000001</c:v>
                </c:pt>
                <c:pt idx="547">
                  <c:v>6.1384400000000001</c:v>
                </c:pt>
                <c:pt idx="548">
                  <c:v>5.4563899999999999</c:v>
                </c:pt>
                <c:pt idx="549">
                  <c:v>5.4563899999999999</c:v>
                </c:pt>
                <c:pt idx="550">
                  <c:v>6.1384400000000001</c:v>
                </c:pt>
                <c:pt idx="551">
                  <c:v>6.1384400000000001</c:v>
                </c:pt>
                <c:pt idx="552">
                  <c:v>6.1384400000000001</c:v>
                </c:pt>
                <c:pt idx="553">
                  <c:v>7.5025399999999998</c:v>
                </c:pt>
                <c:pt idx="554">
                  <c:v>7.5025399999999998</c:v>
                </c:pt>
                <c:pt idx="555">
                  <c:v>8.18459</c:v>
                </c:pt>
                <c:pt idx="556">
                  <c:v>7.5025399999999998</c:v>
                </c:pt>
                <c:pt idx="557">
                  <c:v>6.8204900000000004</c:v>
                </c:pt>
                <c:pt idx="558">
                  <c:v>6.1384400000000001</c:v>
                </c:pt>
                <c:pt idx="559">
                  <c:v>6.8204900000000004</c:v>
                </c:pt>
                <c:pt idx="560">
                  <c:v>6.1384400000000001</c:v>
                </c:pt>
                <c:pt idx="561">
                  <c:v>6.8204900000000004</c:v>
                </c:pt>
                <c:pt idx="562">
                  <c:v>4.7743399999999996</c:v>
                </c:pt>
                <c:pt idx="563">
                  <c:v>4.7743399999999996</c:v>
                </c:pt>
                <c:pt idx="564">
                  <c:v>4.7743399999999996</c:v>
                </c:pt>
                <c:pt idx="565">
                  <c:v>4.7743399999999996</c:v>
                </c:pt>
                <c:pt idx="566">
                  <c:v>4.7743399999999996</c:v>
                </c:pt>
                <c:pt idx="567">
                  <c:v>4.7743399999999996</c:v>
                </c:pt>
                <c:pt idx="568">
                  <c:v>5.4563899999999999</c:v>
                </c:pt>
                <c:pt idx="569">
                  <c:v>5.4563899999999999</c:v>
                </c:pt>
                <c:pt idx="570">
                  <c:v>4.0922900000000002</c:v>
                </c:pt>
                <c:pt idx="571">
                  <c:v>4.0922900000000002</c:v>
                </c:pt>
                <c:pt idx="572">
                  <c:v>3.41025</c:v>
                </c:pt>
                <c:pt idx="573">
                  <c:v>4.0922900000000002</c:v>
                </c:pt>
                <c:pt idx="574">
                  <c:v>4.0922900000000002</c:v>
                </c:pt>
                <c:pt idx="575">
                  <c:v>4.7743399999999996</c:v>
                </c:pt>
                <c:pt idx="576">
                  <c:v>5.4563899999999999</c:v>
                </c:pt>
                <c:pt idx="577">
                  <c:v>5.4563899999999999</c:v>
                </c:pt>
                <c:pt idx="578">
                  <c:v>4.0922900000000002</c:v>
                </c:pt>
                <c:pt idx="579">
                  <c:v>4.0922900000000002</c:v>
                </c:pt>
                <c:pt idx="580">
                  <c:v>4.0922900000000002</c:v>
                </c:pt>
                <c:pt idx="581">
                  <c:v>4.0922900000000002</c:v>
                </c:pt>
                <c:pt idx="582">
                  <c:v>4.0922900000000002</c:v>
                </c:pt>
                <c:pt idx="583">
                  <c:v>4.0922900000000002</c:v>
                </c:pt>
                <c:pt idx="584">
                  <c:v>4.0922900000000002</c:v>
                </c:pt>
                <c:pt idx="585">
                  <c:v>4.7743399999999996</c:v>
                </c:pt>
                <c:pt idx="586">
                  <c:v>5.4563899999999999</c:v>
                </c:pt>
                <c:pt idx="587">
                  <c:v>6.1384400000000001</c:v>
                </c:pt>
                <c:pt idx="588">
                  <c:v>6.1384400000000001</c:v>
                </c:pt>
                <c:pt idx="589">
                  <c:v>7.5025399999999998</c:v>
                </c:pt>
                <c:pt idx="590">
                  <c:v>7.5025399999999998</c:v>
                </c:pt>
                <c:pt idx="591">
                  <c:v>7.5025399999999998</c:v>
                </c:pt>
                <c:pt idx="592">
                  <c:v>9.5486900000000006</c:v>
                </c:pt>
                <c:pt idx="593">
                  <c:v>7.5025399999999998</c:v>
                </c:pt>
                <c:pt idx="594">
                  <c:v>8.18459</c:v>
                </c:pt>
                <c:pt idx="595">
                  <c:v>8.8666400000000003</c:v>
                </c:pt>
                <c:pt idx="596">
                  <c:v>8.8666400000000003</c:v>
                </c:pt>
                <c:pt idx="597">
                  <c:v>8.8666400000000003</c:v>
                </c:pt>
                <c:pt idx="598">
                  <c:v>10.230700000000001</c:v>
                </c:pt>
                <c:pt idx="599">
                  <c:v>10.230700000000001</c:v>
                </c:pt>
                <c:pt idx="600">
                  <c:v>10.230700000000001</c:v>
                </c:pt>
                <c:pt idx="601">
                  <c:v>10.230700000000001</c:v>
                </c:pt>
                <c:pt idx="602">
                  <c:v>8.8666400000000003</c:v>
                </c:pt>
                <c:pt idx="603">
                  <c:v>8.8666400000000003</c:v>
                </c:pt>
                <c:pt idx="604">
                  <c:v>8.18459</c:v>
                </c:pt>
                <c:pt idx="605">
                  <c:v>8.8666400000000003</c:v>
                </c:pt>
                <c:pt idx="606">
                  <c:v>8.8666400000000003</c:v>
                </c:pt>
                <c:pt idx="607">
                  <c:v>6.8204900000000004</c:v>
                </c:pt>
                <c:pt idx="608">
                  <c:v>6.8204900000000004</c:v>
                </c:pt>
                <c:pt idx="609">
                  <c:v>6.8204900000000004</c:v>
                </c:pt>
                <c:pt idx="610">
                  <c:v>5.4563899999999999</c:v>
                </c:pt>
                <c:pt idx="611">
                  <c:v>6.1384400000000001</c:v>
                </c:pt>
                <c:pt idx="612">
                  <c:v>6.1384400000000001</c:v>
                </c:pt>
                <c:pt idx="613">
                  <c:v>6.1384400000000001</c:v>
                </c:pt>
                <c:pt idx="614">
                  <c:v>6.8204900000000004</c:v>
                </c:pt>
                <c:pt idx="615">
                  <c:v>6.1384400000000001</c:v>
                </c:pt>
                <c:pt idx="616">
                  <c:v>5.4563899999999999</c:v>
                </c:pt>
                <c:pt idx="617">
                  <c:v>5.4563899999999999</c:v>
                </c:pt>
                <c:pt idx="618">
                  <c:v>5.4563899999999999</c:v>
                </c:pt>
                <c:pt idx="619">
                  <c:v>5.4563899999999999</c:v>
                </c:pt>
                <c:pt idx="620">
                  <c:v>5.4563899999999999</c:v>
                </c:pt>
                <c:pt idx="621">
                  <c:v>5.4563899999999999</c:v>
                </c:pt>
                <c:pt idx="622">
                  <c:v>4.7743399999999996</c:v>
                </c:pt>
                <c:pt idx="623">
                  <c:v>5.4563899999999999</c:v>
                </c:pt>
                <c:pt idx="624">
                  <c:v>6.1384400000000001</c:v>
                </c:pt>
                <c:pt idx="625">
                  <c:v>6.1384400000000001</c:v>
                </c:pt>
                <c:pt idx="626">
                  <c:v>6.1384400000000001</c:v>
                </c:pt>
                <c:pt idx="627">
                  <c:v>5.4563899999999999</c:v>
                </c:pt>
                <c:pt idx="628">
                  <c:v>5.4563899999999999</c:v>
                </c:pt>
                <c:pt idx="629">
                  <c:v>4.0922900000000002</c:v>
                </c:pt>
                <c:pt idx="630">
                  <c:v>4.0922900000000002</c:v>
                </c:pt>
                <c:pt idx="631">
                  <c:v>4.0922900000000002</c:v>
                </c:pt>
                <c:pt idx="632">
                  <c:v>3.41025</c:v>
                </c:pt>
                <c:pt idx="633">
                  <c:v>3.41025</c:v>
                </c:pt>
                <c:pt idx="634">
                  <c:v>4.0922900000000002</c:v>
                </c:pt>
                <c:pt idx="635">
                  <c:v>4.0922900000000002</c:v>
                </c:pt>
                <c:pt idx="636">
                  <c:v>6.1384400000000001</c:v>
                </c:pt>
                <c:pt idx="637">
                  <c:v>6.8204900000000004</c:v>
                </c:pt>
                <c:pt idx="638">
                  <c:v>6.1384400000000001</c:v>
                </c:pt>
                <c:pt idx="639">
                  <c:v>5.4563899999999999</c:v>
                </c:pt>
                <c:pt idx="640">
                  <c:v>5.4563899999999999</c:v>
                </c:pt>
                <c:pt idx="641">
                  <c:v>4.7743399999999996</c:v>
                </c:pt>
                <c:pt idx="642">
                  <c:v>4.7743399999999996</c:v>
                </c:pt>
                <c:pt idx="643">
                  <c:v>6.1384400000000001</c:v>
                </c:pt>
                <c:pt idx="644">
                  <c:v>7.5025399999999998</c:v>
                </c:pt>
                <c:pt idx="645">
                  <c:v>7.5025399999999998</c:v>
                </c:pt>
                <c:pt idx="646">
                  <c:v>6.8204900000000004</c:v>
                </c:pt>
                <c:pt idx="647">
                  <c:v>6.8204900000000004</c:v>
                </c:pt>
                <c:pt idx="648">
                  <c:v>6.8204900000000004</c:v>
                </c:pt>
                <c:pt idx="649">
                  <c:v>7.5025399999999998</c:v>
                </c:pt>
                <c:pt idx="650">
                  <c:v>7.5025399999999998</c:v>
                </c:pt>
                <c:pt idx="651">
                  <c:v>6.8204900000000004</c:v>
                </c:pt>
                <c:pt idx="652">
                  <c:v>6.8204900000000004</c:v>
                </c:pt>
                <c:pt idx="653">
                  <c:v>8.18459</c:v>
                </c:pt>
                <c:pt idx="654">
                  <c:v>6.1384400000000001</c:v>
                </c:pt>
                <c:pt idx="655">
                  <c:v>6.1384400000000001</c:v>
                </c:pt>
                <c:pt idx="656">
                  <c:v>6.1384400000000001</c:v>
                </c:pt>
                <c:pt idx="657">
                  <c:v>6.8204900000000004</c:v>
                </c:pt>
                <c:pt idx="658">
                  <c:v>6.8204900000000004</c:v>
                </c:pt>
                <c:pt idx="659">
                  <c:v>6.8204900000000004</c:v>
                </c:pt>
                <c:pt idx="660">
                  <c:v>6.1384400000000001</c:v>
                </c:pt>
                <c:pt idx="661">
                  <c:v>4.7743399999999996</c:v>
                </c:pt>
                <c:pt idx="662">
                  <c:v>4.0922900000000002</c:v>
                </c:pt>
                <c:pt idx="663">
                  <c:v>4.0922900000000002</c:v>
                </c:pt>
                <c:pt idx="664">
                  <c:v>5.4563899999999999</c:v>
                </c:pt>
                <c:pt idx="665">
                  <c:v>6.8204900000000004</c:v>
                </c:pt>
                <c:pt idx="666">
                  <c:v>6.1384400000000001</c:v>
                </c:pt>
                <c:pt idx="667">
                  <c:v>6.1384400000000001</c:v>
                </c:pt>
                <c:pt idx="668">
                  <c:v>6.1384400000000001</c:v>
                </c:pt>
                <c:pt idx="669">
                  <c:v>7.5025399999999998</c:v>
                </c:pt>
                <c:pt idx="670">
                  <c:v>7.5025399999999998</c:v>
                </c:pt>
                <c:pt idx="671">
                  <c:v>7.5025399999999998</c:v>
                </c:pt>
                <c:pt idx="672">
                  <c:v>8.18459</c:v>
                </c:pt>
                <c:pt idx="673">
                  <c:v>8.8666400000000003</c:v>
                </c:pt>
                <c:pt idx="674">
                  <c:v>8.18459</c:v>
                </c:pt>
                <c:pt idx="675">
                  <c:v>7.5025399999999998</c:v>
                </c:pt>
                <c:pt idx="676">
                  <c:v>7.5025399999999998</c:v>
                </c:pt>
                <c:pt idx="677">
                  <c:v>7.5025399999999998</c:v>
                </c:pt>
                <c:pt idx="678">
                  <c:v>7.5025399999999998</c:v>
                </c:pt>
                <c:pt idx="679">
                  <c:v>7.5025399999999998</c:v>
                </c:pt>
                <c:pt idx="680">
                  <c:v>8.18459</c:v>
                </c:pt>
                <c:pt idx="681">
                  <c:v>7.5025399999999998</c:v>
                </c:pt>
                <c:pt idx="682">
                  <c:v>6.8204900000000004</c:v>
                </c:pt>
                <c:pt idx="683">
                  <c:v>6.1384400000000001</c:v>
                </c:pt>
                <c:pt idx="684">
                  <c:v>6.8204900000000004</c:v>
                </c:pt>
                <c:pt idx="685">
                  <c:v>7.5025399999999998</c:v>
                </c:pt>
                <c:pt idx="686">
                  <c:v>6.1384400000000001</c:v>
                </c:pt>
                <c:pt idx="687">
                  <c:v>6.8204900000000004</c:v>
                </c:pt>
                <c:pt idx="688">
                  <c:v>6.1384400000000001</c:v>
                </c:pt>
                <c:pt idx="689">
                  <c:v>5.4563899999999999</c:v>
                </c:pt>
                <c:pt idx="690">
                  <c:v>5.4563899999999999</c:v>
                </c:pt>
                <c:pt idx="691">
                  <c:v>4.7743399999999996</c:v>
                </c:pt>
                <c:pt idx="692">
                  <c:v>6.1384400000000001</c:v>
                </c:pt>
                <c:pt idx="693">
                  <c:v>6.8204900000000004</c:v>
                </c:pt>
                <c:pt idx="694">
                  <c:v>7.5025399999999998</c:v>
                </c:pt>
                <c:pt idx="695">
                  <c:v>8.8666400000000003</c:v>
                </c:pt>
                <c:pt idx="696">
                  <c:v>10.912800000000001</c:v>
                </c:pt>
                <c:pt idx="697">
                  <c:v>85.256100000000004</c:v>
                </c:pt>
                <c:pt idx="698">
                  <c:v>10.334099999999999</c:v>
                </c:pt>
                <c:pt idx="699">
                  <c:v>5.5451100000000002</c:v>
                </c:pt>
                <c:pt idx="700">
                  <c:v>7.5364500000000003</c:v>
                </c:pt>
                <c:pt idx="701">
                  <c:v>5.7314999999999996</c:v>
                </c:pt>
                <c:pt idx="702">
                  <c:v>4.6084399999999999</c:v>
                </c:pt>
                <c:pt idx="703">
                  <c:v>7.7286000000000001</c:v>
                </c:pt>
                <c:pt idx="704">
                  <c:v>6.63795</c:v>
                </c:pt>
                <c:pt idx="705">
                  <c:v>7.2868500000000003</c:v>
                </c:pt>
                <c:pt idx="706">
                  <c:v>7.78003</c:v>
                </c:pt>
                <c:pt idx="707">
                  <c:v>7.0193700000000003</c:v>
                </c:pt>
                <c:pt idx="708">
                  <c:v>6.3842299999999996</c:v>
                </c:pt>
                <c:pt idx="709">
                  <c:v>6.8400299999999996</c:v>
                </c:pt>
                <c:pt idx="710">
                  <c:v>7.2174500000000004</c:v>
                </c:pt>
                <c:pt idx="711">
                  <c:v>7.5503600000000004</c:v>
                </c:pt>
                <c:pt idx="712">
                  <c:v>8.6137099999999993</c:v>
                </c:pt>
                <c:pt idx="713">
                  <c:v>8.8195999999999994</c:v>
                </c:pt>
                <c:pt idx="714">
                  <c:v>8.3008000000000006</c:v>
                </c:pt>
                <c:pt idx="715">
                  <c:v>8.18459</c:v>
                </c:pt>
                <c:pt idx="716">
                  <c:v>8.8666400000000003</c:v>
                </c:pt>
                <c:pt idx="717">
                  <c:v>8.18459</c:v>
                </c:pt>
                <c:pt idx="718">
                  <c:v>8.8666400000000003</c:v>
                </c:pt>
                <c:pt idx="719">
                  <c:v>9.5486900000000006</c:v>
                </c:pt>
                <c:pt idx="720">
                  <c:v>9.5486900000000006</c:v>
                </c:pt>
                <c:pt idx="721">
                  <c:v>8.18459</c:v>
                </c:pt>
                <c:pt idx="722">
                  <c:v>7.5025399999999998</c:v>
                </c:pt>
                <c:pt idx="723">
                  <c:v>6.8204900000000004</c:v>
                </c:pt>
                <c:pt idx="724">
                  <c:v>6.8204900000000004</c:v>
                </c:pt>
                <c:pt idx="725">
                  <c:v>7.5025399999999998</c:v>
                </c:pt>
                <c:pt idx="726">
                  <c:v>8.18459</c:v>
                </c:pt>
                <c:pt idx="727">
                  <c:v>7.5025399999999998</c:v>
                </c:pt>
                <c:pt idx="728">
                  <c:v>8.8666400000000003</c:v>
                </c:pt>
                <c:pt idx="729">
                  <c:v>7.5025399999999998</c:v>
                </c:pt>
                <c:pt idx="730">
                  <c:v>8.8666400000000003</c:v>
                </c:pt>
                <c:pt idx="731">
                  <c:v>8.8666400000000003</c:v>
                </c:pt>
                <c:pt idx="732">
                  <c:v>8.8666400000000003</c:v>
                </c:pt>
                <c:pt idx="733">
                  <c:v>8.18459</c:v>
                </c:pt>
                <c:pt idx="734">
                  <c:v>8.8666400000000003</c:v>
                </c:pt>
                <c:pt idx="735">
                  <c:v>9.5486900000000006</c:v>
                </c:pt>
                <c:pt idx="736">
                  <c:v>9.5486900000000006</c:v>
                </c:pt>
                <c:pt idx="737">
                  <c:v>8.8666400000000003</c:v>
                </c:pt>
                <c:pt idx="738">
                  <c:v>8.8666400000000003</c:v>
                </c:pt>
                <c:pt idx="739">
                  <c:v>8.8666400000000003</c:v>
                </c:pt>
                <c:pt idx="740">
                  <c:v>8.8666400000000003</c:v>
                </c:pt>
                <c:pt idx="741">
                  <c:v>9.5486900000000006</c:v>
                </c:pt>
                <c:pt idx="742">
                  <c:v>9.5486900000000006</c:v>
                </c:pt>
                <c:pt idx="743">
                  <c:v>8.18459</c:v>
                </c:pt>
                <c:pt idx="744">
                  <c:v>8.18459</c:v>
                </c:pt>
                <c:pt idx="745">
                  <c:v>6.1384400000000001</c:v>
                </c:pt>
                <c:pt idx="746">
                  <c:v>5.4563899999999999</c:v>
                </c:pt>
                <c:pt idx="747">
                  <c:v>4.0922900000000002</c:v>
                </c:pt>
                <c:pt idx="748">
                  <c:v>3.41025</c:v>
                </c:pt>
                <c:pt idx="749">
                  <c:v>4.0922900000000002</c:v>
                </c:pt>
                <c:pt idx="750">
                  <c:v>4.0922900000000002</c:v>
                </c:pt>
                <c:pt idx="751">
                  <c:v>3.41025</c:v>
                </c:pt>
                <c:pt idx="752">
                  <c:v>3.41025</c:v>
                </c:pt>
                <c:pt idx="753">
                  <c:v>2.7282000000000002</c:v>
                </c:pt>
                <c:pt idx="754">
                  <c:v>2.7282000000000002</c:v>
                </c:pt>
                <c:pt idx="755">
                  <c:v>2.7282000000000002</c:v>
                </c:pt>
                <c:pt idx="756">
                  <c:v>2.7282000000000002</c:v>
                </c:pt>
                <c:pt idx="757">
                  <c:v>2.7282000000000002</c:v>
                </c:pt>
                <c:pt idx="758">
                  <c:v>2.7282000000000002</c:v>
                </c:pt>
                <c:pt idx="759">
                  <c:v>2.0461499999999999</c:v>
                </c:pt>
                <c:pt idx="760">
                  <c:v>2.0461499999999999</c:v>
                </c:pt>
                <c:pt idx="761">
                  <c:v>2.7282000000000002</c:v>
                </c:pt>
                <c:pt idx="762">
                  <c:v>2.7282000000000002</c:v>
                </c:pt>
                <c:pt idx="763">
                  <c:v>2.7282000000000002</c:v>
                </c:pt>
                <c:pt idx="764">
                  <c:v>2.7282000000000002</c:v>
                </c:pt>
                <c:pt idx="765">
                  <c:v>2.7282000000000002</c:v>
                </c:pt>
                <c:pt idx="766">
                  <c:v>2.7282000000000002</c:v>
                </c:pt>
                <c:pt idx="767">
                  <c:v>2.0461499999999999</c:v>
                </c:pt>
                <c:pt idx="768">
                  <c:v>2.0461499999999999</c:v>
                </c:pt>
                <c:pt idx="769">
                  <c:v>2.0461499999999999</c:v>
                </c:pt>
                <c:pt idx="770">
                  <c:v>1.3641000000000001</c:v>
                </c:pt>
                <c:pt idx="771">
                  <c:v>2.7282000000000002</c:v>
                </c:pt>
                <c:pt idx="772">
                  <c:v>2.7282000000000002</c:v>
                </c:pt>
                <c:pt idx="773">
                  <c:v>3.41025</c:v>
                </c:pt>
                <c:pt idx="774">
                  <c:v>5.4563899999999999</c:v>
                </c:pt>
                <c:pt idx="775">
                  <c:v>6.1384400000000001</c:v>
                </c:pt>
                <c:pt idx="776">
                  <c:v>6.1384400000000001</c:v>
                </c:pt>
                <c:pt idx="777">
                  <c:v>6.1384400000000001</c:v>
                </c:pt>
                <c:pt idx="778">
                  <c:v>6.1384400000000001</c:v>
                </c:pt>
                <c:pt idx="779">
                  <c:v>6.1384400000000001</c:v>
                </c:pt>
                <c:pt idx="780">
                  <c:v>6.1384400000000001</c:v>
                </c:pt>
                <c:pt idx="781">
                  <c:v>6.1384400000000001</c:v>
                </c:pt>
                <c:pt idx="782">
                  <c:v>6.1384400000000001</c:v>
                </c:pt>
                <c:pt idx="783">
                  <c:v>6.1384400000000001</c:v>
                </c:pt>
                <c:pt idx="784">
                  <c:v>6.1384400000000001</c:v>
                </c:pt>
                <c:pt idx="785">
                  <c:v>6.1384400000000001</c:v>
                </c:pt>
                <c:pt idx="786">
                  <c:v>6.1384400000000001</c:v>
                </c:pt>
                <c:pt idx="787">
                  <c:v>6.1384400000000001</c:v>
                </c:pt>
                <c:pt idx="788">
                  <c:v>5.4563899999999999</c:v>
                </c:pt>
                <c:pt idx="789">
                  <c:v>5.4563899999999999</c:v>
                </c:pt>
                <c:pt idx="790">
                  <c:v>6.8204900000000004</c:v>
                </c:pt>
                <c:pt idx="791">
                  <c:v>4.7743399999999996</c:v>
                </c:pt>
                <c:pt idx="792">
                  <c:v>4.7743399999999996</c:v>
                </c:pt>
                <c:pt idx="793">
                  <c:v>4.7743399999999996</c:v>
                </c:pt>
                <c:pt idx="794">
                  <c:v>5.4563899999999999</c:v>
                </c:pt>
                <c:pt idx="795">
                  <c:v>4.7743399999999996</c:v>
                </c:pt>
                <c:pt idx="796">
                  <c:v>4.7743399999999996</c:v>
                </c:pt>
                <c:pt idx="797">
                  <c:v>5.4563899999999999</c:v>
                </c:pt>
                <c:pt idx="798">
                  <c:v>5.4563899999999999</c:v>
                </c:pt>
                <c:pt idx="799">
                  <c:v>6.1384400000000001</c:v>
                </c:pt>
                <c:pt idx="800">
                  <c:v>6.1384400000000001</c:v>
                </c:pt>
                <c:pt idx="801">
                  <c:v>6.1384400000000001</c:v>
                </c:pt>
                <c:pt idx="802">
                  <c:v>5.4563899999999999</c:v>
                </c:pt>
                <c:pt idx="803">
                  <c:v>5.4563899999999999</c:v>
                </c:pt>
                <c:pt idx="804">
                  <c:v>5.4563899999999999</c:v>
                </c:pt>
                <c:pt idx="805">
                  <c:v>4.7743399999999996</c:v>
                </c:pt>
                <c:pt idx="806">
                  <c:v>4.7743399999999996</c:v>
                </c:pt>
                <c:pt idx="807">
                  <c:v>3.41025</c:v>
                </c:pt>
                <c:pt idx="808">
                  <c:v>4.0922900000000002</c:v>
                </c:pt>
                <c:pt idx="809">
                  <c:v>3.41025</c:v>
                </c:pt>
                <c:pt idx="810">
                  <c:v>4.0922900000000002</c:v>
                </c:pt>
                <c:pt idx="811">
                  <c:v>4.7743399999999996</c:v>
                </c:pt>
                <c:pt idx="812">
                  <c:v>4.7743399999999996</c:v>
                </c:pt>
                <c:pt idx="813">
                  <c:v>5.4563899999999999</c:v>
                </c:pt>
                <c:pt idx="814">
                  <c:v>5.4563899999999999</c:v>
                </c:pt>
                <c:pt idx="815">
                  <c:v>5.4563899999999999</c:v>
                </c:pt>
                <c:pt idx="816">
                  <c:v>5.4563899999999999</c:v>
                </c:pt>
                <c:pt idx="817">
                  <c:v>5.4563899999999999</c:v>
                </c:pt>
                <c:pt idx="818">
                  <c:v>5.4563899999999999</c:v>
                </c:pt>
                <c:pt idx="819">
                  <c:v>5.4563899999999999</c:v>
                </c:pt>
                <c:pt idx="820">
                  <c:v>5.4563899999999999</c:v>
                </c:pt>
                <c:pt idx="821">
                  <c:v>6.1384400000000001</c:v>
                </c:pt>
                <c:pt idx="822">
                  <c:v>6.1384400000000001</c:v>
                </c:pt>
                <c:pt idx="823">
                  <c:v>7.5025399999999998</c:v>
                </c:pt>
                <c:pt idx="824">
                  <c:v>8.18459</c:v>
                </c:pt>
                <c:pt idx="825">
                  <c:v>8.18459</c:v>
                </c:pt>
                <c:pt idx="826">
                  <c:v>7.5025399999999998</c:v>
                </c:pt>
                <c:pt idx="827">
                  <c:v>8.18459</c:v>
                </c:pt>
                <c:pt idx="828">
                  <c:v>7.5025399999999998</c:v>
                </c:pt>
                <c:pt idx="829">
                  <c:v>6.8204900000000004</c:v>
                </c:pt>
                <c:pt idx="830">
                  <c:v>6.8204900000000004</c:v>
                </c:pt>
                <c:pt idx="831">
                  <c:v>6.1384400000000001</c:v>
                </c:pt>
                <c:pt idx="832">
                  <c:v>6.1384400000000001</c:v>
                </c:pt>
                <c:pt idx="833">
                  <c:v>6.8204900000000004</c:v>
                </c:pt>
                <c:pt idx="834">
                  <c:v>6.1384400000000001</c:v>
                </c:pt>
                <c:pt idx="835">
                  <c:v>6.8204900000000004</c:v>
                </c:pt>
                <c:pt idx="836">
                  <c:v>6.8204900000000004</c:v>
                </c:pt>
                <c:pt idx="837">
                  <c:v>8.18459</c:v>
                </c:pt>
                <c:pt idx="838">
                  <c:v>8.18459</c:v>
                </c:pt>
                <c:pt idx="839">
                  <c:v>10.230700000000001</c:v>
                </c:pt>
                <c:pt idx="840">
                  <c:v>10.230700000000001</c:v>
                </c:pt>
                <c:pt idx="841">
                  <c:v>8.8666400000000003</c:v>
                </c:pt>
                <c:pt idx="842">
                  <c:v>7.5025399999999998</c:v>
                </c:pt>
                <c:pt idx="843">
                  <c:v>7.5025399999999998</c:v>
                </c:pt>
                <c:pt idx="844">
                  <c:v>7.5025399999999998</c:v>
                </c:pt>
                <c:pt idx="845">
                  <c:v>6.8204900000000004</c:v>
                </c:pt>
                <c:pt idx="846">
                  <c:v>6.8204900000000004</c:v>
                </c:pt>
                <c:pt idx="847">
                  <c:v>6.8204900000000004</c:v>
                </c:pt>
                <c:pt idx="848">
                  <c:v>6.8204900000000004</c:v>
                </c:pt>
                <c:pt idx="849">
                  <c:v>6.8204900000000004</c:v>
                </c:pt>
                <c:pt idx="850">
                  <c:v>6.1384400000000001</c:v>
                </c:pt>
                <c:pt idx="851">
                  <c:v>5.4563899999999999</c:v>
                </c:pt>
                <c:pt idx="852">
                  <c:v>5.4563899999999999</c:v>
                </c:pt>
                <c:pt idx="853">
                  <c:v>5.4563899999999999</c:v>
                </c:pt>
                <c:pt idx="854">
                  <c:v>6.1384400000000001</c:v>
                </c:pt>
                <c:pt idx="855">
                  <c:v>4.7743399999999996</c:v>
                </c:pt>
                <c:pt idx="856">
                  <c:v>4.7743399999999996</c:v>
                </c:pt>
                <c:pt idx="857">
                  <c:v>4.0922900000000002</c:v>
                </c:pt>
                <c:pt idx="858">
                  <c:v>4.0922900000000002</c:v>
                </c:pt>
                <c:pt idx="859">
                  <c:v>4.7743399999999996</c:v>
                </c:pt>
                <c:pt idx="860">
                  <c:v>4.7743399999999996</c:v>
                </c:pt>
                <c:pt idx="861">
                  <c:v>4.7743399999999996</c:v>
                </c:pt>
                <c:pt idx="862">
                  <c:v>4.0922900000000002</c:v>
                </c:pt>
                <c:pt idx="863">
                  <c:v>4.7743399999999996</c:v>
                </c:pt>
                <c:pt idx="864">
                  <c:v>5.4563899999999999</c:v>
                </c:pt>
                <c:pt idx="865">
                  <c:v>6.8204900000000004</c:v>
                </c:pt>
                <c:pt idx="866">
                  <c:v>7.5025399999999998</c:v>
                </c:pt>
                <c:pt idx="867">
                  <c:v>7.5025399999999998</c:v>
                </c:pt>
                <c:pt idx="868">
                  <c:v>8.18459</c:v>
                </c:pt>
                <c:pt idx="869">
                  <c:v>7.5025399999999998</c:v>
                </c:pt>
                <c:pt idx="870">
                  <c:v>8.18459</c:v>
                </c:pt>
                <c:pt idx="871">
                  <c:v>0</c:v>
                </c:pt>
                <c:pt idx="872">
                  <c:v>10.657</c:v>
                </c:pt>
                <c:pt idx="873">
                  <c:v>5.6367700000000003</c:v>
                </c:pt>
                <c:pt idx="874">
                  <c:v>7.62066</c:v>
                </c:pt>
                <c:pt idx="875">
                  <c:v>5.7800799999999999</c:v>
                </c:pt>
                <c:pt idx="876">
                  <c:v>9.2795799999999993</c:v>
                </c:pt>
                <c:pt idx="877">
                  <c:v>9.7157999999999998</c:v>
                </c:pt>
                <c:pt idx="878">
                  <c:v>8.3380100000000006</c:v>
                </c:pt>
                <c:pt idx="879">
                  <c:v>8.7817500000000006</c:v>
                </c:pt>
                <c:pt idx="880">
                  <c:v>9.1113400000000002</c:v>
                </c:pt>
                <c:pt idx="881">
                  <c:v>9.3913799999999998</c:v>
                </c:pt>
                <c:pt idx="882">
                  <c:v>8.5389599999999994</c:v>
                </c:pt>
                <c:pt idx="883">
                  <c:v>7.8396400000000002</c:v>
                </c:pt>
                <c:pt idx="884">
                  <c:v>8.1411700000000007</c:v>
                </c:pt>
                <c:pt idx="885">
                  <c:v>8.4099799999999991</c:v>
                </c:pt>
                <c:pt idx="886">
                  <c:v>7.8486700000000003</c:v>
                </c:pt>
                <c:pt idx="887">
                  <c:v>7.3655400000000002</c:v>
                </c:pt>
                <c:pt idx="888">
                  <c:v>7.62453</c:v>
                </c:pt>
                <c:pt idx="889">
                  <c:v>7.5025399999999998</c:v>
                </c:pt>
                <c:pt idx="890">
                  <c:v>7.5025399999999998</c:v>
                </c:pt>
                <c:pt idx="891">
                  <c:v>7.5025399999999998</c:v>
                </c:pt>
                <c:pt idx="892">
                  <c:v>7.5025399999999998</c:v>
                </c:pt>
                <c:pt idx="893">
                  <c:v>6.8204900000000004</c:v>
                </c:pt>
                <c:pt idx="894">
                  <c:v>6.1384400000000001</c:v>
                </c:pt>
                <c:pt idx="895">
                  <c:v>5.4563899999999999</c:v>
                </c:pt>
                <c:pt idx="896">
                  <c:v>4.7743399999999996</c:v>
                </c:pt>
                <c:pt idx="897">
                  <c:v>4.0922900000000002</c:v>
                </c:pt>
                <c:pt idx="898">
                  <c:v>3.41025</c:v>
                </c:pt>
                <c:pt idx="899">
                  <c:v>4.7743399999999996</c:v>
                </c:pt>
                <c:pt idx="900">
                  <c:v>4.7743399999999996</c:v>
                </c:pt>
                <c:pt idx="901">
                  <c:v>4.7743399999999996</c:v>
                </c:pt>
                <c:pt idx="902">
                  <c:v>4.0922900000000002</c:v>
                </c:pt>
                <c:pt idx="903">
                  <c:v>4.7743399999999996</c:v>
                </c:pt>
                <c:pt idx="904">
                  <c:v>5.4563899999999999</c:v>
                </c:pt>
                <c:pt idx="905">
                  <c:v>5.4563899999999999</c:v>
                </c:pt>
                <c:pt idx="906">
                  <c:v>4.7743399999999996</c:v>
                </c:pt>
                <c:pt idx="907">
                  <c:v>4.0922900000000002</c:v>
                </c:pt>
                <c:pt idx="908">
                  <c:v>3.41025</c:v>
                </c:pt>
                <c:pt idx="909">
                  <c:v>4.0922900000000002</c:v>
                </c:pt>
                <c:pt idx="910">
                  <c:v>4.7743399999999996</c:v>
                </c:pt>
                <c:pt idx="911">
                  <c:v>6.1384400000000001</c:v>
                </c:pt>
                <c:pt idx="912">
                  <c:v>6.1384400000000001</c:v>
                </c:pt>
                <c:pt idx="913">
                  <c:v>6.8204900000000004</c:v>
                </c:pt>
                <c:pt idx="914">
                  <c:v>6.8204900000000004</c:v>
                </c:pt>
                <c:pt idx="915">
                  <c:v>6.8204900000000004</c:v>
                </c:pt>
                <c:pt idx="916">
                  <c:v>6.8204900000000004</c:v>
                </c:pt>
                <c:pt idx="917">
                  <c:v>7.5025399999999998</c:v>
                </c:pt>
                <c:pt idx="918">
                  <c:v>6.8204900000000004</c:v>
                </c:pt>
                <c:pt idx="919">
                  <c:v>7.5025399999999998</c:v>
                </c:pt>
                <c:pt idx="920">
                  <c:v>6.8204900000000004</c:v>
                </c:pt>
                <c:pt idx="921">
                  <c:v>6.8204900000000004</c:v>
                </c:pt>
                <c:pt idx="922">
                  <c:v>7.5025399999999998</c:v>
                </c:pt>
                <c:pt idx="923">
                  <c:v>7.5025399999999998</c:v>
                </c:pt>
                <c:pt idx="924">
                  <c:v>7.5025399999999998</c:v>
                </c:pt>
                <c:pt idx="925">
                  <c:v>7.5025399999999998</c:v>
                </c:pt>
                <c:pt idx="926">
                  <c:v>6.8204900000000004</c:v>
                </c:pt>
                <c:pt idx="927">
                  <c:v>6.8204900000000004</c:v>
                </c:pt>
                <c:pt idx="928">
                  <c:v>5.4563899999999999</c:v>
                </c:pt>
                <c:pt idx="929">
                  <c:v>5.4563899999999999</c:v>
                </c:pt>
                <c:pt idx="930">
                  <c:v>5.4563899999999999</c:v>
                </c:pt>
                <c:pt idx="931">
                  <c:v>5.4563899999999999</c:v>
                </c:pt>
                <c:pt idx="932">
                  <c:v>7.5025399999999998</c:v>
                </c:pt>
                <c:pt idx="933">
                  <c:v>6.8204900000000004</c:v>
                </c:pt>
                <c:pt idx="934">
                  <c:v>7.5025399999999998</c:v>
                </c:pt>
                <c:pt idx="935">
                  <c:v>6.8204900000000004</c:v>
                </c:pt>
                <c:pt idx="936">
                  <c:v>6.8204900000000004</c:v>
                </c:pt>
                <c:pt idx="937">
                  <c:v>7.5025399999999998</c:v>
                </c:pt>
                <c:pt idx="938">
                  <c:v>6.8204900000000004</c:v>
                </c:pt>
                <c:pt idx="939">
                  <c:v>6.1384400000000001</c:v>
                </c:pt>
                <c:pt idx="940">
                  <c:v>6.1384400000000001</c:v>
                </c:pt>
                <c:pt idx="941">
                  <c:v>6.1384400000000001</c:v>
                </c:pt>
                <c:pt idx="942">
                  <c:v>6.8204900000000004</c:v>
                </c:pt>
                <c:pt idx="943">
                  <c:v>6.8204900000000004</c:v>
                </c:pt>
                <c:pt idx="944">
                  <c:v>6.8204900000000004</c:v>
                </c:pt>
                <c:pt idx="945">
                  <c:v>8.18459</c:v>
                </c:pt>
                <c:pt idx="946">
                  <c:v>9.5486900000000006</c:v>
                </c:pt>
                <c:pt idx="947">
                  <c:v>8.18459</c:v>
                </c:pt>
                <c:pt idx="948">
                  <c:v>8.18459</c:v>
                </c:pt>
                <c:pt idx="949">
                  <c:v>6.8204900000000004</c:v>
                </c:pt>
                <c:pt idx="950">
                  <c:v>6.1384400000000001</c:v>
                </c:pt>
                <c:pt idx="951">
                  <c:v>6.1384400000000001</c:v>
                </c:pt>
                <c:pt idx="952">
                  <c:v>6.1384400000000001</c:v>
                </c:pt>
                <c:pt idx="953">
                  <c:v>6.1384400000000001</c:v>
                </c:pt>
                <c:pt idx="954">
                  <c:v>5.4563899999999999</c:v>
                </c:pt>
                <c:pt idx="955">
                  <c:v>6.1384400000000001</c:v>
                </c:pt>
                <c:pt idx="956">
                  <c:v>6.1384400000000001</c:v>
                </c:pt>
                <c:pt idx="957">
                  <c:v>6.1384400000000001</c:v>
                </c:pt>
                <c:pt idx="958">
                  <c:v>6.1384400000000001</c:v>
                </c:pt>
                <c:pt idx="959">
                  <c:v>6.1384400000000001</c:v>
                </c:pt>
                <c:pt idx="960">
                  <c:v>6.1384400000000001</c:v>
                </c:pt>
                <c:pt idx="961">
                  <c:v>6.1384400000000001</c:v>
                </c:pt>
                <c:pt idx="962">
                  <c:v>5.4563899999999999</c:v>
                </c:pt>
                <c:pt idx="963">
                  <c:v>4.0922900000000002</c:v>
                </c:pt>
                <c:pt idx="964">
                  <c:v>4.7743399999999996</c:v>
                </c:pt>
                <c:pt idx="965">
                  <c:v>5.4563899999999999</c:v>
                </c:pt>
                <c:pt idx="966">
                  <c:v>6.1384400000000001</c:v>
                </c:pt>
                <c:pt idx="967">
                  <c:v>6.1384400000000001</c:v>
                </c:pt>
                <c:pt idx="968">
                  <c:v>7.5025399999999998</c:v>
                </c:pt>
                <c:pt idx="969">
                  <c:v>6.8204900000000004</c:v>
                </c:pt>
                <c:pt idx="970">
                  <c:v>8.18459</c:v>
                </c:pt>
                <c:pt idx="971">
                  <c:v>7.5025399999999998</c:v>
                </c:pt>
                <c:pt idx="972">
                  <c:v>6.8204900000000004</c:v>
                </c:pt>
                <c:pt idx="973">
                  <c:v>7.5025399999999998</c:v>
                </c:pt>
                <c:pt idx="974">
                  <c:v>8.18459</c:v>
                </c:pt>
                <c:pt idx="975">
                  <c:v>8.18459</c:v>
                </c:pt>
                <c:pt idx="976">
                  <c:v>7.5025399999999998</c:v>
                </c:pt>
                <c:pt idx="977">
                  <c:v>7.5025399999999998</c:v>
                </c:pt>
                <c:pt idx="978">
                  <c:v>7.5025399999999998</c:v>
                </c:pt>
                <c:pt idx="979">
                  <c:v>6.8204900000000004</c:v>
                </c:pt>
                <c:pt idx="980">
                  <c:v>6.8204900000000004</c:v>
                </c:pt>
                <c:pt idx="981">
                  <c:v>7.5025399999999998</c:v>
                </c:pt>
                <c:pt idx="982">
                  <c:v>8.18459</c:v>
                </c:pt>
                <c:pt idx="983">
                  <c:v>7.5025399999999998</c:v>
                </c:pt>
                <c:pt idx="984">
                  <c:v>7.5025399999999998</c:v>
                </c:pt>
                <c:pt idx="985">
                  <c:v>6.8204900000000004</c:v>
                </c:pt>
                <c:pt idx="986">
                  <c:v>6.1384400000000001</c:v>
                </c:pt>
                <c:pt idx="987">
                  <c:v>6.1384400000000001</c:v>
                </c:pt>
                <c:pt idx="988">
                  <c:v>4.7743399999999996</c:v>
                </c:pt>
                <c:pt idx="989">
                  <c:v>4.7743399999999996</c:v>
                </c:pt>
                <c:pt idx="990">
                  <c:v>4.0922900000000002</c:v>
                </c:pt>
                <c:pt idx="991">
                  <c:v>3.41025</c:v>
                </c:pt>
                <c:pt idx="992">
                  <c:v>3.41025</c:v>
                </c:pt>
                <c:pt idx="993">
                  <c:v>4.0922900000000002</c:v>
                </c:pt>
                <c:pt idx="994">
                  <c:v>4.0922900000000002</c:v>
                </c:pt>
                <c:pt idx="995">
                  <c:v>4.0922900000000002</c:v>
                </c:pt>
                <c:pt idx="996">
                  <c:v>5.4563899999999999</c:v>
                </c:pt>
                <c:pt idx="997">
                  <c:v>5.4563899999999999</c:v>
                </c:pt>
                <c:pt idx="998">
                  <c:v>6.8204900000000004</c:v>
                </c:pt>
                <c:pt idx="999">
                  <c:v>7.5025399999999998</c:v>
                </c:pt>
                <c:pt idx="1000">
                  <c:v>6.8204900000000004</c:v>
                </c:pt>
                <c:pt idx="1001">
                  <c:v>6.1384400000000001</c:v>
                </c:pt>
                <c:pt idx="1002">
                  <c:v>6.1384400000000001</c:v>
                </c:pt>
                <c:pt idx="1003">
                  <c:v>6.1384400000000001</c:v>
                </c:pt>
                <c:pt idx="1004">
                  <c:v>6.8204900000000004</c:v>
                </c:pt>
                <c:pt idx="1005">
                  <c:v>7.5025399999999998</c:v>
                </c:pt>
                <c:pt idx="1006">
                  <c:v>7.5025399999999998</c:v>
                </c:pt>
                <c:pt idx="1007">
                  <c:v>6.8204900000000004</c:v>
                </c:pt>
                <c:pt idx="1008">
                  <c:v>6.8204900000000004</c:v>
                </c:pt>
                <c:pt idx="1009">
                  <c:v>7.5025399999999998</c:v>
                </c:pt>
                <c:pt idx="1010">
                  <c:v>7.5025399999999998</c:v>
                </c:pt>
                <c:pt idx="1011">
                  <c:v>7.5025399999999998</c:v>
                </c:pt>
                <c:pt idx="1012">
                  <c:v>8.18459</c:v>
                </c:pt>
                <c:pt idx="1013">
                  <c:v>6.8204900000000004</c:v>
                </c:pt>
                <c:pt idx="1014">
                  <c:v>8.18459</c:v>
                </c:pt>
                <c:pt idx="1015">
                  <c:v>7.5025399999999998</c:v>
                </c:pt>
                <c:pt idx="1016">
                  <c:v>6.1384400000000001</c:v>
                </c:pt>
                <c:pt idx="1017">
                  <c:v>7.5025399999999998</c:v>
                </c:pt>
                <c:pt idx="1018">
                  <c:v>8.18459</c:v>
                </c:pt>
                <c:pt idx="1019">
                  <c:v>8.18459</c:v>
                </c:pt>
                <c:pt idx="1020">
                  <c:v>8.8666400000000003</c:v>
                </c:pt>
                <c:pt idx="1021">
                  <c:v>9.5486900000000006</c:v>
                </c:pt>
                <c:pt idx="1022">
                  <c:v>8.8666400000000003</c:v>
                </c:pt>
                <c:pt idx="1023">
                  <c:v>8.8666400000000003</c:v>
                </c:pt>
                <c:pt idx="1024">
                  <c:v>9.5486900000000006</c:v>
                </c:pt>
                <c:pt idx="1025">
                  <c:v>10.230700000000001</c:v>
                </c:pt>
                <c:pt idx="1026">
                  <c:v>10.912800000000001</c:v>
                </c:pt>
                <c:pt idx="1027">
                  <c:v>9.5486900000000006</c:v>
                </c:pt>
                <c:pt idx="1028">
                  <c:v>10.230700000000001</c:v>
                </c:pt>
                <c:pt idx="1029">
                  <c:v>10.912800000000001</c:v>
                </c:pt>
                <c:pt idx="1030">
                  <c:v>10.912800000000001</c:v>
                </c:pt>
                <c:pt idx="1031">
                  <c:v>11.594799999999999</c:v>
                </c:pt>
                <c:pt idx="1032">
                  <c:v>9.5486900000000006</c:v>
                </c:pt>
                <c:pt idx="1033">
                  <c:v>10.230700000000001</c:v>
                </c:pt>
                <c:pt idx="1034">
                  <c:v>9.5486900000000006</c:v>
                </c:pt>
                <c:pt idx="1035">
                  <c:v>7.5025399999999998</c:v>
                </c:pt>
                <c:pt idx="1036">
                  <c:v>8.18459</c:v>
                </c:pt>
                <c:pt idx="1037">
                  <c:v>7.5025399999999998</c:v>
                </c:pt>
                <c:pt idx="1038">
                  <c:v>6.8204900000000004</c:v>
                </c:pt>
                <c:pt idx="1039">
                  <c:v>6.8204900000000004</c:v>
                </c:pt>
                <c:pt idx="1040">
                  <c:v>7.5025399999999998</c:v>
                </c:pt>
                <c:pt idx="1041">
                  <c:v>8.18459</c:v>
                </c:pt>
                <c:pt idx="1042">
                  <c:v>7.5025399999999998</c:v>
                </c:pt>
                <c:pt idx="1043">
                  <c:v>6.1384400000000001</c:v>
                </c:pt>
                <c:pt idx="1044">
                  <c:v>6.8204900000000004</c:v>
                </c:pt>
                <c:pt idx="1045">
                  <c:v>0</c:v>
                </c:pt>
                <c:pt idx="1046">
                  <c:v>13.116300000000001</c:v>
                </c:pt>
                <c:pt idx="1047">
                  <c:v>6.20045</c:v>
                </c:pt>
                <c:pt idx="1048">
                  <c:v>4.08413</c:v>
                </c:pt>
                <c:pt idx="1049">
                  <c:v>6.0626600000000002</c:v>
                </c:pt>
                <c:pt idx="1050">
                  <c:v>7.2558400000000001</c:v>
                </c:pt>
                <c:pt idx="1051">
                  <c:v>6.0180800000000003</c:v>
                </c:pt>
                <c:pt idx="1052">
                  <c:v>8.5900400000000001</c:v>
                </c:pt>
                <c:pt idx="1053">
                  <c:v>8.9940499999999997</c:v>
                </c:pt>
                <c:pt idx="1054">
                  <c:v>9.3248899999999999</c:v>
                </c:pt>
                <c:pt idx="1055">
                  <c:v>9.5894399999999997</c:v>
                </c:pt>
                <c:pt idx="1056">
                  <c:v>8.7023799999999998</c:v>
                </c:pt>
                <c:pt idx="1057">
                  <c:v>7.9655399999999998</c:v>
                </c:pt>
                <c:pt idx="1058">
                  <c:v>7.3536299999999999</c:v>
                </c:pt>
                <c:pt idx="1059">
                  <c:v>7.6826600000000003</c:v>
                </c:pt>
                <c:pt idx="1060">
                  <c:v>7.9585699999999999</c:v>
                </c:pt>
                <c:pt idx="1061">
                  <c:v>7.4622400000000004</c:v>
                </c:pt>
                <c:pt idx="1062">
                  <c:v>7.0169699999999997</c:v>
                </c:pt>
                <c:pt idx="1063">
                  <c:v>6.8204900000000004</c:v>
                </c:pt>
                <c:pt idx="1064">
                  <c:v>6.8204900000000004</c:v>
                </c:pt>
                <c:pt idx="1065">
                  <c:v>6.8204900000000004</c:v>
                </c:pt>
                <c:pt idx="1066">
                  <c:v>6.8204900000000004</c:v>
                </c:pt>
                <c:pt idx="1067">
                  <c:v>6.8204900000000004</c:v>
                </c:pt>
                <c:pt idx="1068">
                  <c:v>6.8204900000000004</c:v>
                </c:pt>
                <c:pt idx="1069">
                  <c:v>7.5025399999999998</c:v>
                </c:pt>
                <c:pt idx="1070">
                  <c:v>7.5025399999999998</c:v>
                </c:pt>
                <c:pt idx="1071">
                  <c:v>8.8666400000000003</c:v>
                </c:pt>
                <c:pt idx="1072">
                  <c:v>8.8666400000000003</c:v>
                </c:pt>
                <c:pt idx="1073">
                  <c:v>8.18459</c:v>
                </c:pt>
                <c:pt idx="1074">
                  <c:v>8.18459</c:v>
                </c:pt>
                <c:pt idx="1075">
                  <c:v>8.18459</c:v>
                </c:pt>
                <c:pt idx="1076">
                  <c:v>8.8666400000000003</c:v>
                </c:pt>
                <c:pt idx="1077">
                  <c:v>8.8666400000000003</c:v>
                </c:pt>
                <c:pt idx="1078">
                  <c:v>8.8666400000000003</c:v>
                </c:pt>
                <c:pt idx="1079">
                  <c:v>9.5486900000000006</c:v>
                </c:pt>
                <c:pt idx="1080">
                  <c:v>8.8666400000000003</c:v>
                </c:pt>
                <c:pt idx="1081">
                  <c:v>8.8666400000000003</c:v>
                </c:pt>
                <c:pt idx="1082">
                  <c:v>8.8666400000000003</c:v>
                </c:pt>
                <c:pt idx="1083">
                  <c:v>8.8666400000000003</c:v>
                </c:pt>
                <c:pt idx="1084">
                  <c:v>8.18459</c:v>
                </c:pt>
                <c:pt idx="1085">
                  <c:v>9.5486900000000006</c:v>
                </c:pt>
                <c:pt idx="1086">
                  <c:v>10.230700000000001</c:v>
                </c:pt>
                <c:pt idx="1087">
                  <c:v>8.18459</c:v>
                </c:pt>
                <c:pt idx="1088">
                  <c:v>6.8204900000000004</c:v>
                </c:pt>
                <c:pt idx="1089">
                  <c:v>6.8204900000000004</c:v>
                </c:pt>
                <c:pt idx="1090">
                  <c:v>6.8204900000000004</c:v>
                </c:pt>
                <c:pt idx="1091">
                  <c:v>6.8204900000000004</c:v>
                </c:pt>
                <c:pt idx="1092">
                  <c:v>6.8204900000000004</c:v>
                </c:pt>
                <c:pt idx="1093">
                  <c:v>5.4563899999999999</c:v>
                </c:pt>
                <c:pt idx="1094">
                  <c:v>4.7743399999999996</c:v>
                </c:pt>
                <c:pt idx="1095">
                  <c:v>7.5025399999999998</c:v>
                </c:pt>
                <c:pt idx="1096">
                  <c:v>8.18459</c:v>
                </c:pt>
                <c:pt idx="1097">
                  <c:v>7.5025399999999998</c:v>
                </c:pt>
                <c:pt idx="1098">
                  <c:v>7.5025399999999998</c:v>
                </c:pt>
                <c:pt idx="1099">
                  <c:v>8.18459</c:v>
                </c:pt>
                <c:pt idx="1100">
                  <c:v>8.8666400000000003</c:v>
                </c:pt>
                <c:pt idx="1101">
                  <c:v>8.8666400000000003</c:v>
                </c:pt>
                <c:pt idx="1102">
                  <c:v>8.18459</c:v>
                </c:pt>
                <c:pt idx="1103">
                  <c:v>6.8204900000000004</c:v>
                </c:pt>
                <c:pt idx="1104">
                  <c:v>6.8204900000000004</c:v>
                </c:pt>
                <c:pt idx="1105">
                  <c:v>8.8666400000000003</c:v>
                </c:pt>
                <c:pt idx="1106">
                  <c:v>8.18459</c:v>
                </c:pt>
                <c:pt idx="1107">
                  <c:v>8.8666400000000003</c:v>
                </c:pt>
                <c:pt idx="1108">
                  <c:v>8.8666400000000003</c:v>
                </c:pt>
                <c:pt idx="1109">
                  <c:v>8.8666400000000003</c:v>
                </c:pt>
                <c:pt idx="1110">
                  <c:v>9.5486900000000006</c:v>
                </c:pt>
                <c:pt idx="1111">
                  <c:v>10.230700000000001</c:v>
                </c:pt>
                <c:pt idx="1112">
                  <c:v>8.8666400000000003</c:v>
                </c:pt>
                <c:pt idx="1113">
                  <c:v>8.18459</c:v>
                </c:pt>
                <c:pt idx="1114">
                  <c:v>8.18459</c:v>
                </c:pt>
                <c:pt idx="1115">
                  <c:v>8.18459</c:v>
                </c:pt>
                <c:pt idx="1116">
                  <c:v>8.18459</c:v>
                </c:pt>
                <c:pt idx="1117">
                  <c:v>7.5025399999999998</c:v>
                </c:pt>
                <c:pt idx="1118">
                  <c:v>7.5025399999999998</c:v>
                </c:pt>
                <c:pt idx="1119">
                  <c:v>7.5025399999999998</c:v>
                </c:pt>
                <c:pt idx="1120">
                  <c:v>7.5025399999999998</c:v>
                </c:pt>
                <c:pt idx="1121">
                  <c:v>8.8666400000000003</c:v>
                </c:pt>
                <c:pt idx="1122">
                  <c:v>7.5025399999999998</c:v>
                </c:pt>
                <c:pt idx="1123">
                  <c:v>6.8204900000000004</c:v>
                </c:pt>
                <c:pt idx="1124">
                  <c:v>6.1384400000000001</c:v>
                </c:pt>
                <c:pt idx="1125">
                  <c:v>6.1384400000000001</c:v>
                </c:pt>
                <c:pt idx="1126">
                  <c:v>6.1384400000000001</c:v>
                </c:pt>
                <c:pt idx="1127">
                  <c:v>6.1384400000000001</c:v>
                </c:pt>
                <c:pt idx="1128">
                  <c:v>4.7743399999999996</c:v>
                </c:pt>
                <c:pt idx="1129">
                  <c:v>5.4563899999999999</c:v>
                </c:pt>
                <c:pt idx="1130">
                  <c:v>4.7743399999999996</c:v>
                </c:pt>
                <c:pt idx="1131">
                  <c:v>4.0922900000000002</c:v>
                </c:pt>
                <c:pt idx="1132">
                  <c:v>4.0922900000000002</c:v>
                </c:pt>
                <c:pt idx="1133">
                  <c:v>4.0922900000000002</c:v>
                </c:pt>
                <c:pt idx="1134">
                  <c:v>5.4563899999999999</c:v>
                </c:pt>
                <c:pt idx="1135">
                  <c:v>4.7743399999999996</c:v>
                </c:pt>
                <c:pt idx="1136">
                  <c:v>4.0922900000000002</c:v>
                </c:pt>
                <c:pt idx="1137">
                  <c:v>3.41025</c:v>
                </c:pt>
                <c:pt idx="1138">
                  <c:v>2.0461499999999999</c:v>
                </c:pt>
                <c:pt idx="1139">
                  <c:v>2.0461499999999999</c:v>
                </c:pt>
                <c:pt idx="1140">
                  <c:v>2.0461499999999999</c:v>
                </c:pt>
                <c:pt idx="1141">
                  <c:v>2.7282000000000002</c:v>
                </c:pt>
                <c:pt idx="1142">
                  <c:v>2.7282000000000002</c:v>
                </c:pt>
                <c:pt idx="1143">
                  <c:v>3.41025</c:v>
                </c:pt>
                <c:pt idx="1144">
                  <c:v>4.0922900000000002</c:v>
                </c:pt>
                <c:pt idx="1145">
                  <c:v>4.7743399999999996</c:v>
                </c:pt>
                <c:pt idx="1146">
                  <c:v>4.7743399999999996</c:v>
                </c:pt>
                <c:pt idx="1147">
                  <c:v>4.7743399999999996</c:v>
                </c:pt>
                <c:pt idx="1148">
                  <c:v>4.7743399999999996</c:v>
                </c:pt>
                <c:pt idx="1149">
                  <c:v>5.4563899999999999</c:v>
                </c:pt>
                <c:pt idx="1150">
                  <c:v>5.4563899999999999</c:v>
                </c:pt>
                <c:pt idx="1151">
                  <c:v>5.4563899999999999</c:v>
                </c:pt>
                <c:pt idx="1152">
                  <c:v>4.7743399999999996</c:v>
                </c:pt>
                <c:pt idx="1153">
                  <c:v>4.7743399999999996</c:v>
                </c:pt>
                <c:pt idx="1154">
                  <c:v>4.7743399999999996</c:v>
                </c:pt>
                <c:pt idx="1155">
                  <c:v>5.4563899999999999</c:v>
                </c:pt>
                <c:pt idx="1156">
                  <c:v>6.1384400000000001</c:v>
                </c:pt>
                <c:pt idx="1157">
                  <c:v>8.18459</c:v>
                </c:pt>
                <c:pt idx="1158">
                  <c:v>7.5025399999999998</c:v>
                </c:pt>
                <c:pt idx="1159">
                  <c:v>7.5025399999999998</c:v>
                </c:pt>
                <c:pt idx="1160">
                  <c:v>8.18459</c:v>
                </c:pt>
                <c:pt idx="1161">
                  <c:v>7.5025399999999998</c:v>
                </c:pt>
                <c:pt idx="1162">
                  <c:v>7.5025399999999998</c:v>
                </c:pt>
                <c:pt idx="1163">
                  <c:v>7.5025399999999998</c:v>
                </c:pt>
                <c:pt idx="1164">
                  <c:v>8.18459</c:v>
                </c:pt>
                <c:pt idx="1165">
                  <c:v>8.18459</c:v>
                </c:pt>
                <c:pt idx="1166">
                  <c:v>7.5025399999999998</c:v>
                </c:pt>
                <c:pt idx="1167">
                  <c:v>8.8666400000000003</c:v>
                </c:pt>
                <c:pt idx="1168">
                  <c:v>8.8666400000000003</c:v>
                </c:pt>
                <c:pt idx="1169">
                  <c:v>8.18459</c:v>
                </c:pt>
                <c:pt idx="1170">
                  <c:v>8.8666400000000003</c:v>
                </c:pt>
                <c:pt idx="1171">
                  <c:v>9.5486900000000006</c:v>
                </c:pt>
                <c:pt idx="1172">
                  <c:v>9.5486900000000006</c:v>
                </c:pt>
                <c:pt idx="1173">
                  <c:v>9.5486900000000006</c:v>
                </c:pt>
                <c:pt idx="1174">
                  <c:v>10.230700000000001</c:v>
                </c:pt>
                <c:pt idx="1175">
                  <c:v>8.8666400000000003</c:v>
                </c:pt>
                <c:pt idx="1176">
                  <c:v>8.8666400000000003</c:v>
                </c:pt>
                <c:pt idx="1177">
                  <c:v>8.18459</c:v>
                </c:pt>
                <c:pt idx="1178">
                  <c:v>8.18459</c:v>
                </c:pt>
                <c:pt idx="1179">
                  <c:v>8.18459</c:v>
                </c:pt>
                <c:pt idx="1180">
                  <c:v>9.5486900000000006</c:v>
                </c:pt>
                <c:pt idx="1181">
                  <c:v>10.230700000000001</c:v>
                </c:pt>
                <c:pt idx="1182">
                  <c:v>9.5486900000000006</c:v>
                </c:pt>
                <c:pt idx="1183">
                  <c:v>10.230700000000001</c:v>
                </c:pt>
                <c:pt idx="1184">
                  <c:v>8.8666400000000003</c:v>
                </c:pt>
                <c:pt idx="1185">
                  <c:v>8.8666400000000003</c:v>
                </c:pt>
                <c:pt idx="1186">
                  <c:v>9.5486900000000006</c:v>
                </c:pt>
                <c:pt idx="1187">
                  <c:v>10.912800000000001</c:v>
                </c:pt>
                <c:pt idx="1188">
                  <c:v>10.912800000000001</c:v>
                </c:pt>
                <c:pt idx="1189">
                  <c:v>9.5486900000000006</c:v>
                </c:pt>
                <c:pt idx="1190">
                  <c:v>10.912800000000001</c:v>
                </c:pt>
                <c:pt idx="1191">
                  <c:v>10.230700000000001</c:v>
                </c:pt>
                <c:pt idx="1192">
                  <c:v>10.230700000000001</c:v>
                </c:pt>
                <c:pt idx="1193">
                  <c:v>10.230700000000001</c:v>
                </c:pt>
                <c:pt idx="1194">
                  <c:v>10.230700000000001</c:v>
                </c:pt>
                <c:pt idx="1195">
                  <c:v>10.230700000000001</c:v>
                </c:pt>
                <c:pt idx="1196">
                  <c:v>10.912800000000001</c:v>
                </c:pt>
                <c:pt idx="1197">
                  <c:v>8.8666400000000003</c:v>
                </c:pt>
                <c:pt idx="1198">
                  <c:v>9.5486900000000006</c:v>
                </c:pt>
                <c:pt idx="1199">
                  <c:v>8.8666400000000003</c:v>
                </c:pt>
                <c:pt idx="1200">
                  <c:v>9.5486900000000006</c:v>
                </c:pt>
                <c:pt idx="1201">
                  <c:v>8.8666400000000003</c:v>
                </c:pt>
                <c:pt idx="1202">
                  <c:v>9.5486900000000006</c:v>
                </c:pt>
                <c:pt idx="1203">
                  <c:v>8.8666400000000003</c:v>
                </c:pt>
                <c:pt idx="1204">
                  <c:v>8.8666400000000003</c:v>
                </c:pt>
                <c:pt idx="1205">
                  <c:v>8.18459</c:v>
                </c:pt>
                <c:pt idx="1206">
                  <c:v>7.5025399999999998</c:v>
                </c:pt>
                <c:pt idx="1207">
                  <c:v>7.5025399999999998</c:v>
                </c:pt>
                <c:pt idx="1208">
                  <c:v>6.8204900000000004</c:v>
                </c:pt>
                <c:pt idx="1209">
                  <c:v>6.8204900000000004</c:v>
                </c:pt>
                <c:pt idx="1210">
                  <c:v>6.8204900000000004</c:v>
                </c:pt>
                <c:pt idx="1211">
                  <c:v>6.8204900000000004</c:v>
                </c:pt>
                <c:pt idx="1212">
                  <c:v>6.8204900000000004</c:v>
                </c:pt>
                <c:pt idx="1213">
                  <c:v>5.4563899999999999</c:v>
                </c:pt>
                <c:pt idx="1214">
                  <c:v>6.8204900000000004</c:v>
                </c:pt>
                <c:pt idx="1215">
                  <c:v>6.8204900000000004</c:v>
                </c:pt>
                <c:pt idx="1216">
                  <c:v>6.1384400000000001</c:v>
                </c:pt>
                <c:pt idx="1217">
                  <c:v>6.1384400000000001</c:v>
                </c:pt>
                <c:pt idx="1218">
                  <c:v>6.8204900000000004</c:v>
                </c:pt>
                <c:pt idx="1219">
                  <c:v>7.5025399999999998</c:v>
                </c:pt>
                <c:pt idx="1220">
                  <c:v>13.3735</c:v>
                </c:pt>
                <c:pt idx="1221">
                  <c:v>6.2573299999999996</c:v>
                </c:pt>
                <c:pt idx="1222">
                  <c:v>4.1087300000000004</c:v>
                </c:pt>
                <c:pt idx="1223">
                  <c:v>6.0897199999999998</c:v>
                </c:pt>
                <c:pt idx="1224">
                  <c:v>7.2816599999999996</c:v>
                </c:pt>
                <c:pt idx="1225">
                  <c:v>8.0477799999999995</c:v>
                </c:pt>
                <c:pt idx="1226">
                  <c:v>8.6117299999999997</c:v>
                </c:pt>
                <c:pt idx="1227">
                  <c:v>7.5115499999999997</c:v>
                </c:pt>
                <c:pt idx="1228">
                  <c:v>6.6736700000000004</c:v>
                </c:pt>
                <c:pt idx="1229">
                  <c:v>7.1920799999999998</c:v>
                </c:pt>
                <c:pt idx="1230">
                  <c:v>6.53721</c:v>
                </c:pt>
                <c:pt idx="1231">
                  <c:v>8.9743300000000001</c:v>
                </c:pt>
                <c:pt idx="1232">
                  <c:v>8.2840000000000007</c:v>
                </c:pt>
                <c:pt idx="1233">
                  <c:v>7.6826600000000003</c:v>
                </c:pt>
                <c:pt idx="1234">
                  <c:v>7.1710799999999999</c:v>
                </c:pt>
                <c:pt idx="1235">
                  <c:v>6.7160200000000003</c:v>
                </c:pt>
                <c:pt idx="1236">
                  <c:v>6.3217699999999999</c:v>
                </c:pt>
                <c:pt idx="1237">
                  <c:v>6.1384400000000001</c:v>
                </c:pt>
                <c:pt idx="1238">
                  <c:v>6.8204900000000004</c:v>
                </c:pt>
                <c:pt idx="1239">
                  <c:v>7.5025399999999998</c:v>
                </c:pt>
                <c:pt idx="1240">
                  <c:v>6.8204900000000004</c:v>
                </c:pt>
                <c:pt idx="1241">
                  <c:v>6.1384400000000001</c:v>
                </c:pt>
                <c:pt idx="1242">
                  <c:v>6.1384400000000001</c:v>
                </c:pt>
                <c:pt idx="1243">
                  <c:v>6.1384400000000001</c:v>
                </c:pt>
                <c:pt idx="1244">
                  <c:v>5.4563899999999999</c:v>
                </c:pt>
                <c:pt idx="1245">
                  <c:v>6.1384400000000001</c:v>
                </c:pt>
                <c:pt idx="1246">
                  <c:v>6.8204900000000004</c:v>
                </c:pt>
                <c:pt idx="1247">
                  <c:v>6.1384400000000001</c:v>
                </c:pt>
                <c:pt idx="1248">
                  <c:v>4.7743399999999996</c:v>
                </c:pt>
                <c:pt idx="1249">
                  <c:v>4.7743399999999996</c:v>
                </c:pt>
                <c:pt idx="1250">
                  <c:v>5.4563899999999999</c:v>
                </c:pt>
                <c:pt idx="1251">
                  <c:v>6.1384400000000001</c:v>
                </c:pt>
                <c:pt idx="1252">
                  <c:v>6.1384400000000001</c:v>
                </c:pt>
                <c:pt idx="1253">
                  <c:v>6.1384400000000001</c:v>
                </c:pt>
                <c:pt idx="1254">
                  <c:v>8.18459</c:v>
                </c:pt>
                <c:pt idx="1255">
                  <c:v>8.18459</c:v>
                </c:pt>
                <c:pt idx="1256">
                  <c:v>8.18459</c:v>
                </c:pt>
                <c:pt idx="1257">
                  <c:v>8.18459</c:v>
                </c:pt>
                <c:pt idx="1258">
                  <c:v>8.8666400000000003</c:v>
                </c:pt>
                <c:pt idx="1259">
                  <c:v>10.230700000000001</c:v>
                </c:pt>
                <c:pt idx="1260">
                  <c:v>9.5486900000000006</c:v>
                </c:pt>
                <c:pt idx="1261">
                  <c:v>9.5486900000000006</c:v>
                </c:pt>
                <c:pt idx="1262">
                  <c:v>9.5486900000000006</c:v>
                </c:pt>
                <c:pt idx="1263">
                  <c:v>8.18459</c:v>
                </c:pt>
                <c:pt idx="1264">
                  <c:v>8.18459</c:v>
                </c:pt>
                <c:pt idx="1265">
                  <c:v>8.8666400000000003</c:v>
                </c:pt>
                <c:pt idx="1266">
                  <c:v>8.8666400000000003</c:v>
                </c:pt>
                <c:pt idx="1267">
                  <c:v>7.5025399999999998</c:v>
                </c:pt>
                <c:pt idx="1268">
                  <c:v>7.5025399999999998</c:v>
                </c:pt>
                <c:pt idx="1269">
                  <c:v>7.5025399999999998</c:v>
                </c:pt>
                <c:pt idx="1270">
                  <c:v>7.5025399999999998</c:v>
                </c:pt>
                <c:pt idx="1271">
                  <c:v>4.7743399999999996</c:v>
                </c:pt>
                <c:pt idx="1272">
                  <c:v>4.7743399999999996</c:v>
                </c:pt>
                <c:pt idx="1273">
                  <c:v>4.0922900000000002</c:v>
                </c:pt>
                <c:pt idx="1274">
                  <c:v>3.41025</c:v>
                </c:pt>
                <c:pt idx="1275">
                  <c:v>3.41025</c:v>
                </c:pt>
                <c:pt idx="1276">
                  <c:v>1.3641000000000001</c:v>
                </c:pt>
                <c:pt idx="1277">
                  <c:v>2.0461499999999999</c:v>
                </c:pt>
                <c:pt idx="1278">
                  <c:v>2.7282000000000002</c:v>
                </c:pt>
                <c:pt idx="1279">
                  <c:v>3.41025</c:v>
                </c:pt>
                <c:pt idx="1280">
                  <c:v>4.7743399999999996</c:v>
                </c:pt>
                <c:pt idx="1281">
                  <c:v>4.7743399999999996</c:v>
                </c:pt>
                <c:pt idx="1282">
                  <c:v>4.0922900000000002</c:v>
                </c:pt>
                <c:pt idx="1283">
                  <c:v>4.7743399999999996</c:v>
                </c:pt>
                <c:pt idx="1284">
                  <c:v>4.7743399999999996</c:v>
                </c:pt>
                <c:pt idx="1285">
                  <c:v>4.7743399999999996</c:v>
                </c:pt>
                <c:pt idx="1286">
                  <c:v>4.7743399999999996</c:v>
                </c:pt>
                <c:pt idx="1287">
                  <c:v>4.7743399999999996</c:v>
                </c:pt>
                <c:pt idx="1288">
                  <c:v>5.4563899999999999</c:v>
                </c:pt>
                <c:pt idx="1289">
                  <c:v>5.4563899999999999</c:v>
                </c:pt>
                <c:pt idx="1290">
                  <c:v>6.1384400000000001</c:v>
                </c:pt>
                <c:pt idx="1291">
                  <c:v>6.1384400000000001</c:v>
                </c:pt>
                <c:pt idx="1292">
                  <c:v>6.8204900000000004</c:v>
                </c:pt>
                <c:pt idx="1293">
                  <c:v>6.8204900000000004</c:v>
                </c:pt>
                <c:pt idx="1294">
                  <c:v>6.1384400000000001</c:v>
                </c:pt>
                <c:pt idx="1295">
                  <c:v>6.1384400000000001</c:v>
                </c:pt>
                <c:pt idx="1296">
                  <c:v>4.7743399999999996</c:v>
                </c:pt>
                <c:pt idx="1297">
                  <c:v>6.1384400000000001</c:v>
                </c:pt>
                <c:pt idx="1298">
                  <c:v>6.8204900000000004</c:v>
                </c:pt>
                <c:pt idx="1299">
                  <c:v>6.8204900000000004</c:v>
                </c:pt>
                <c:pt idx="1300">
                  <c:v>6.1384400000000001</c:v>
                </c:pt>
                <c:pt idx="1301">
                  <c:v>6.1384400000000001</c:v>
                </c:pt>
                <c:pt idx="1302">
                  <c:v>6.8204900000000004</c:v>
                </c:pt>
                <c:pt idx="1303">
                  <c:v>6.8204900000000004</c:v>
                </c:pt>
                <c:pt idx="1304">
                  <c:v>6.8204900000000004</c:v>
                </c:pt>
                <c:pt idx="1305">
                  <c:v>9.5486900000000006</c:v>
                </c:pt>
                <c:pt idx="1306">
                  <c:v>8.8666400000000003</c:v>
                </c:pt>
                <c:pt idx="1307">
                  <c:v>8.8666400000000003</c:v>
                </c:pt>
                <c:pt idx="1308">
                  <c:v>9.5486900000000006</c:v>
                </c:pt>
                <c:pt idx="1309">
                  <c:v>10.230700000000001</c:v>
                </c:pt>
                <c:pt idx="1310">
                  <c:v>10.912800000000001</c:v>
                </c:pt>
                <c:pt idx="1311">
                  <c:v>10.912800000000001</c:v>
                </c:pt>
                <c:pt idx="1312">
                  <c:v>12.276899999999999</c:v>
                </c:pt>
                <c:pt idx="1313">
                  <c:v>12.276899999999999</c:v>
                </c:pt>
                <c:pt idx="1314">
                  <c:v>10.912800000000001</c:v>
                </c:pt>
                <c:pt idx="1315">
                  <c:v>11.594799999999999</c:v>
                </c:pt>
                <c:pt idx="1316">
                  <c:v>12.276899999999999</c:v>
                </c:pt>
                <c:pt idx="1317">
                  <c:v>12.9589</c:v>
                </c:pt>
                <c:pt idx="1318">
                  <c:v>12.9589</c:v>
                </c:pt>
                <c:pt idx="1319">
                  <c:v>13.641</c:v>
                </c:pt>
                <c:pt idx="1320">
                  <c:v>12.9589</c:v>
                </c:pt>
                <c:pt idx="1321">
                  <c:v>12.9589</c:v>
                </c:pt>
                <c:pt idx="1322">
                  <c:v>11.594799999999999</c:v>
                </c:pt>
                <c:pt idx="1323">
                  <c:v>10.912800000000001</c:v>
                </c:pt>
                <c:pt idx="1324">
                  <c:v>10.912800000000001</c:v>
                </c:pt>
                <c:pt idx="1325">
                  <c:v>9.5486900000000006</c:v>
                </c:pt>
                <c:pt idx="1326">
                  <c:v>9.5486900000000006</c:v>
                </c:pt>
                <c:pt idx="1327">
                  <c:v>8.8666400000000003</c:v>
                </c:pt>
                <c:pt idx="1328">
                  <c:v>8.8666400000000003</c:v>
                </c:pt>
                <c:pt idx="1329">
                  <c:v>8.8666400000000003</c:v>
                </c:pt>
                <c:pt idx="1330">
                  <c:v>8.18459</c:v>
                </c:pt>
                <c:pt idx="1331">
                  <c:v>8.8666400000000003</c:v>
                </c:pt>
                <c:pt idx="1332">
                  <c:v>8.18459</c:v>
                </c:pt>
                <c:pt idx="1333">
                  <c:v>6.8204900000000004</c:v>
                </c:pt>
                <c:pt idx="1334">
                  <c:v>5.4563899999999999</c:v>
                </c:pt>
                <c:pt idx="1335">
                  <c:v>5.4563899999999999</c:v>
                </c:pt>
                <c:pt idx="1336">
                  <c:v>5.4563899999999999</c:v>
                </c:pt>
                <c:pt idx="1337">
                  <c:v>4.7743399999999996</c:v>
                </c:pt>
                <c:pt idx="1338">
                  <c:v>4.7743399999999996</c:v>
                </c:pt>
                <c:pt idx="1339">
                  <c:v>4.7743399999999996</c:v>
                </c:pt>
                <c:pt idx="1340">
                  <c:v>5.4563899999999999</c:v>
                </c:pt>
                <c:pt idx="1341">
                  <c:v>6.1384400000000001</c:v>
                </c:pt>
                <c:pt idx="1342">
                  <c:v>7.5025399999999998</c:v>
                </c:pt>
                <c:pt idx="1343">
                  <c:v>6.8204900000000004</c:v>
                </c:pt>
                <c:pt idx="1344">
                  <c:v>6.1384400000000001</c:v>
                </c:pt>
                <c:pt idx="1345">
                  <c:v>6.1384400000000001</c:v>
                </c:pt>
                <c:pt idx="1346">
                  <c:v>6.1384400000000001</c:v>
                </c:pt>
                <c:pt idx="1347">
                  <c:v>5.4563899999999999</c:v>
                </c:pt>
                <c:pt idx="1348">
                  <c:v>5.4563899999999999</c:v>
                </c:pt>
                <c:pt idx="1349">
                  <c:v>6.1384400000000001</c:v>
                </c:pt>
                <c:pt idx="1350">
                  <c:v>5.4563899999999999</c:v>
                </c:pt>
                <c:pt idx="1351">
                  <c:v>6.1384400000000001</c:v>
                </c:pt>
                <c:pt idx="1352">
                  <c:v>6.8204900000000004</c:v>
                </c:pt>
                <c:pt idx="1353">
                  <c:v>6.8204900000000004</c:v>
                </c:pt>
                <c:pt idx="1354">
                  <c:v>7.5025399999999998</c:v>
                </c:pt>
                <c:pt idx="1355">
                  <c:v>7.5025399999999998</c:v>
                </c:pt>
                <c:pt idx="1356">
                  <c:v>8.8666400000000003</c:v>
                </c:pt>
                <c:pt idx="1357">
                  <c:v>8.8666400000000003</c:v>
                </c:pt>
                <c:pt idx="1358">
                  <c:v>6.8204900000000004</c:v>
                </c:pt>
                <c:pt idx="1359">
                  <c:v>5.4563899999999999</c:v>
                </c:pt>
                <c:pt idx="1360">
                  <c:v>5.4563899999999999</c:v>
                </c:pt>
                <c:pt idx="1361">
                  <c:v>6.1384400000000001</c:v>
                </c:pt>
                <c:pt idx="1362">
                  <c:v>6.8204900000000004</c:v>
                </c:pt>
                <c:pt idx="1363">
                  <c:v>8.18459</c:v>
                </c:pt>
                <c:pt idx="1364">
                  <c:v>9.5486900000000006</c:v>
                </c:pt>
                <c:pt idx="1365">
                  <c:v>9.5486900000000006</c:v>
                </c:pt>
                <c:pt idx="1366">
                  <c:v>9.5486900000000006</c:v>
                </c:pt>
                <c:pt idx="1367">
                  <c:v>8.8666400000000003</c:v>
                </c:pt>
                <c:pt idx="1368">
                  <c:v>10.230700000000001</c:v>
                </c:pt>
                <c:pt idx="1369">
                  <c:v>9.5486900000000006</c:v>
                </c:pt>
                <c:pt idx="1370">
                  <c:v>8.8666400000000003</c:v>
                </c:pt>
                <c:pt idx="1371">
                  <c:v>8.18459</c:v>
                </c:pt>
                <c:pt idx="1372">
                  <c:v>8.18459</c:v>
                </c:pt>
                <c:pt idx="1373">
                  <c:v>6.8204900000000004</c:v>
                </c:pt>
                <c:pt idx="1374">
                  <c:v>6.1384400000000001</c:v>
                </c:pt>
                <c:pt idx="1375">
                  <c:v>7.5025399999999998</c:v>
                </c:pt>
                <c:pt idx="1376">
                  <c:v>7.5025399999999998</c:v>
                </c:pt>
                <c:pt idx="1377">
                  <c:v>8.18459</c:v>
                </c:pt>
                <c:pt idx="1378">
                  <c:v>7.5025399999999998</c:v>
                </c:pt>
                <c:pt idx="1379">
                  <c:v>6.8204900000000004</c:v>
                </c:pt>
                <c:pt idx="1380">
                  <c:v>6.1384400000000001</c:v>
                </c:pt>
                <c:pt idx="1381">
                  <c:v>6.1384400000000001</c:v>
                </c:pt>
                <c:pt idx="1382">
                  <c:v>5.4563899999999999</c:v>
                </c:pt>
                <c:pt idx="1383">
                  <c:v>4.7743399999999996</c:v>
                </c:pt>
                <c:pt idx="1384">
                  <c:v>5.4563899999999999</c:v>
                </c:pt>
                <c:pt idx="1385">
                  <c:v>4.0922900000000002</c:v>
                </c:pt>
                <c:pt idx="1386">
                  <c:v>4.0922900000000002</c:v>
                </c:pt>
                <c:pt idx="1387">
                  <c:v>4.0922900000000002</c:v>
                </c:pt>
                <c:pt idx="1388">
                  <c:v>4.7743399999999996</c:v>
                </c:pt>
                <c:pt idx="1389">
                  <c:v>4.7743399999999996</c:v>
                </c:pt>
                <c:pt idx="1390">
                  <c:v>4.7743399999999996</c:v>
                </c:pt>
                <c:pt idx="1391">
                  <c:v>6.1384400000000001</c:v>
                </c:pt>
                <c:pt idx="1392">
                  <c:v>4.7743399999999996</c:v>
                </c:pt>
                <c:pt idx="1393">
                  <c:v>5.4563899999999999</c:v>
                </c:pt>
                <c:pt idx="1394">
                  <c:v>0</c:v>
                </c:pt>
                <c:pt idx="1395">
                  <c:v>0</c:v>
                </c:pt>
                <c:pt idx="1396">
                  <c:v>0</c:v>
                </c:pt>
                <c:pt idx="1397">
                  <c:v>3.0448599999999999</c:v>
                </c:pt>
                <c:pt idx="1398">
                  <c:v>9.7088800000000006</c:v>
                </c:pt>
                <c:pt idx="1399">
                  <c:v>12.0717</c:v>
                </c:pt>
                <c:pt idx="1400">
                  <c:v>10.334099999999999</c:v>
                </c:pt>
                <c:pt idx="1401">
                  <c:v>10.5162</c:v>
                </c:pt>
                <c:pt idx="1402">
                  <c:v>9.34314</c:v>
                </c:pt>
                <c:pt idx="1403">
                  <c:v>8.3907600000000002</c:v>
                </c:pt>
                <c:pt idx="1404">
                  <c:v>7.6267500000000004</c:v>
                </c:pt>
                <c:pt idx="1405">
                  <c:v>7.9771799999999997</c:v>
                </c:pt>
                <c:pt idx="1406">
                  <c:v>8.2840000000000007</c:v>
                </c:pt>
                <c:pt idx="1407">
                  <c:v>8.5362799999999996</c:v>
                </c:pt>
                <c:pt idx="1408">
                  <c:v>9.5614399999999993</c:v>
                </c:pt>
                <c:pt idx="1409">
                  <c:v>8.9546899999999994</c:v>
                </c:pt>
                <c:pt idx="1410">
                  <c:v>9.1314499999999992</c:v>
                </c:pt>
                <c:pt idx="1411">
                  <c:v>8.8666400000000003</c:v>
                </c:pt>
                <c:pt idx="1412">
                  <c:v>10.230700000000001</c:v>
                </c:pt>
                <c:pt idx="1413">
                  <c:v>10.912800000000001</c:v>
                </c:pt>
                <c:pt idx="1414">
                  <c:v>10.912800000000001</c:v>
                </c:pt>
                <c:pt idx="1415">
                  <c:v>8.8666400000000003</c:v>
                </c:pt>
                <c:pt idx="1416">
                  <c:v>9.5486900000000006</c:v>
                </c:pt>
                <c:pt idx="1417">
                  <c:v>10.230700000000001</c:v>
                </c:pt>
                <c:pt idx="1418">
                  <c:v>10.230700000000001</c:v>
                </c:pt>
                <c:pt idx="1419">
                  <c:v>10.230700000000001</c:v>
                </c:pt>
                <c:pt idx="1420">
                  <c:v>10.912800000000001</c:v>
                </c:pt>
                <c:pt idx="1421">
                  <c:v>11.594799999999999</c:v>
                </c:pt>
                <c:pt idx="1422">
                  <c:v>11.594799999999999</c:v>
                </c:pt>
                <c:pt idx="1423">
                  <c:v>11.594799999999999</c:v>
                </c:pt>
                <c:pt idx="1424">
                  <c:v>10.230700000000001</c:v>
                </c:pt>
                <c:pt idx="1425">
                  <c:v>9.5486900000000006</c:v>
                </c:pt>
                <c:pt idx="1426">
                  <c:v>10.230700000000001</c:v>
                </c:pt>
                <c:pt idx="1427">
                  <c:v>10.230700000000001</c:v>
                </c:pt>
                <c:pt idx="1428">
                  <c:v>10.230700000000001</c:v>
                </c:pt>
                <c:pt idx="1429">
                  <c:v>10.912800000000001</c:v>
                </c:pt>
                <c:pt idx="1430">
                  <c:v>10.912800000000001</c:v>
                </c:pt>
                <c:pt idx="1431">
                  <c:v>9.5486900000000006</c:v>
                </c:pt>
                <c:pt idx="1432">
                  <c:v>9.5486900000000006</c:v>
                </c:pt>
                <c:pt idx="1433">
                  <c:v>8.18459</c:v>
                </c:pt>
                <c:pt idx="1434">
                  <c:v>7.5025399999999998</c:v>
                </c:pt>
                <c:pt idx="1435">
                  <c:v>6.8204900000000004</c:v>
                </c:pt>
                <c:pt idx="1436">
                  <c:v>6.1384400000000001</c:v>
                </c:pt>
                <c:pt idx="1437">
                  <c:v>7.5025399999999998</c:v>
                </c:pt>
                <c:pt idx="1438">
                  <c:v>8.8666400000000003</c:v>
                </c:pt>
                <c:pt idx="1439">
                  <c:v>9.5486900000000006</c:v>
                </c:pt>
                <c:pt idx="1440">
                  <c:v>8.8666400000000003</c:v>
                </c:pt>
                <c:pt idx="1441">
                  <c:v>8.8666400000000003</c:v>
                </c:pt>
                <c:pt idx="1442">
                  <c:v>10.230700000000001</c:v>
                </c:pt>
                <c:pt idx="1443">
                  <c:v>9.5486900000000006</c:v>
                </c:pt>
                <c:pt idx="1444">
                  <c:v>9.5486900000000006</c:v>
                </c:pt>
                <c:pt idx="1445">
                  <c:v>8.8666400000000003</c:v>
                </c:pt>
                <c:pt idx="1446">
                  <c:v>9.5486900000000006</c:v>
                </c:pt>
                <c:pt idx="1447">
                  <c:v>7.5025399999999998</c:v>
                </c:pt>
                <c:pt idx="1448">
                  <c:v>8.18459</c:v>
                </c:pt>
                <c:pt idx="1449">
                  <c:v>8.8666400000000003</c:v>
                </c:pt>
                <c:pt idx="1450">
                  <c:v>8.8666400000000003</c:v>
                </c:pt>
                <c:pt idx="1451">
                  <c:v>9.5486900000000006</c:v>
                </c:pt>
                <c:pt idx="1452">
                  <c:v>9.5486900000000006</c:v>
                </c:pt>
                <c:pt idx="1453">
                  <c:v>9.5486900000000006</c:v>
                </c:pt>
                <c:pt idx="1454">
                  <c:v>8.8666400000000003</c:v>
                </c:pt>
                <c:pt idx="1455">
                  <c:v>7.5025399999999998</c:v>
                </c:pt>
                <c:pt idx="1456">
                  <c:v>7.5025399999999998</c:v>
                </c:pt>
                <c:pt idx="1457">
                  <c:v>6.1384400000000001</c:v>
                </c:pt>
                <c:pt idx="1458">
                  <c:v>6.8204900000000004</c:v>
                </c:pt>
                <c:pt idx="1459">
                  <c:v>6.1384400000000001</c:v>
                </c:pt>
                <c:pt idx="1460">
                  <c:v>6.1384400000000001</c:v>
                </c:pt>
                <c:pt idx="1461">
                  <c:v>6.1384400000000001</c:v>
                </c:pt>
                <c:pt idx="1462">
                  <c:v>6.1384400000000001</c:v>
                </c:pt>
                <c:pt idx="1463">
                  <c:v>5.4563899999999999</c:v>
                </c:pt>
                <c:pt idx="1464">
                  <c:v>6.1384400000000001</c:v>
                </c:pt>
                <c:pt idx="1465">
                  <c:v>5.4563899999999999</c:v>
                </c:pt>
                <c:pt idx="1466">
                  <c:v>6.1384400000000001</c:v>
                </c:pt>
                <c:pt idx="1467">
                  <c:v>6.1384400000000001</c:v>
                </c:pt>
                <c:pt idx="1468">
                  <c:v>8.8666400000000003</c:v>
                </c:pt>
                <c:pt idx="1469">
                  <c:v>8.8666400000000003</c:v>
                </c:pt>
                <c:pt idx="1470">
                  <c:v>9.5486900000000006</c:v>
                </c:pt>
                <c:pt idx="1471">
                  <c:v>9.5486900000000006</c:v>
                </c:pt>
                <c:pt idx="1472">
                  <c:v>9.5486900000000006</c:v>
                </c:pt>
                <c:pt idx="1473">
                  <c:v>8.8666400000000003</c:v>
                </c:pt>
                <c:pt idx="1474">
                  <c:v>8.8666400000000003</c:v>
                </c:pt>
                <c:pt idx="1475">
                  <c:v>8.8666400000000003</c:v>
                </c:pt>
                <c:pt idx="1476">
                  <c:v>8.18459</c:v>
                </c:pt>
                <c:pt idx="1477">
                  <c:v>8.8666400000000003</c:v>
                </c:pt>
                <c:pt idx="1478">
                  <c:v>9.5486900000000006</c:v>
                </c:pt>
                <c:pt idx="1479">
                  <c:v>9.5486900000000006</c:v>
                </c:pt>
                <c:pt idx="1480">
                  <c:v>10.912800000000001</c:v>
                </c:pt>
                <c:pt idx="1481">
                  <c:v>10.230700000000001</c:v>
                </c:pt>
                <c:pt idx="1482">
                  <c:v>10.230700000000001</c:v>
                </c:pt>
                <c:pt idx="1483">
                  <c:v>10.912800000000001</c:v>
                </c:pt>
                <c:pt idx="1484">
                  <c:v>11.594799999999999</c:v>
                </c:pt>
                <c:pt idx="1485">
                  <c:v>12.276899999999999</c:v>
                </c:pt>
                <c:pt idx="1486">
                  <c:v>10.230700000000001</c:v>
                </c:pt>
                <c:pt idx="1487">
                  <c:v>9.5486900000000006</c:v>
                </c:pt>
                <c:pt idx="1488">
                  <c:v>10.230700000000001</c:v>
                </c:pt>
                <c:pt idx="1489">
                  <c:v>9.5486900000000006</c:v>
                </c:pt>
                <c:pt idx="1490">
                  <c:v>11.594799999999999</c:v>
                </c:pt>
                <c:pt idx="1491">
                  <c:v>11.594799999999999</c:v>
                </c:pt>
                <c:pt idx="1492">
                  <c:v>12.9589</c:v>
                </c:pt>
                <c:pt idx="1493">
                  <c:v>12.9589</c:v>
                </c:pt>
                <c:pt idx="1494">
                  <c:v>11.594799999999999</c:v>
                </c:pt>
                <c:pt idx="1495">
                  <c:v>12.276899999999999</c:v>
                </c:pt>
                <c:pt idx="1496">
                  <c:v>12.276899999999999</c:v>
                </c:pt>
                <c:pt idx="1497">
                  <c:v>10.912800000000001</c:v>
                </c:pt>
                <c:pt idx="1498">
                  <c:v>10.912800000000001</c:v>
                </c:pt>
                <c:pt idx="1499">
                  <c:v>11.594799999999999</c:v>
                </c:pt>
                <c:pt idx="1500">
                  <c:v>12.276899999999999</c:v>
                </c:pt>
                <c:pt idx="1501">
                  <c:v>11.594799999999999</c:v>
                </c:pt>
                <c:pt idx="1502">
                  <c:v>10.912800000000001</c:v>
                </c:pt>
                <c:pt idx="1503">
                  <c:v>11.594799999999999</c:v>
                </c:pt>
                <c:pt idx="1504">
                  <c:v>11.594799999999999</c:v>
                </c:pt>
                <c:pt idx="1505">
                  <c:v>11.594799999999999</c:v>
                </c:pt>
                <c:pt idx="1506">
                  <c:v>12.276899999999999</c:v>
                </c:pt>
                <c:pt idx="1507">
                  <c:v>12.9589</c:v>
                </c:pt>
                <c:pt idx="1508">
                  <c:v>12.276899999999999</c:v>
                </c:pt>
                <c:pt idx="1509">
                  <c:v>11.594799999999999</c:v>
                </c:pt>
                <c:pt idx="1510">
                  <c:v>12.276899999999999</c:v>
                </c:pt>
                <c:pt idx="1511">
                  <c:v>12.276899999999999</c:v>
                </c:pt>
                <c:pt idx="1512">
                  <c:v>11.594799999999999</c:v>
                </c:pt>
                <c:pt idx="1513">
                  <c:v>10.230700000000001</c:v>
                </c:pt>
                <c:pt idx="1514">
                  <c:v>10.912800000000001</c:v>
                </c:pt>
                <c:pt idx="1515">
                  <c:v>11.594799999999999</c:v>
                </c:pt>
                <c:pt idx="1516">
                  <c:v>10.912800000000001</c:v>
                </c:pt>
                <c:pt idx="1517">
                  <c:v>10.912800000000001</c:v>
                </c:pt>
                <c:pt idx="1518">
                  <c:v>10.912800000000001</c:v>
                </c:pt>
                <c:pt idx="1519">
                  <c:v>9.5486900000000006</c:v>
                </c:pt>
                <c:pt idx="1520">
                  <c:v>9.5486900000000006</c:v>
                </c:pt>
                <c:pt idx="1521">
                  <c:v>8.8666400000000003</c:v>
                </c:pt>
                <c:pt idx="1522">
                  <c:v>9.5486900000000006</c:v>
                </c:pt>
                <c:pt idx="1523">
                  <c:v>8.18459</c:v>
                </c:pt>
                <c:pt idx="1524">
                  <c:v>7.5025399999999998</c:v>
                </c:pt>
                <c:pt idx="1525">
                  <c:v>7.5025399999999998</c:v>
                </c:pt>
                <c:pt idx="1526">
                  <c:v>7.5025399999999998</c:v>
                </c:pt>
                <c:pt idx="1527">
                  <c:v>6.8204900000000004</c:v>
                </c:pt>
                <c:pt idx="1528">
                  <c:v>6.1384400000000001</c:v>
                </c:pt>
                <c:pt idx="1529">
                  <c:v>6.1384400000000001</c:v>
                </c:pt>
                <c:pt idx="1530">
                  <c:v>6.8204900000000004</c:v>
                </c:pt>
                <c:pt idx="1531">
                  <c:v>7.5025399999999998</c:v>
                </c:pt>
                <c:pt idx="1532">
                  <c:v>6.8204900000000004</c:v>
                </c:pt>
                <c:pt idx="1533">
                  <c:v>7.5025399999999998</c:v>
                </c:pt>
                <c:pt idx="1534">
                  <c:v>7.5025399999999998</c:v>
                </c:pt>
                <c:pt idx="1535">
                  <c:v>6.1384400000000001</c:v>
                </c:pt>
                <c:pt idx="1536">
                  <c:v>6.1384400000000001</c:v>
                </c:pt>
                <c:pt idx="1537">
                  <c:v>6.8204900000000004</c:v>
                </c:pt>
                <c:pt idx="1538">
                  <c:v>6.1384400000000001</c:v>
                </c:pt>
                <c:pt idx="1539">
                  <c:v>5.4563899999999999</c:v>
                </c:pt>
                <c:pt idx="1540">
                  <c:v>5.4563899999999999</c:v>
                </c:pt>
                <c:pt idx="1541">
                  <c:v>4.7743399999999996</c:v>
                </c:pt>
                <c:pt idx="1542">
                  <c:v>4.7743399999999996</c:v>
                </c:pt>
                <c:pt idx="1543">
                  <c:v>4.7743399999999996</c:v>
                </c:pt>
                <c:pt idx="1544">
                  <c:v>4.7743399999999996</c:v>
                </c:pt>
                <c:pt idx="1545">
                  <c:v>4.7743399999999996</c:v>
                </c:pt>
                <c:pt idx="1546">
                  <c:v>4.7743399999999996</c:v>
                </c:pt>
                <c:pt idx="1547">
                  <c:v>4.7743399999999996</c:v>
                </c:pt>
                <c:pt idx="1548">
                  <c:v>4.0922900000000002</c:v>
                </c:pt>
                <c:pt idx="1549">
                  <c:v>4.7743399999999996</c:v>
                </c:pt>
                <c:pt idx="1550">
                  <c:v>4.7743399999999996</c:v>
                </c:pt>
                <c:pt idx="1551">
                  <c:v>5.4563899999999999</c:v>
                </c:pt>
                <c:pt idx="1552">
                  <c:v>6.1384400000000001</c:v>
                </c:pt>
                <c:pt idx="1553">
                  <c:v>6.8204900000000004</c:v>
                </c:pt>
                <c:pt idx="1554">
                  <c:v>8.18459</c:v>
                </c:pt>
                <c:pt idx="1555">
                  <c:v>7.5025399999999998</c:v>
                </c:pt>
                <c:pt idx="1556">
                  <c:v>7.5025399999999998</c:v>
                </c:pt>
                <c:pt idx="1557">
                  <c:v>8.8666400000000003</c:v>
                </c:pt>
                <c:pt idx="1558">
                  <c:v>10.230700000000001</c:v>
                </c:pt>
                <c:pt idx="1559">
                  <c:v>10.912800000000001</c:v>
                </c:pt>
                <c:pt idx="1560">
                  <c:v>11.594799999999999</c:v>
                </c:pt>
                <c:pt idx="1561">
                  <c:v>12.9589</c:v>
                </c:pt>
                <c:pt idx="1562">
                  <c:v>12.9589</c:v>
                </c:pt>
                <c:pt idx="1563">
                  <c:v>12.9589</c:v>
                </c:pt>
                <c:pt idx="1564">
                  <c:v>12.276899999999999</c:v>
                </c:pt>
                <c:pt idx="1565">
                  <c:v>12.9589</c:v>
                </c:pt>
                <c:pt idx="1566">
                  <c:v>12.9589</c:v>
                </c:pt>
                <c:pt idx="1567">
                  <c:v>12.276899999999999</c:v>
                </c:pt>
                <c:pt idx="1568">
                  <c:v>0</c:v>
                </c:pt>
                <c:pt idx="1569">
                  <c:v>0</c:v>
                </c:pt>
                <c:pt idx="1570">
                  <c:v>0</c:v>
                </c:pt>
                <c:pt idx="1571">
                  <c:v>3.0585200000000001</c:v>
                </c:pt>
                <c:pt idx="1572">
                  <c:v>4.8544400000000003</c:v>
                </c:pt>
                <c:pt idx="1573">
                  <c:v>4.0357900000000004</c:v>
                </c:pt>
                <c:pt idx="1574">
                  <c:v>3.44469</c:v>
                </c:pt>
                <c:pt idx="1575">
                  <c:v>3.01125</c:v>
                </c:pt>
                <c:pt idx="1576">
                  <c:v>4.0042</c:v>
                </c:pt>
                <c:pt idx="1577">
                  <c:v>3.6023700000000001</c:v>
                </c:pt>
                <c:pt idx="1578">
                  <c:v>4.3581399999999997</c:v>
                </c:pt>
                <c:pt idx="1579">
                  <c:v>3.9944299999999999</c:v>
                </c:pt>
                <c:pt idx="1580">
                  <c:v>4.60222</c:v>
                </c:pt>
                <c:pt idx="1581">
                  <c:v>5.9828900000000003</c:v>
                </c:pt>
                <c:pt idx="1582">
                  <c:v>6.3742900000000002</c:v>
                </c:pt>
                <c:pt idx="1583">
                  <c:v>5.9763299999999999</c:v>
                </c:pt>
                <c:pt idx="1584">
                  <c:v>6.3217699999999999</c:v>
                </c:pt>
                <c:pt idx="1585">
                  <c:v>8.18459</c:v>
                </c:pt>
                <c:pt idx="1586">
                  <c:v>8.18459</c:v>
                </c:pt>
                <c:pt idx="1587">
                  <c:v>8.8666400000000003</c:v>
                </c:pt>
                <c:pt idx="1588">
                  <c:v>8.8666400000000003</c:v>
                </c:pt>
                <c:pt idx="1589">
                  <c:v>7.5025399999999998</c:v>
                </c:pt>
                <c:pt idx="1590">
                  <c:v>7.5025399999999998</c:v>
                </c:pt>
                <c:pt idx="1591">
                  <c:v>7.5025399999999998</c:v>
                </c:pt>
                <c:pt idx="1592">
                  <c:v>7.5025399999999998</c:v>
                </c:pt>
                <c:pt idx="1593">
                  <c:v>8.8666400000000003</c:v>
                </c:pt>
                <c:pt idx="1594">
                  <c:v>8.8666400000000003</c:v>
                </c:pt>
                <c:pt idx="1595">
                  <c:v>8.8666400000000003</c:v>
                </c:pt>
                <c:pt idx="1596">
                  <c:v>8.8666400000000003</c:v>
                </c:pt>
                <c:pt idx="1597">
                  <c:v>8.18459</c:v>
                </c:pt>
                <c:pt idx="1598">
                  <c:v>6.8204900000000004</c:v>
                </c:pt>
                <c:pt idx="1599">
                  <c:v>6.8204900000000004</c:v>
                </c:pt>
                <c:pt idx="1600">
                  <c:v>6.1384400000000001</c:v>
                </c:pt>
                <c:pt idx="1601">
                  <c:v>6.1384400000000001</c:v>
                </c:pt>
                <c:pt idx="1602">
                  <c:v>5.4563899999999999</c:v>
                </c:pt>
                <c:pt idx="1603">
                  <c:v>4.0922900000000002</c:v>
                </c:pt>
                <c:pt idx="1604">
                  <c:v>6.8204900000000004</c:v>
                </c:pt>
                <c:pt idx="1605">
                  <c:v>6.1384400000000001</c:v>
                </c:pt>
                <c:pt idx="1606">
                  <c:v>6.8204900000000004</c:v>
                </c:pt>
                <c:pt idx="1607">
                  <c:v>7.5025399999999998</c:v>
                </c:pt>
                <c:pt idx="1608">
                  <c:v>7.5025399999999998</c:v>
                </c:pt>
                <c:pt idx="1609">
                  <c:v>8.18459</c:v>
                </c:pt>
                <c:pt idx="1610">
                  <c:v>7.5025399999999998</c:v>
                </c:pt>
                <c:pt idx="1611">
                  <c:v>6.8204900000000004</c:v>
                </c:pt>
                <c:pt idx="1612">
                  <c:v>7.5025399999999998</c:v>
                </c:pt>
                <c:pt idx="1613">
                  <c:v>8.18459</c:v>
                </c:pt>
                <c:pt idx="1614">
                  <c:v>7.5025399999999998</c:v>
                </c:pt>
                <c:pt idx="1615">
                  <c:v>7.5025399999999998</c:v>
                </c:pt>
                <c:pt idx="1616">
                  <c:v>8.18459</c:v>
                </c:pt>
                <c:pt idx="1617">
                  <c:v>8.18459</c:v>
                </c:pt>
                <c:pt idx="1618">
                  <c:v>8.18459</c:v>
                </c:pt>
                <c:pt idx="1619">
                  <c:v>7.5025399999999998</c:v>
                </c:pt>
                <c:pt idx="1620">
                  <c:v>7.5025399999999998</c:v>
                </c:pt>
                <c:pt idx="1621">
                  <c:v>4.7743399999999996</c:v>
                </c:pt>
                <c:pt idx="1622">
                  <c:v>5.4563899999999999</c:v>
                </c:pt>
                <c:pt idx="1623">
                  <c:v>5.4563899999999999</c:v>
                </c:pt>
                <c:pt idx="1624">
                  <c:v>4.0922900000000002</c:v>
                </c:pt>
                <c:pt idx="1625">
                  <c:v>4.7743399999999996</c:v>
                </c:pt>
                <c:pt idx="1626">
                  <c:v>4.7743399999999996</c:v>
                </c:pt>
                <c:pt idx="1627">
                  <c:v>4.0922900000000002</c:v>
                </c:pt>
                <c:pt idx="1628">
                  <c:v>4.0922900000000002</c:v>
                </c:pt>
                <c:pt idx="1629">
                  <c:v>4.7743399999999996</c:v>
                </c:pt>
                <c:pt idx="1630">
                  <c:v>4.0922900000000002</c:v>
                </c:pt>
                <c:pt idx="1631">
                  <c:v>4.7743399999999996</c:v>
                </c:pt>
                <c:pt idx="1632">
                  <c:v>7.5025399999999998</c:v>
                </c:pt>
                <c:pt idx="1633">
                  <c:v>7.5025399999999998</c:v>
                </c:pt>
                <c:pt idx="1634">
                  <c:v>6.8204900000000004</c:v>
                </c:pt>
                <c:pt idx="1635">
                  <c:v>6.8204900000000004</c:v>
                </c:pt>
                <c:pt idx="1636">
                  <c:v>6.8204900000000004</c:v>
                </c:pt>
                <c:pt idx="1637">
                  <c:v>6.8204900000000004</c:v>
                </c:pt>
                <c:pt idx="1638">
                  <c:v>6.8204900000000004</c:v>
                </c:pt>
                <c:pt idx="1639">
                  <c:v>6.8204900000000004</c:v>
                </c:pt>
                <c:pt idx="1640">
                  <c:v>6.8204900000000004</c:v>
                </c:pt>
                <c:pt idx="1641">
                  <c:v>6.8204900000000004</c:v>
                </c:pt>
                <c:pt idx="1642">
                  <c:v>6.1384400000000001</c:v>
                </c:pt>
                <c:pt idx="1643">
                  <c:v>6.1384400000000001</c:v>
                </c:pt>
                <c:pt idx="1644">
                  <c:v>5.4563899999999999</c:v>
                </c:pt>
                <c:pt idx="1645">
                  <c:v>5.4563899999999999</c:v>
                </c:pt>
                <c:pt idx="1646">
                  <c:v>4.0922900000000002</c:v>
                </c:pt>
                <c:pt idx="1647">
                  <c:v>6.1384400000000001</c:v>
                </c:pt>
                <c:pt idx="1648">
                  <c:v>6.1384400000000001</c:v>
                </c:pt>
                <c:pt idx="1649">
                  <c:v>4.7743399999999996</c:v>
                </c:pt>
                <c:pt idx="1650">
                  <c:v>4.0922900000000002</c:v>
                </c:pt>
                <c:pt idx="1651">
                  <c:v>4.0922900000000002</c:v>
                </c:pt>
                <c:pt idx="1652">
                  <c:v>4.0922900000000002</c:v>
                </c:pt>
                <c:pt idx="1653">
                  <c:v>4.7743399999999996</c:v>
                </c:pt>
                <c:pt idx="1654">
                  <c:v>6.1384400000000001</c:v>
                </c:pt>
                <c:pt idx="1655">
                  <c:v>6.8204900000000004</c:v>
                </c:pt>
                <c:pt idx="1656">
                  <c:v>8.8666400000000003</c:v>
                </c:pt>
                <c:pt idx="1657">
                  <c:v>8.18459</c:v>
                </c:pt>
                <c:pt idx="1658">
                  <c:v>8.8666400000000003</c:v>
                </c:pt>
                <c:pt idx="1659">
                  <c:v>8.8666400000000003</c:v>
                </c:pt>
                <c:pt idx="1660">
                  <c:v>9.5486900000000006</c:v>
                </c:pt>
                <c:pt idx="1661">
                  <c:v>9.5486900000000006</c:v>
                </c:pt>
                <c:pt idx="1662">
                  <c:v>10.230700000000001</c:v>
                </c:pt>
                <c:pt idx="1663">
                  <c:v>10.230700000000001</c:v>
                </c:pt>
                <c:pt idx="1664">
                  <c:v>9.5486900000000006</c:v>
                </c:pt>
                <c:pt idx="1665">
                  <c:v>8.8666400000000003</c:v>
                </c:pt>
                <c:pt idx="1666">
                  <c:v>8.18459</c:v>
                </c:pt>
                <c:pt idx="1667">
                  <c:v>8.18459</c:v>
                </c:pt>
                <c:pt idx="1668">
                  <c:v>9.5486900000000006</c:v>
                </c:pt>
                <c:pt idx="1669">
                  <c:v>10.230700000000001</c:v>
                </c:pt>
                <c:pt idx="1670">
                  <c:v>9.5486900000000006</c:v>
                </c:pt>
                <c:pt idx="1671">
                  <c:v>9.5486900000000006</c:v>
                </c:pt>
                <c:pt idx="1672">
                  <c:v>8.18459</c:v>
                </c:pt>
                <c:pt idx="1673">
                  <c:v>6.1384400000000001</c:v>
                </c:pt>
                <c:pt idx="1674">
                  <c:v>6.8204900000000004</c:v>
                </c:pt>
                <c:pt idx="1675">
                  <c:v>7.5025399999999998</c:v>
                </c:pt>
                <c:pt idx="1676">
                  <c:v>8.18459</c:v>
                </c:pt>
                <c:pt idx="1677">
                  <c:v>8.8666400000000003</c:v>
                </c:pt>
                <c:pt idx="1678">
                  <c:v>9.5486900000000006</c:v>
                </c:pt>
                <c:pt idx="1679">
                  <c:v>8.8666400000000003</c:v>
                </c:pt>
                <c:pt idx="1680">
                  <c:v>10.912800000000001</c:v>
                </c:pt>
                <c:pt idx="1681">
                  <c:v>11.594799999999999</c:v>
                </c:pt>
                <c:pt idx="1682">
                  <c:v>11.594799999999999</c:v>
                </c:pt>
                <c:pt idx="1683">
                  <c:v>10.912800000000001</c:v>
                </c:pt>
                <c:pt idx="1684">
                  <c:v>12.276899999999999</c:v>
                </c:pt>
                <c:pt idx="1685">
                  <c:v>12.276899999999999</c:v>
                </c:pt>
                <c:pt idx="1686">
                  <c:v>11.594799999999999</c:v>
                </c:pt>
                <c:pt idx="1687">
                  <c:v>11.594799999999999</c:v>
                </c:pt>
                <c:pt idx="1688">
                  <c:v>12.276899999999999</c:v>
                </c:pt>
                <c:pt idx="1689">
                  <c:v>13.641</c:v>
                </c:pt>
                <c:pt idx="1690">
                  <c:v>12.9589</c:v>
                </c:pt>
                <c:pt idx="1691">
                  <c:v>12.9589</c:v>
                </c:pt>
                <c:pt idx="1692">
                  <c:v>12.276899999999999</c:v>
                </c:pt>
                <c:pt idx="1693">
                  <c:v>12.276899999999999</c:v>
                </c:pt>
                <c:pt idx="1694">
                  <c:v>10.230700000000001</c:v>
                </c:pt>
                <c:pt idx="1695">
                  <c:v>10.230700000000001</c:v>
                </c:pt>
                <c:pt idx="1696">
                  <c:v>10.230700000000001</c:v>
                </c:pt>
                <c:pt idx="1697">
                  <c:v>10.230700000000001</c:v>
                </c:pt>
                <c:pt idx="1698">
                  <c:v>8.8666400000000003</c:v>
                </c:pt>
                <c:pt idx="1699">
                  <c:v>10.912800000000001</c:v>
                </c:pt>
                <c:pt idx="1700">
                  <c:v>10.912800000000001</c:v>
                </c:pt>
                <c:pt idx="1701">
                  <c:v>9.5486900000000006</c:v>
                </c:pt>
                <c:pt idx="1702">
                  <c:v>8.8666400000000003</c:v>
                </c:pt>
                <c:pt idx="1703">
                  <c:v>8.18459</c:v>
                </c:pt>
                <c:pt idx="1704">
                  <c:v>8.18459</c:v>
                </c:pt>
                <c:pt idx="1705">
                  <c:v>8.18459</c:v>
                </c:pt>
                <c:pt idx="1706">
                  <c:v>8.18459</c:v>
                </c:pt>
                <c:pt idx="1707">
                  <c:v>6.8204900000000004</c:v>
                </c:pt>
                <c:pt idx="1708">
                  <c:v>6.8204900000000004</c:v>
                </c:pt>
                <c:pt idx="1709">
                  <c:v>6.8204900000000004</c:v>
                </c:pt>
                <c:pt idx="1710">
                  <c:v>6.8204900000000004</c:v>
                </c:pt>
                <c:pt idx="1711">
                  <c:v>8.18459</c:v>
                </c:pt>
                <c:pt idx="1712">
                  <c:v>8.18459</c:v>
                </c:pt>
                <c:pt idx="1713">
                  <c:v>7.5025399999999998</c:v>
                </c:pt>
                <c:pt idx="1714">
                  <c:v>6.8204900000000004</c:v>
                </c:pt>
                <c:pt idx="1715">
                  <c:v>8.18459</c:v>
                </c:pt>
                <c:pt idx="1716">
                  <c:v>8.18459</c:v>
                </c:pt>
                <c:pt idx="1717">
                  <c:v>7.5025399999999998</c:v>
                </c:pt>
                <c:pt idx="1718">
                  <c:v>7.5025399999999998</c:v>
                </c:pt>
                <c:pt idx="1719">
                  <c:v>7.5025399999999998</c:v>
                </c:pt>
                <c:pt idx="1720">
                  <c:v>8.18459</c:v>
                </c:pt>
                <c:pt idx="1721">
                  <c:v>8.8666400000000003</c:v>
                </c:pt>
                <c:pt idx="1722">
                  <c:v>9.5486900000000006</c:v>
                </c:pt>
                <c:pt idx="1723">
                  <c:v>9.5486900000000006</c:v>
                </c:pt>
                <c:pt idx="1724">
                  <c:v>10.230700000000001</c:v>
                </c:pt>
                <c:pt idx="1725">
                  <c:v>10.912800000000001</c:v>
                </c:pt>
                <c:pt idx="1726">
                  <c:v>12.9589</c:v>
                </c:pt>
                <c:pt idx="1727">
                  <c:v>12.276899999999999</c:v>
                </c:pt>
                <c:pt idx="1728">
                  <c:v>13.641</c:v>
                </c:pt>
                <c:pt idx="1729">
                  <c:v>12.9589</c:v>
                </c:pt>
                <c:pt idx="1730">
                  <c:v>12.9589</c:v>
                </c:pt>
                <c:pt idx="1731">
                  <c:v>12.9589</c:v>
                </c:pt>
                <c:pt idx="1732">
                  <c:v>11.594799999999999</c:v>
                </c:pt>
                <c:pt idx="1733">
                  <c:v>10.912800000000001</c:v>
                </c:pt>
                <c:pt idx="1734">
                  <c:v>10.230700000000001</c:v>
                </c:pt>
                <c:pt idx="1735">
                  <c:v>10.912800000000001</c:v>
                </c:pt>
                <c:pt idx="1736">
                  <c:v>10.912800000000001</c:v>
                </c:pt>
                <c:pt idx="1737">
                  <c:v>10.912800000000001</c:v>
                </c:pt>
                <c:pt idx="1738">
                  <c:v>10.912800000000001</c:v>
                </c:pt>
                <c:pt idx="1739">
                  <c:v>10.230700000000001</c:v>
                </c:pt>
                <c:pt idx="1740">
                  <c:v>9.5486900000000006</c:v>
                </c:pt>
                <c:pt idx="1741">
                  <c:v>9.5486900000000006</c:v>
                </c:pt>
                <c:pt idx="1742">
                  <c:v>0</c:v>
                </c:pt>
                <c:pt idx="1743">
                  <c:v>6.3152699999999999</c:v>
                </c:pt>
                <c:pt idx="1744">
                  <c:v>4.1336300000000001</c:v>
                </c:pt>
                <c:pt idx="1745">
                  <c:v>6.14459</c:v>
                </c:pt>
                <c:pt idx="1746">
                  <c:v>4.8717800000000002</c:v>
                </c:pt>
                <c:pt idx="1747">
                  <c:v>4.0477699999999999</c:v>
                </c:pt>
                <c:pt idx="1748">
                  <c:v>5.1801199999999996</c:v>
                </c:pt>
                <c:pt idx="1749">
                  <c:v>4.5268699999999997</c:v>
                </c:pt>
                <c:pt idx="1750">
                  <c:v>4.0120500000000003</c:v>
                </c:pt>
                <c:pt idx="1751">
                  <c:v>3.60873</c:v>
                </c:pt>
                <c:pt idx="1752">
                  <c:v>3.2738399999999999</c:v>
                </c:pt>
                <c:pt idx="1753">
                  <c:v>4.0002899999999997</c:v>
                </c:pt>
                <c:pt idx="1754">
                  <c:v>3.68675</c:v>
                </c:pt>
                <c:pt idx="1755">
                  <c:v>5.13462</c:v>
                </c:pt>
                <c:pt idx="1756">
                  <c:v>4.7863100000000003</c:v>
                </c:pt>
                <c:pt idx="1757">
                  <c:v>5.2292899999999998</c:v>
                </c:pt>
                <c:pt idx="1758">
                  <c:v>4.9219999999999997</c:v>
                </c:pt>
                <c:pt idx="1759">
                  <c:v>5.4563899999999999</c:v>
                </c:pt>
                <c:pt idx="1760">
                  <c:v>4.7743399999999996</c:v>
                </c:pt>
                <c:pt idx="1761">
                  <c:v>5.4563899999999999</c:v>
                </c:pt>
                <c:pt idx="1762">
                  <c:v>5.4563899999999999</c:v>
                </c:pt>
                <c:pt idx="1763">
                  <c:v>5.4563899999999999</c:v>
                </c:pt>
                <c:pt idx="1764">
                  <c:v>5.4563899999999999</c:v>
                </c:pt>
                <c:pt idx="1765">
                  <c:v>5.4563899999999999</c:v>
                </c:pt>
                <c:pt idx="1766">
                  <c:v>4.7743399999999996</c:v>
                </c:pt>
                <c:pt idx="1767">
                  <c:v>5.4563899999999999</c:v>
                </c:pt>
                <c:pt idx="1768">
                  <c:v>6.8204900000000004</c:v>
                </c:pt>
                <c:pt idx="1769">
                  <c:v>7.5025399999999998</c:v>
                </c:pt>
                <c:pt idx="1770">
                  <c:v>8.8666400000000003</c:v>
                </c:pt>
                <c:pt idx="1771">
                  <c:v>8.18459</c:v>
                </c:pt>
                <c:pt idx="1772">
                  <c:v>9.5486900000000006</c:v>
                </c:pt>
                <c:pt idx="1773">
                  <c:v>8.8666400000000003</c:v>
                </c:pt>
                <c:pt idx="1774">
                  <c:v>8.18459</c:v>
                </c:pt>
                <c:pt idx="1775">
                  <c:v>8.8666400000000003</c:v>
                </c:pt>
                <c:pt idx="1776">
                  <c:v>9.5486900000000006</c:v>
                </c:pt>
                <c:pt idx="1777">
                  <c:v>8.8666400000000003</c:v>
                </c:pt>
                <c:pt idx="1778">
                  <c:v>9.5486900000000006</c:v>
                </c:pt>
                <c:pt idx="1779">
                  <c:v>8.8666400000000003</c:v>
                </c:pt>
                <c:pt idx="1780">
                  <c:v>8.8666400000000003</c:v>
                </c:pt>
                <c:pt idx="1781">
                  <c:v>9.5486900000000006</c:v>
                </c:pt>
                <c:pt idx="1782">
                  <c:v>10.230700000000001</c:v>
                </c:pt>
                <c:pt idx="1783">
                  <c:v>10.912800000000001</c:v>
                </c:pt>
                <c:pt idx="1784">
                  <c:v>10.230700000000001</c:v>
                </c:pt>
                <c:pt idx="1785">
                  <c:v>8.8666400000000003</c:v>
                </c:pt>
                <c:pt idx="1786">
                  <c:v>9.5486900000000006</c:v>
                </c:pt>
                <c:pt idx="1787">
                  <c:v>10.230700000000001</c:v>
                </c:pt>
                <c:pt idx="1788">
                  <c:v>9.5486900000000006</c:v>
                </c:pt>
                <c:pt idx="1789">
                  <c:v>8.8666400000000003</c:v>
                </c:pt>
                <c:pt idx="1790">
                  <c:v>8.8666400000000003</c:v>
                </c:pt>
                <c:pt idx="1791">
                  <c:v>10.230700000000001</c:v>
                </c:pt>
                <c:pt idx="1792">
                  <c:v>9.5486900000000006</c:v>
                </c:pt>
                <c:pt idx="1793">
                  <c:v>9.5486900000000006</c:v>
                </c:pt>
                <c:pt idx="1794">
                  <c:v>9.5486900000000006</c:v>
                </c:pt>
                <c:pt idx="1795">
                  <c:v>9.5486900000000006</c:v>
                </c:pt>
                <c:pt idx="1796">
                  <c:v>8.8666400000000003</c:v>
                </c:pt>
                <c:pt idx="1797">
                  <c:v>10.230700000000001</c:v>
                </c:pt>
                <c:pt idx="1798">
                  <c:v>10.912800000000001</c:v>
                </c:pt>
                <c:pt idx="1799">
                  <c:v>10.230700000000001</c:v>
                </c:pt>
                <c:pt idx="1800">
                  <c:v>9.5486900000000006</c:v>
                </c:pt>
                <c:pt idx="1801">
                  <c:v>8.8666400000000003</c:v>
                </c:pt>
                <c:pt idx="1802">
                  <c:v>9.5486900000000006</c:v>
                </c:pt>
                <c:pt idx="1803">
                  <c:v>9.5486900000000006</c:v>
                </c:pt>
                <c:pt idx="1804">
                  <c:v>8.18459</c:v>
                </c:pt>
                <c:pt idx="1805">
                  <c:v>7.5025399999999998</c:v>
                </c:pt>
                <c:pt idx="1806">
                  <c:v>6.8204900000000004</c:v>
                </c:pt>
                <c:pt idx="1807">
                  <c:v>6.8204900000000004</c:v>
                </c:pt>
                <c:pt idx="1808">
                  <c:v>5.4563899999999999</c:v>
                </c:pt>
                <c:pt idx="1809">
                  <c:v>6.1384400000000001</c:v>
                </c:pt>
                <c:pt idx="1810">
                  <c:v>6.1384400000000001</c:v>
                </c:pt>
                <c:pt idx="1811">
                  <c:v>7.5025399999999998</c:v>
                </c:pt>
                <c:pt idx="1812">
                  <c:v>7.5025399999999998</c:v>
                </c:pt>
                <c:pt idx="1813">
                  <c:v>7.5025399999999998</c:v>
                </c:pt>
                <c:pt idx="1814">
                  <c:v>8.8666400000000003</c:v>
                </c:pt>
                <c:pt idx="1815">
                  <c:v>8.18459</c:v>
                </c:pt>
                <c:pt idx="1816">
                  <c:v>8.8666400000000003</c:v>
                </c:pt>
                <c:pt idx="1817">
                  <c:v>8.8666400000000003</c:v>
                </c:pt>
                <c:pt idx="1818">
                  <c:v>8.8666400000000003</c:v>
                </c:pt>
                <c:pt idx="1819">
                  <c:v>8.18459</c:v>
                </c:pt>
                <c:pt idx="1820">
                  <c:v>8.18459</c:v>
                </c:pt>
                <c:pt idx="1821">
                  <c:v>9.5486900000000006</c:v>
                </c:pt>
                <c:pt idx="1822">
                  <c:v>10.230700000000001</c:v>
                </c:pt>
                <c:pt idx="1823">
                  <c:v>10.230700000000001</c:v>
                </c:pt>
                <c:pt idx="1824">
                  <c:v>10.912800000000001</c:v>
                </c:pt>
                <c:pt idx="1825">
                  <c:v>10.230700000000001</c:v>
                </c:pt>
                <c:pt idx="1826">
                  <c:v>10.230700000000001</c:v>
                </c:pt>
                <c:pt idx="1827">
                  <c:v>10.230700000000001</c:v>
                </c:pt>
                <c:pt idx="1828">
                  <c:v>8.18459</c:v>
                </c:pt>
                <c:pt idx="1829">
                  <c:v>8.8666400000000003</c:v>
                </c:pt>
                <c:pt idx="1830">
                  <c:v>8.8666400000000003</c:v>
                </c:pt>
                <c:pt idx="1831">
                  <c:v>10.230700000000001</c:v>
                </c:pt>
                <c:pt idx="1832">
                  <c:v>7.5025399999999998</c:v>
                </c:pt>
                <c:pt idx="1833">
                  <c:v>6.8204900000000004</c:v>
                </c:pt>
                <c:pt idx="1834">
                  <c:v>6.8204900000000004</c:v>
                </c:pt>
                <c:pt idx="1835">
                  <c:v>6.8204900000000004</c:v>
                </c:pt>
                <c:pt idx="1836">
                  <c:v>6.8204900000000004</c:v>
                </c:pt>
                <c:pt idx="1837">
                  <c:v>6.8204900000000004</c:v>
                </c:pt>
                <c:pt idx="1838">
                  <c:v>5.4563899999999999</c:v>
                </c:pt>
                <c:pt idx="1839">
                  <c:v>4.7743399999999996</c:v>
                </c:pt>
                <c:pt idx="1840">
                  <c:v>4.0922900000000002</c:v>
                </c:pt>
                <c:pt idx="1841">
                  <c:v>3.41025</c:v>
                </c:pt>
                <c:pt idx="1842">
                  <c:v>3.41025</c:v>
                </c:pt>
                <c:pt idx="1843">
                  <c:v>3.41025</c:v>
                </c:pt>
                <c:pt idx="1844">
                  <c:v>3.41025</c:v>
                </c:pt>
                <c:pt idx="1845">
                  <c:v>3.41025</c:v>
                </c:pt>
                <c:pt idx="1846">
                  <c:v>3.41025</c:v>
                </c:pt>
                <c:pt idx="1847">
                  <c:v>2.7282000000000002</c:v>
                </c:pt>
                <c:pt idx="1848">
                  <c:v>2.0461499999999999</c:v>
                </c:pt>
                <c:pt idx="1849">
                  <c:v>3.41025</c:v>
                </c:pt>
                <c:pt idx="1850">
                  <c:v>3.41025</c:v>
                </c:pt>
                <c:pt idx="1851">
                  <c:v>3.41025</c:v>
                </c:pt>
                <c:pt idx="1852">
                  <c:v>4.7743399999999996</c:v>
                </c:pt>
                <c:pt idx="1853">
                  <c:v>5.4563899999999999</c:v>
                </c:pt>
                <c:pt idx="1854">
                  <c:v>6.1384400000000001</c:v>
                </c:pt>
                <c:pt idx="1855">
                  <c:v>6.1384400000000001</c:v>
                </c:pt>
                <c:pt idx="1856">
                  <c:v>6.8204900000000004</c:v>
                </c:pt>
                <c:pt idx="1857">
                  <c:v>6.8204900000000004</c:v>
                </c:pt>
                <c:pt idx="1858">
                  <c:v>6.8204900000000004</c:v>
                </c:pt>
                <c:pt idx="1859">
                  <c:v>6.8204900000000004</c:v>
                </c:pt>
                <c:pt idx="1860">
                  <c:v>6.8204900000000004</c:v>
                </c:pt>
                <c:pt idx="1861">
                  <c:v>6.8204900000000004</c:v>
                </c:pt>
                <c:pt idx="1862">
                  <c:v>6.8204900000000004</c:v>
                </c:pt>
                <c:pt idx="1863">
                  <c:v>6.8204900000000004</c:v>
                </c:pt>
                <c:pt idx="1864">
                  <c:v>7.5025399999999998</c:v>
                </c:pt>
                <c:pt idx="1865">
                  <c:v>7.5025399999999998</c:v>
                </c:pt>
                <c:pt idx="1866">
                  <c:v>6.1384400000000001</c:v>
                </c:pt>
                <c:pt idx="1867">
                  <c:v>7.5025399999999998</c:v>
                </c:pt>
                <c:pt idx="1868">
                  <c:v>7.5025399999999998</c:v>
                </c:pt>
                <c:pt idx="1869">
                  <c:v>6.1384400000000001</c:v>
                </c:pt>
                <c:pt idx="1870">
                  <c:v>4.7743399999999996</c:v>
                </c:pt>
                <c:pt idx="1871">
                  <c:v>5.4563899999999999</c:v>
                </c:pt>
                <c:pt idx="1872">
                  <c:v>4.7743399999999996</c:v>
                </c:pt>
                <c:pt idx="1873">
                  <c:v>4.7743399999999996</c:v>
                </c:pt>
                <c:pt idx="1874">
                  <c:v>4.7743399999999996</c:v>
                </c:pt>
                <c:pt idx="1875">
                  <c:v>4.7743399999999996</c:v>
                </c:pt>
                <c:pt idx="1876">
                  <c:v>5.4563899999999999</c:v>
                </c:pt>
                <c:pt idx="1877">
                  <c:v>6.1384400000000001</c:v>
                </c:pt>
                <c:pt idx="1878">
                  <c:v>6.1384400000000001</c:v>
                </c:pt>
                <c:pt idx="1879">
                  <c:v>6.1384400000000001</c:v>
                </c:pt>
                <c:pt idx="1880">
                  <c:v>6.8204900000000004</c:v>
                </c:pt>
                <c:pt idx="1881">
                  <c:v>6.1384400000000001</c:v>
                </c:pt>
                <c:pt idx="1882">
                  <c:v>6.8204900000000004</c:v>
                </c:pt>
                <c:pt idx="1883">
                  <c:v>6.8204900000000004</c:v>
                </c:pt>
                <c:pt idx="1884">
                  <c:v>6.1384400000000001</c:v>
                </c:pt>
                <c:pt idx="1885">
                  <c:v>4.7743399999999996</c:v>
                </c:pt>
                <c:pt idx="1886">
                  <c:v>6.1384400000000001</c:v>
                </c:pt>
                <c:pt idx="1887">
                  <c:v>6.1384400000000001</c:v>
                </c:pt>
                <c:pt idx="1888">
                  <c:v>5.4563899999999999</c:v>
                </c:pt>
                <c:pt idx="1889">
                  <c:v>6.8204900000000004</c:v>
                </c:pt>
                <c:pt idx="1890">
                  <c:v>7.5025399999999998</c:v>
                </c:pt>
                <c:pt idx="1891">
                  <c:v>8.18459</c:v>
                </c:pt>
                <c:pt idx="1892">
                  <c:v>7.5025399999999998</c:v>
                </c:pt>
                <c:pt idx="1893">
                  <c:v>7.5025399999999998</c:v>
                </c:pt>
                <c:pt idx="1894">
                  <c:v>6.8204900000000004</c:v>
                </c:pt>
                <c:pt idx="1895">
                  <c:v>5.4563899999999999</c:v>
                </c:pt>
                <c:pt idx="1896">
                  <c:v>5.4563899999999999</c:v>
                </c:pt>
                <c:pt idx="1897">
                  <c:v>5.4563899999999999</c:v>
                </c:pt>
                <c:pt idx="1898">
                  <c:v>5.4563899999999999</c:v>
                </c:pt>
                <c:pt idx="1899">
                  <c:v>5.4563899999999999</c:v>
                </c:pt>
                <c:pt idx="1900">
                  <c:v>5.4563899999999999</c:v>
                </c:pt>
                <c:pt idx="1901">
                  <c:v>5.4563899999999999</c:v>
                </c:pt>
                <c:pt idx="1902">
                  <c:v>5.4563899999999999</c:v>
                </c:pt>
                <c:pt idx="1903">
                  <c:v>4.7743399999999996</c:v>
                </c:pt>
                <c:pt idx="1904">
                  <c:v>6.8204900000000004</c:v>
                </c:pt>
                <c:pt idx="1905">
                  <c:v>6.8204900000000004</c:v>
                </c:pt>
                <c:pt idx="1906">
                  <c:v>5.4563899999999999</c:v>
                </c:pt>
                <c:pt idx="1907">
                  <c:v>6.1384400000000001</c:v>
                </c:pt>
                <c:pt idx="1908">
                  <c:v>4.7743399999999996</c:v>
                </c:pt>
                <c:pt idx="1909">
                  <c:v>4.7743399999999996</c:v>
                </c:pt>
                <c:pt idx="1910">
                  <c:v>5.4563899999999999</c:v>
                </c:pt>
                <c:pt idx="1911">
                  <c:v>5.4563899999999999</c:v>
                </c:pt>
                <c:pt idx="1912">
                  <c:v>5.4563899999999999</c:v>
                </c:pt>
                <c:pt idx="1913">
                  <c:v>6.8204900000000004</c:v>
                </c:pt>
                <c:pt idx="1914">
                  <c:v>7.5025399999999998</c:v>
                </c:pt>
                <c:pt idx="1915">
                  <c:v>7.5025399999999998</c:v>
                </c:pt>
                <c:pt idx="1916">
                  <c:v>0</c:v>
                </c:pt>
                <c:pt idx="1917">
                  <c:v>0</c:v>
                </c:pt>
                <c:pt idx="1918">
                  <c:v>0</c:v>
                </c:pt>
                <c:pt idx="1919">
                  <c:v>0</c:v>
                </c:pt>
                <c:pt idx="1920">
                  <c:v>2.44462</c:v>
                </c:pt>
                <c:pt idx="1921">
                  <c:v>2.0238800000000001</c:v>
                </c:pt>
                <c:pt idx="1922">
                  <c:v>3.46218</c:v>
                </c:pt>
                <c:pt idx="1923">
                  <c:v>3.0179200000000002</c:v>
                </c:pt>
                <c:pt idx="1924">
                  <c:v>4.0199400000000001</c:v>
                </c:pt>
                <c:pt idx="1925">
                  <c:v>4.8116300000000001</c:v>
                </c:pt>
                <c:pt idx="1926">
                  <c:v>5.4651399999999999</c:v>
                </c:pt>
                <c:pt idx="1927">
                  <c:v>6.0004299999999997</c:v>
                </c:pt>
                <c:pt idx="1928">
                  <c:v>5.5376099999999999</c:v>
                </c:pt>
                <c:pt idx="1929">
                  <c:v>5.13462</c:v>
                </c:pt>
                <c:pt idx="1930">
                  <c:v>5.5905699999999996</c:v>
                </c:pt>
                <c:pt idx="1931">
                  <c:v>5.2350300000000001</c:v>
                </c:pt>
                <c:pt idx="1932">
                  <c:v>4.9270800000000001</c:v>
                </c:pt>
                <c:pt idx="1933">
                  <c:v>5.4563899999999999</c:v>
                </c:pt>
                <c:pt idx="1934">
                  <c:v>5.4563899999999999</c:v>
                </c:pt>
                <c:pt idx="1935">
                  <c:v>6.1384400000000001</c:v>
                </c:pt>
                <c:pt idx="1936">
                  <c:v>6.1384400000000001</c:v>
                </c:pt>
                <c:pt idx="1937">
                  <c:v>5.4563899999999999</c:v>
                </c:pt>
                <c:pt idx="1938">
                  <c:v>6.1384400000000001</c:v>
                </c:pt>
                <c:pt idx="1939">
                  <c:v>6.1384400000000001</c:v>
                </c:pt>
                <c:pt idx="1940">
                  <c:v>6.8204900000000004</c:v>
                </c:pt>
                <c:pt idx="1941">
                  <c:v>8.8666400000000003</c:v>
                </c:pt>
                <c:pt idx="1942">
                  <c:v>8.18459</c:v>
                </c:pt>
                <c:pt idx="1943">
                  <c:v>8.8666400000000003</c:v>
                </c:pt>
                <c:pt idx="1944">
                  <c:v>8.8666400000000003</c:v>
                </c:pt>
                <c:pt idx="1945">
                  <c:v>10.230700000000001</c:v>
                </c:pt>
                <c:pt idx="1946">
                  <c:v>10.230700000000001</c:v>
                </c:pt>
                <c:pt idx="1947">
                  <c:v>9.5486900000000006</c:v>
                </c:pt>
                <c:pt idx="1948">
                  <c:v>9.5486900000000006</c:v>
                </c:pt>
                <c:pt idx="1949">
                  <c:v>12.276899999999999</c:v>
                </c:pt>
                <c:pt idx="1950">
                  <c:v>11.594799999999999</c:v>
                </c:pt>
                <c:pt idx="1951">
                  <c:v>11.594799999999999</c:v>
                </c:pt>
                <c:pt idx="1952">
                  <c:v>13.641</c:v>
                </c:pt>
                <c:pt idx="1953">
                  <c:v>12.9589</c:v>
                </c:pt>
                <c:pt idx="1954">
                  <c:v>13.641</c:v>
                </c:pt>
                <c:pt idx="1955">
                  <c:v>12.9589</c:v>
                </c:pt>
                <c:pt idx="1956">
                  <c:v>13.641</c:v>
                </c:pt>
                <c:pt idx="1957">
                  <c:v>12.9589</c:v>
                </c:pt>
                <c:pt idx="1958">
                  <c:v>11.594799999999999</c:v>
                </c:pt>
                <c:pt idx="1959">
                  <c:v>11.594799999999999</c:v>
                </c:pt>
                <c:pt idx="1960">
                  <c:v>11.594799999999999</c:v>
                </c:pt>
                <c:pt idx="1961">
                  <c:v>10.912800000000001</c:v>
                </c:pt>
                <c:pt idx="1962">
                  <c:v>10.230700000000001</c:v>
                </c:pt>
                <c:pt idx="1963">
                  <c:v>10.230700000000001</c:v>
                </c:pt>
                <c:pt idx="1964">
                  <c:v>10.912800000000001</c:v>
                </c:pt>
                <c:pt idx="1965">
                  <c:v>10.912800000000001</c:v>
                </c:pt>
                <c:pt idx="1966">
                  <c:v>11.594799999999999</c:v>
                </c:pt>
                <c:pt idx="1967">
                  <c:v>9.5486900000000006</c:v>
                </c:pt>
                <c:pt idx="1968">
                  <c:v>9.5486900000000006</c:v>
                </c:pt>
                <c:pt idx="1969">
                  <c:v>10.230700000000001</c:v>
                </c:pt>
                <c:pt idx="1970">
                  <c:v>9.5486900000000006</c:v>
                </c:pt>
                <c:pt idx="1971">
                  <c:v>9.5486900000000006</c:v>
                </c:pt>
                <c:pt idx="1972">
                  <c:v>8.8666400000000003</c:v>
                </c:pt>
                <c:pt idx="1973">
                  <c:v>10.230700000000001</c:v>
                </c:pt>
                <c:pt idx="1974">
                  <c:v>10.230700000000001</c:v>
                </c:pt>
                <c:pt idx="1975">
                  <c:v>10.230700000000001</c:v>
                </c:pt>
                <c:pt idx="1976">
                  <c:v>9.5486900000000006</c:v>
                </c:pt>
                <c:pt idx="1977">
                  <c:v>10.230700000000001</c:v>
                </c:pt>
                <c:pt idx="1978">
                  <c:v>12.276899999999999</c:v>
                </c:pt>
                <c:pt idx="1979">
                  <c:v>12.276899999999999</c:v>
                </c:pt>
                <c:pt idx="1980">
                  <c:v>11.594799999999999</c:v>
                </c:pt>
                <c:pt idx="1981">
                  <c:v>12.276899999999999</c:v>
                </c:pt>
                <c:pt idx="1982">
                  <c:v>15.005100000000001</c:v>
                </c:pt>
                <c:pt idx="1983">
                  <c:v>15.005100000000001</c:v>
                </c:pt>
                <c:pt idx="1984">
                  <c:v>14.323</c:v>
                </c:pt>
                <c:pt idx="1985">
                  <c:v>16.369199999999999</c:v>
                </c:pt>
                <c:pt idx="1986">
                  <c:v>15.005100000000001</c:v>
                </c:pt>
                <c:pt idx="1987">
                  <c:v>14.323</c:v>
                </c:pt>
                <c:pt idx="1988">
                  <c:v>15.005100000000001</c:v>
                </c:pt>
                <c:pt idx="1989">
                  <c:v>15.005100000000001</c:v>
                </c:pt>
                <c:pt idx="1990">
                  <c:v>15.005100000000001</c:v>
                </c:pt>
                <c:pt idx="1991">
                  <c:v>12.9589</c:v>
                </c:pt>
                <c:pt idx="1992">
                  <c:v>12.9589</c:v>
                </c:pt>
                <c:pt idx="1993">
                  <c:v>12.276899999999999</c:v>
                </c:pt>
                <c:pt idx="1994">
                  <c:v>12.276899999999999</c:v>
                </c:pt>
                <c:pt idx="1995">
                  <c:v>10.912800000000001</c:v>
                </c:pt>
                <c:pt idx="1996">
                  <c:v>8.18459</c:v>
                </c:pt>
                <c:pt idx="1997">
                  <c:v>8.18459</c:v>
                </c:pt>
                <c:pt idx="1998">
                  <c:v>6.8204900000000004</c:v>
                </c:pt>
                <c:pt idx="1999">
                  <c:v>6.1384400000000001</c:v>
                </c:pt>
                <c:pt idx="2000">
                  <c:v>4.7743399999999996</c:v>
                </c:pt>
                <c:pt idx="2001">
                  <c:v>4.7743399999999996</c:v>
                </c:pt>
                <c:pt idx="2002">
                  <c:v>3.41025</c:v>
                </c:pt>
                <c:pt idx="2003">
                  <c:v>4.0922900000000002</c:v>
                </c:pt>
                <c:pt idx="2004">
                  <c:v>4.7743399999999996</c:v>
                </c:pt>
                <c:pt idx="2005">
                  <c:v>4.0922900000000002</c:v>
                </c:pt>
                <c:pt idx="2006">
                  <c:v>4.0922900000000002</c:v>
                </c:pt>
                <c:pt idx="2007">
                  <c:v>4.0922900000000002</c:v>
                </c:pt>
                <c:pt idx="2008">
                  <c:v>4.0922900000000002</c:v>
                </c:pt>
                <c:pt idx="2009">
                  <c:v>4.0922900000000002</c:v>
                </c:pt>
                <c:pt idx="2010">
                  <c:v>4.7743399999999996</c:v>
                </c:pt>
                <c:pt idx="2011">
                  <c:v>4.0922900000000002</c:v>
                </c:pt>
                <c:pt idx="2012">
                  <c:v>5.4563899999999999</c:v>
                </c:pt>
                <c:pt idx="2013">
                  <c:v>5.4563899999999999</c:v>
                </c:pt>
                <c:pt idx="2014">
                  <c:v>6.1384400000000001</c:v>
                </c:pt>
                <c:pt idx="2015">
                  <c:v>6.8204900000000004</c:v>
                </c:pt>
                <c:pt idx="2016">
                  <c:v>6.8204900000000004</c:v>
                </c:pt>
                <c:pt idx="2017">
                  <c:v>6.1384400000000001</c:v>
                </c:pt>
                <c:pt idx="2018">
                  <c:v>6.1384400000000001</c:v>
                </c:pt>
                <c:pt idx="2019">
                  <c:v>6.1384400000000001</c:v>
                </c:pt>
                <c:pt idx="2020">
                  <c:v>5.4563899999999999</c:v>
                </c:pt>
                <c:pt idx="2021">
                  <c:v>4.7743399999999996</c:v>
                </c:pt>
                <c:pt idx="2022">
                  <c:v>5.4563899999999999</c:v>
                </c:pt>
                <c:pt idx="2023">
                  <c:v>5.4563899999999999</c:v>
                </c:pt>
                <c:pt idx="2024">
                  <c:v>6.8204900000000004</c:v>
                </c:pt>
                <c:pt idx="2025">
                  <c:v>6.8204900000000004</c:v>
                </c:pt>
                <c:pt idx="2026">
                  <c:v>6.8204900000000004</c:v>
                </c:pt>
                <c:pt idx="2027">
                  <c:v>6.1384400000000001</c:v>
                </c:pt>
                <c:pt idx="2028">
                  <c:v>8.18459</c:v>
                </c:pt>
                <c:pt idx="2029">
                  <c:v>6.8204900000000004</c:v>
                </c:pt>
                <c:pt idx="2030">
                  <c:v>7.5025399999999998</c:v>
                </c:pt>
                <c:pt idx="2031">
                  <c:v>6.8204900000000004</c:v>
                </c:pt>
                <c:pt idx="2032">
                  <c:v>6.8204900000000004</c:v>
                </c:pt>
                <c:pt idx="2033">
                  <c:v>6.8204900000000004</c:v>
                </c:pt>
                <c:pt idx="2034">
                  <c:v>6.8204900000000004</c:v>
                </c:pt>
                <c:pt idx="2035">
                  <c:v>6.8204900000000004</c:v>
                </c:pt>
                <c:pt idx="2036">
                  <c:v>6.8204900000000004</c:v>
                </c:pt>
                <c:pt idx="2037">
                  <c:v>6.8204900000000004</c:v>
                </c:pt>
                <c:pt idx="2038">
                  <c:v>6.1384400000000001</c:v>
                </c:pt>
                <c:pt idx="2039">
                  <c:v>6.1384400000000001</c:v>
                </c:pt>
                <c:pt idx="2040">
                  <c:v>6.1384400000000001</c:v>
                </c:pt>
                <c:pt idx="2041">
                  <c:v>6.1384400000000001</c:v>
                </c:pt>
                <c:pt idx="2042">
                  <c:v>6.1384400000000001</c:v>
                </c:pt>
                <c:pt idx="2043">
                  <c:v>6.8204900000000004</c:v>
                </c:pt>
                <c:pt idx="2044">
                  <c:v>7.5025399999999998</c:v>
                </c:pt>
                <c:pt idx="2045">
                  <c:v>7.5025399999999998</c:v>
                </c:pt>
                <c:pt idx="2046">
                  <c:v>6.8204900000000004</c:v>
                </c:pt>
                <c:pt idx="2047">
                  <c:v>6.8204900000000004</c:v>
                </c:pt>
                <c:pt idx="2048">
                  <c:v>8.18459</c:v>
                </c:pt>
                <c:pt idx="2049">
                  <c:v>8.8666400000000003</c:v>
                </c:pt>
                <c:pt idx="2050">
                  <c:v>8.8666400000000003</c:v>
                </c:pt>
                <c:pt idx="2051">
                  <c:v>8.8666400000000003</c:v>
                </c:pt>
                <c:pt idx="2052">
                  <c:v>9.5486900000000006</c:v>
                </c:pt>
                <c:pt idx="2053">
                  <c:v>9.5486900000000006</c:v>
                </c:pt>
                <c:pt idx="2054">
                  <c:v>8.8666400000000003</c:v>
                </c:pt>
                <c:pt idx="2055">
                  <c:v>8.8666400000000003</c:v>
                </c:pt>
                <c:pt idx="2056">
                  <c:v>8.8666400000000003</c:v>
                </c:pt>
                <c:pt idx="2057">
                  <c:v>8.18459</c:v>
                </c:pt>
                <c:pt idx="2058">
                  <c:v>7.5025399999999998</c:v>
                </c:pt>
                <c:pt idx="2059">
                  <c:v>6.8204900000000004</c:v>
                </c:pt>
                <c:pt idx="2060">
                  <c:v>7.5025399999999998</c:v>
                </c:pt>
                <c:pt idx="2061">
                  <c:v>6.8204900000000004</c:v>
                </c:pt>
                <c:pt idx="2062">
                  <c:v>6.1384400000000001</c:v>
                </c:pt>
                <c:pt idx="2063">
                  <c:v>5.4563899999999999</c:v>
                </c:pt>
                <c:pt idx="2064">
                  <c:v>5.4563899999999999</c:v>
                </c:pt>
                <c:pt idx="2065">
                  <c:v>4.7743399999999996</c:v>
                </c:pt>
                <c:pt idx="2066">
                  <c:v>4.0922900000000002</c:v>
                </c:pt>
                <c:pt idx="2067">
                  <c:v>2.7282000000000002</c:v>
                </c:pt>
                <c:pt idx="2068">
                  <c:v>3.41025</c:v>
                </c:pt>
                <c:pt idx="2069">
                  <c:v>4.7743399999999996</c:v>
                </c:pt>
                <c:pt idx="2070">
                  <c:v>5.4563899999999999</c:v>
                </c:pt>
                <c:pt idx="2071">
                  <c:v>5.4563899999999999</c:v>
                </c:pt>
                <c:pt idx="2072">
                  <c:v>5.4563899999999999</c:v>
                </c:pt>
                <c:pt idx="2073">
                  <c:v>6.8204900000000004</c:v>
                </c:pt>
                <c:pt idx="2074">
                  <c:v>6.8204900000000004</c:v>
                </c:pt>
                <c:pt idx="2075">
                  <c:v>7.5025399999999998</c:v>
                </c:pt>
                <c:pt idx="2076">
                  <c:v>7.5025399999999998</c:v>
                </c:pt>
                <c:pt idx="2077">
                  <c:v>6.8204900000000004</c:v>
                </c:pt>
                <c:pt idx="2078">
                  <c:v>6.8204900000000004</c:v>
                </c:pt>
                <c:pt idx="2079">
                  <c:v>6.1384400000000001</c:v>
                </c:pt>
                <c:pt idx="2080">
                  <c:v>6.1384400000000001</c:v>
                </c:pt>
                <c:pt idx="2081">
                  <c:v>6.1384400000000001</c:v>
                </c:pt>
                <c:pt idx="2082">
                  <c:v>6.1384400000000001</c:v>
                </c:pt>
                <c:pt idx="2083">
                  <c:v>6.1384400000000001</c:v>
                </c:pt>
                <c:pt idx="2084">
                  <c:v>6.8204900000000004</c:v>
                </c:pt>
                <c:pt idx="2085">
                  <c:v>7.5025399999999998</c:v>
                </c:pt>
                <c:pt idx="2086">
                  <c:v>6.1384400000000001</c:v>
                </c:pt>
                <c:pt idx="2087">
                  <c:v>4.7743399999999996</c:v>
                </c:pt>
                <c:pt idx="2088">
                  <c:v>4.7743399999999996</c:v>
                </c:pt>
                <c:pt idx="2089">
                  <c:v>5.4563899999999999</c:v>
                </c:pt>
                <c:pt idx="2090">
                  <c:v>0</c:v>
                </c:pt>
                <c:pt idx="2091">
                  <c:v>0</c:v>
                </c:pt>
                <c:pt idx="2092">
                  <c:v>4.1843500000000002</c:v>
                </c:pt>
                <c:pt idx="2093">
                  <c:v>9.2585800000000003</c:v>
                </c:pt>
                <c:pt idx="2094">
                  <c:v>9.8136600000000005</c:v>
                </c:pt>
                <c:pt idx="2095">
                  <c:v>10.1495</c:v>
                </c:pt>
                <c:pt idx="2096">
                  <c:v>8.6774699999999996</c:v>
                </c:pt>
                <c:pt idx="2097">
                  <c:v>12.0984</c:v>
                </c:pt>
                <c:pt idx="2098">
                  <c:v>10.7409</c:v>
                </c:pt>
                <c:pt idx="2099">
                  <c:v>9.6402699999999992</c:v>
                </c:pt>
                <c:pt idx="2100">
                  <c:v>8.7582500000000003</c:v>
                </c:pt>
                <c:pt idx="2101">
                  <c:v>10.0154</c:v>
                </c:pt>
                <c:pt idx="2102">
                  <c:v>9.2418600000000009</c:v>
                </c:pt>
                <c:pt idx="2103">
                  <c:v>10.2821</c:v>
                </c:pt>
                <c:pt idx="2104">
                  <c:v>9.5950600000000001</c:v>
                </c:pt>
                <c:pt idx="2105">
                  <c:v>8.9841800000000003</c:v>
                </c:pt>
                <c:pt idx="2106">
                  <c:v>9.1597500000000007</c:v>
                </c:pt>
                <c:pt idx="2107">
                  <c:v>10.230700000000001</c:v>
                </c:pt>
                <c:pt idx="2108">
                  <c:v>11.594799999999999</c:v>
                </c:pt>
                <c:pt idx="2109">
                  <c:v>11.594799999999999</c:v>
                </c:pt>
                <c:pt idx="2110">
                  <c:v>10.912800000000001</c:v>
                </c:pt>
                <c:pt idx="2111">
                  <c:v>9.5486900000000006</c:v>
                </c:pt>
                <c:pt idx="2112">
                  <c:v>8.8666400000000003</c:v>
                </c:pt>
                <c:pt idx="2113">
                  <c:v>9.5486900000000006</c:v>
                </c:pt>
                <c:pt idx="2114">
                  <c:v>11.594799999999999</c:v>
                </c:pt>
                <c:pt idx="2115">
                  <c:v>10.230700000000001</c:v>
                </c:pt>
                <c:pt idx="2116">
                  <c:v>11.594799999999999</c:v>
                </c:pt>
                <c:pt idx="2117">
                  <c:v>12.276899999999999</c:v>
                </c:pt>
                <c:pt idx="2118">
                  <c:v>11.594799999999999</c:v>
                </c:pt>
                <c:pt idx="2119">
                  <c:v>11.594799999999999</c:v>
                </c:pt>
                <c:pt idx="2120">
                  <c:v>10.230700000000001</c:v>
                </c:pt>
                <c:pt idx="2121">
                  <c:v>10.912800000000001</c:v>
                </c:pt>
                <c:pt idx="2122">
                  <c:v>10.912800000000001</c:v>
                </c:pt>
                <c:pt idx="2123">
                  <c:v>12.276899999999999</c:v>
                </c:pt>
                <c:pt idx="2124">
                  <c:v>11.594799999999999</c:v>
                </c:pt>
                <c:pt idx="2125">
                  <c:v>10.912800000000001</c:v>
                </c:pt>
                <c:pt idx="2126">
                  <c:v>10.230700000000001</c:v>
                </c:pt>
                <c:pt idx="2127">
                  <c:v>9.5486900000000006</c:v>
                </c:pt>
                <c:pt idx="2128">
                  <c:v>10.230700000000001</c:v>
                </c:pt>
                <c:pt idx="2129">
                  <c:v>10.912800000000001</c:v>
                </c:pt>
                <c:pt idx="2130">
                  <c:v>10.230700000000001</c:v>
                </c:pt>
                <c:pt idx="2131">
                  <c:v>8.8666400000000003</c:v>
                </c:pt>
                <c:pt idx="2132">
                  <c:v>8.8666400000000003</c:v>
                </c:pt>
                <c:pt idx="2133">
                  <c:v>8.18459</c:v>
                </c:pt>
                <c:pt idx="2134">
                  <c:v>8.18459</c:v>
                </c:pt>
                <c:pt idx="2135">
                  <c:v>7.5025399999999998</c:v>
                </c:pt>
                <c:pt idx="2136">
                  <c:v>7.5025399999999998</c:v>
                </c:pt>
                <c:pt idx="2137">
                  <c:v>7.5025399999999998</c:v>
                </c:pt>
                <c:pt idx="2138">
                  <c:v>8.18459</c:v>
                </c:pt>
                <c:pt idx="2139">
                  <c:v>8.18459</c:v>
                </c:pt>
                <c:pt idx="2140">
                  <c:v>6.8204900000000004</c:v>
                </c:pt>
                <c:pt idx="2141">
                  <c:v>6.1384400000000001</c:v>
                </c:pt>
                <c:pt idx="2142">
                  <c:v>6.1384400000000001</c:v>
                </c:pt>
                <c:pt idx="2143">
                  <c:v>6.8204900000000004</c:v>
                </c:pt>
                <c:pt idx="2144">
                  <c:v>6.8204900000000004</c:v>
                </c:pt>
                <c:pt idx="2145">
                  <c:v>6.1384400000000001</c:v>
                </c:pt>
                <c:pt idx="2146">
                  <c:v>6.1384400000000001</c:v>
                </c:pt>
                <c:pt idx="2147">
                  <c:v>6.8204900000000004</c:v>
                </c:pt>
                <c:pt idx="2148">
                  <c:v>6.1384400000000001</c:v>
                </c:pt>
                <c:pt idx="2149">
                  <c:v>6.1384400000000001</c:v>
                </c:pt>
                <c:pt idx="2150">
                  <c:v>6.8204900000000004</c:v>
                </c:pt>
                <c:pt idx="2151">
                  <c:v>6.8204900000000004</c:v>
                </c:pt>
                <c:pt idx="2152">
                  <c:v>6.8204900000000004</c:v>
                </c:pt>
                <c:pt idx="2153">
                  <c:v>6.8204900000000004</c:v>
                </c:pt>
                <c:pt idx="2154">
                  <c:v>6.1384400000000001</c:v>
                </c:pt>
                <c:pt idx="2155">
                  <c:v>5.4563899999999999</c:v>
                </c:pt>
                <c:pt idx="2156">
                  <c:v>4.7743399999999996</c:v>
                </c:pt>
                <c:pt idx="2157">
                  <c:v>4.7743399999999996</c:v>
                </c:pt>
                <c:pt idx="2158">
                  <c:v>5.4563899999999999</c:v>
                </c:pt>
                <c:pt idx="2159">
                  <c:v>4.7743399999999996</c:v>
                </c:pt>
                <c:pt idx="2160">
                  <c:v>4.0922900000000002</c:v>
                </c:pt>
                <c:pt idx="2161">
                  <c:v>6.1384400000000001</c:v>
                </c:pt>
                <c:pt idx="2162">
                  <c:v>6.1384400000000001</c:v>
                </c:pt>
                <c:pt idx="2163">
                  <c:v>6.1384400000000001</c:v>
                </c:pt>
                <c:pt idx="2164">
                  <c:v>5.4563899999999999</c:v>
                </c:pt>
                <c:pt idx="2165">
                  <c:v>5.4563899999999999</c:v>
                </c:pt>
                <c:pt idx="2166">
                  <c:v>5.4563899999999999</c:v>
                </c:pt>
                <c:pt idx="2167">
                  <c:v>4.7743399999999996</c:v>
                </c:pt>
                <c:pt idx="2168">
                  <c:v>5.4563899999999999</c:v>
                </c:pt>
                <c:pt idx="2169">
                  <c:v>5.4563899999999999</c:v>
                </c:pt>
                <c:pt idx="2170">
                  <c:v>6.1384400000000001</c:v>
                </c:pt>
                <c:pt idx="2171">
                  <c:v>6.8204900000000004</c:v>
                </c:pt>
                <c:pt idx="2172">
                  <c:v>6.8204900000000004</c:v>
                </c:pt>
                <c:pt idx="2173">
                  <c:v>6.8204900000000004</c:v>
                </c:pt>
                <c:pt idx="2174">
                  <c:v>6.8204900000000004</c:v>
                </c:pt>
                <c:pt idx="2175">
                  <c:v>6.8204900000000004</c:v>
                </c:pt>
                <c:pt idx="2176">
                  <c:v>6.1384400000000001</c:v>
                </c:pt>
                <c:pt idx="2177">
                  <c:v>7.5025399999999998</c:v>
                </c:pt>
                <c:pt idx="2178">
                  <c:v>5.4563899999999999</c:v>
                </c:pt>
                <c:pt idx="2179">
                  <c:v>5.4563899999999999</c:v>
                </c:pt>
                <c:pt idx="2180">
                  <c:v>6.1384400000000001</c:v>
                </c:pt>
                <c:pt idx="2181">
                  <c:v>6.8204900000000004</c:v>
                </c:pt>
                <c:pt idx="2182">
                  <c:v>6.8204900000000004</c:v>
                </c:pt>
                <c:pt idx="2183">
                  <c:v>7.5025399999999998</c:v>
                </c:pt>
                <c:pt idx="2184">
                  <c:v>7.5025399999999998</c:v>
                </c:pt>
                <c:pt idx="2185">
                  <c:v>8.18459</c:v>
                </c:pt>
                <c:pt idx="2186">
                  <c:v>6.8204900000000004</c:v>
                </c:pt>
                <c:pt idx="2187">
                  <c:v>6.1384400000000001</c:v>
                </c:pt>
                <c:pt idx="2188">
                  <c:v>6.1384400000000001</c:v>
                </c:pt>
                <c:pt idx="2189">
                  <c:v>6.8204900000000004</c:v>
                </c:pt>
                <c:pt idx="2190">
                  <c:v>7.5025399999999998</c:v>
                </c:pt>
                <c:pt idx="2191">
                  <c:v>7.5025399999999998</c:v>
                </c:pt>
                <c:pt idx="2192">
                  <c:v>8.18459</c:v>
                </c:pt>
                <c:pt idx="2193">
                  <c:v>8.18459</c:v>
                </c:pt>
                <c:pt idx="2194">
                  <c:v>8.18459</c:v>
                </c:pt>
                <c:pt idx="2195">
                  <c:v>8.8666400000000003</c:v>
                </c:pt>
                <c:pt idx="2196">
                  <c:v>9.5486900000000006</c:v>
                </c:pt>
                <c:pt idx="2197">
                  <c:v>8.8666400000000003</c:v>
                </c:pt>
                <c:pt idx="2198">
                  <c:v>9.5486900000000006</c:v>
                </c:pt>
                <c:pt idx="2199">
                  <c:v>10.912800000000001</c:v>
                </c:pt>
                <c:pt idx="2200">
                  <c:v>10.230700000000001</c:v>
                </c:pt>
                <c:pt idx="2201">
                  <c:v>9.5486900000000006</c:v>
                </c:pt>
                <c:pt idx="2202">
                  <c:v>10.912800000000001</c:v>
                </c:pt>
                <c:pt idx="2203">
                  <c:v>11.594799999999999</c:v>
                </c:pt>
                <c:pt idx="2204">
                  <c:v>12.9589</c:v>
                </c:pt>
                <c:pt idx="2205">
                  <c:v>13.641</c:v>
                </c:pt>
                <c:pt idx="2206">
                  <c:v>13.641</c:v>
                </c:pt>
                <c:pt idx="2207">
                  <c:v>12.9589</c:v>
                </c:pt>
                <c:pt idx="2208">
                  <c:v>14.323</c:v>
                </c:pt>
                <c:pt idx="2209">
                  <c:v>15.005100000000001</c:v>
                </c:pt>
                <c:pt idx="2210">
                  <c:v>14.323</c:v>
                </c:pt>
                <c:pt idx="2211">
                  <c:v>14.323</c:v>
                </c:pt>
                <c:pt idx="2212">
                  <c:v>13.641</c:v>
                </c:pt>
                <c:pt idx="2213">
                  <c:v>12.276899999999999</c:v>
                </c:pt>
                <c:pt idx="2214">
                  <c:v>12.276899999999999</c:v>
                </c:pt>
                <c:pt idx="2215">
                  <c:v>12.276899999999999</c:v>
                </c:pt>
                <c:pt idx="2216">
                  <c:v>11.594799999999999</c:v>
                </c:pt>
                <c:pt idx="2217">
                  <c:v>10.912800000000001</c:v>
                </c:pt>
                <c:pt idx="2218">
                  <c:v>10.912800000000001</c:v>
                </c:pt>
                <c:pt idx="2219">
                  <c:v>8.8666400000000003</c:v>
                </c:pt>
                <c:pt idx="2220">
                  <c:v>8.8666400000000003</c:v>
                </c:pt>
                <c:pt idx="2221">
                  <c:v>8.8666400000000003</c:v>
                </c:pt>
                <c:pt idx="2222">
                  <c:v>7.5025399999999998</c:v>
                </c:pt>
                <c:pt idx="2223">
                  <c:v>6.8204900000000004</c:v>
                </c:pt>
                <c:pt idx="2224">
                  <c:v>6.1384400000000001</c:v>
                </c:pt>
                <c:pt idx="2225">
                  <c:v>4.7743399999999996</c:v>
                </c:pt>
                <c:pt idx="2226">
                  <c:v>5.4563899999999999</c:v>
                </c:pt>
                <c:pt idx="2227">
                  <c:v>4.7743399999999996</c:v>
                </c:pt>
                <c:pt idx="2228">
                  <c:v>4.0922900000000002</c:v>
                </c:pt>
                <c:pt idx="2229">
                  <c:v>4.0922900000000002</c:v>
                </c:pt>
                <c:pt idx="2230">
                  <c:v>5.4563899999999999</c:v>
                </c:pt>
                <c:pt idx="2231">
                  <c:v>8.18459</c:v>
                </c:pt>
                <c:pt idx="2232">
                  <c:v>8.18459</c:v>
                </c:pt>
                <c:pt idx="2233">
                  <c:v>8.18459</c:v>
                </c:pt>
                <c:pt idx="2234">
                  <c:v>7.5025399999999998</c:v>
                </c:pt>
                <c:pt idx="2235">
                  <c:v>8.8666400000000003</c:v>
                </c:pt>
                <c:pt idx="2236">
                  <c:v>9.5486900000000006</c:v>
                </c:pt>
                <c:pt idx="2237">
                  <c:v>9.5486900000000006</c:v>
                </c:pt>
                <c:pt idx="2238">
                  <c:v>8.8666400000000003</c:v>
                </c:pt>
                <c:pt idx="2239">
                  <c:v>8.8666400000000003</c:v>
                </c:pt>
                <c:pt idx="2240">
                  <c:v>9.5486900000000006</c:v>
                </c:pt>
                <c:pt idx="2241">
                  <c:v>9.5486900000000006</c:v>
                </c:pt>
                <c:pt idx="2242">
                  <c:v>10.230700000000001</c:v>
                </c:pt>
                <c:pt idx="2243">
                  <c:v>10.912800000000001</c:v>
                </c:pt>
                <c:pt idx="2244">
                  <c:v>10.912800000000001</c:v>
                </c:pt>
                <c:pt idx="2245">
                  <c:v>11.594799999999999</c:v>
                </c:pt>
                <c:pt idx="2246">
                  <c:v>12.276899999999999</c:v>
                </c:pt>
                <c:pt idx="2247">
                  <c:v>10.912800000000001</c:v>
                </c:pt>
                <c:pt idx="2248">
                  <c:v>8.8666400000000003</c:v>
                </c:pt>
                <c:pt idx="2249">
                  <c:v>8.8666400000000003</c:v>
                </c:pt>
                <c:pt idx="2250">
                  <c:v>8.8666400000000003</c:v>
                </c:pt>
                <c:pt idx="2251">
                  <c:v>9.5486900000000006</c:v>
                </c:pt>
                <c:pt idx="2252">
                  <c:v>8.8666400000000003</c:v>
                </c:pt>
                <c:pt idx="2253">
                  <c:v>8.18459</c:v>
                </c:pt>
                <c:pt idx="2254">
                  <c:v>8.8666400000000003</c:v>
                </c:pt>
                <c:pt idx="2255">
                  <c:v>10.912800000000001</c:v>
                </c:pt>
                <c:pt idx="2256">
                  <c:v>12.276899999999999</c:v>
                </c:pt>
                <c:pt idx="2257">
                  <c:v>12.276899999999999</c:v>
                </c:pt>
                <c:pt idx="2258">
                  <c:v>12.276899999999999</c:v>
                </c:pt>
                <c:pt idx="2259">
                  <c:v>12.276899999999999</c:v>
                </c:pt>
                <c:pt idx="2260">
                  <c:v>11.594799999999999</c:v>
                </c:pt>
                <c:pt idx="2261">
                  <c:v>11.594799999999999</c:v>
                </c:pt>
                <c:pt idx="2262">
                  <c:v>11.594799999999999</c:v>
                </c:pt>
                <c:pt idx="2263">
                  <c:v>14.323</c:v>
                </c:pt>
                <c:pt idx="2264">
                  <c:v>0</c:v>
                </c:pt>
                <c:pt idx="2265">
                  <c:v>0</c:v>
                </c:pt>
                <c:pt idx="2266">
                  <c:v>0</c:v>
                </c:pt>
                <c:pt idx="2267">
                  <c:v>0</c:v>
                </c:pt>
                <c:pt idx="2268">
                  <c:v>0</c:v>
                </c:pt>
                <c:pt idx="2269">
                  <c:v>4.08413</c:v>
                </c:pt>
                <c:pt idx="2270">
                  <c:v>5.2331099999999999</c:v>
                </c:pt>
                <c:pt idx="2271">
                  <c:v>7.5952000000000002</c:v>
                </c:pt>
                <c:pt idx="2272">
                  <c:v>8.0875400000000006</c:v>
                </c:pt>
                <c:pt idx="2273">
                  <c:v>7.2558400000000001</c:v>
                </c:pt>
                <c:pt idx="2274">
                  <c:v>7.6881500000000003</c:v>
                </c:pt>
                <c:pt idx="2275">
                  <c:v>7.0314300000000003</c:v>
                </c:pt>
                <c:pt idx="2276">
                  <c:v>7.4135799999999996</c:v>
                </c:pt>
                <c:pt idx="2277">
                  <c:v>6.8720299999999996</c:v>
                </c:pt>
                <c:pt idx="2278">
                  <c:v>7.2132100000000001</c:v>
                </c:pt>
                <c:pt idx="2279">
                  <c:v>6.7529599999999999</c:v>
                </c:pt>
                <c:pt idx="2280">
                  <c:v>6.3544900000000002</c:v>
                </c:pt>
                <c:pt idx="2281">
                  <c:v>6.1384400000000001</c:v>
                </c:pt>
                <c:pt idx="2282">
                  <c:v>7.5025399999999998</c:v>
                </c:pt>
                <c:pt idx="2283">
                  <c:v>7.5025399999999998</c:v>
                </c:pt>
                <c:pt idx="2284">
                  <c:v>7.5025399999999998</c:v>
                </c:pt>
                <c:pt idx="2285">
                  <c:v>8.18459</c:v>
                </c:pt>
                <c:pt idx="2286">
                  <c:v>7.5025399999999998</c:v>
                </c:pt>
                <c:pt idx="2287">
                  <c:v>6.1384400000000001</c:v>
                </c:pt>
                <c:pt idx="2288">
                  <c:v>4.7743399999999996</c:v>
                </c:pt>
                <c:pt idx="2289">
                  <c:v>4.7743399999999996</c:v>
                </c:pt>
                <c:pt idx="2290">
                  <c:v>5.4563899999999999</c:v>
                </c:pt>
                <c:pt idx="2291">
                  <c:v>6.1384400000000001</c:v>
                </c:pt>
                <c:pt idx="2292">
                  <c:v>5.4563899999999999</c:v>
                </c:pt>
                <c:pt idx="2293">
                  <c:v>5.4563899999999999</c:v>
                </c:pt>
                <c:pt idx="2294">
                  <c:v>6.1384400000000001</c:v>
                </c:pt>
                <c:pt idx="2295">
                  <c:v>6.1384400000000001</c:v>
                </c:pt>
                <c:pt idx="2296">
                  <c:v>6.1384400000000001</c:v>
                </c:pt>
                <c:pt idx="2297">
                  <c:v>6.1384400000000001</c:v>
                </c:pt>
                <c:pt idx="2298">
                  <c:v>6.1384400000000001</c:v>
                </c:pt>
                <c:pt idx="2299">
                  <c:v>5.4563899999999999</c:v>
                </c:pt>
                <c:pt idx="2300">
                  <c:v>4.7743399999999996</c:v>
                </c:pt>
                <c:pt idx="2301">
                  <c:v>5.4563899999999999</c:v>
                </c:pt>
                <c:pt idx="2302">
                  <c:v>5.4563899999999999</c:v>
                </c:pt>
                <c:pt idx="2303">
                  <c:v>4.7743399999999996</c:v>
                </c:pt>
                <c:pt idx="2304">
                  <c:v>6.1384400000000001</c:v>
                </c:pt>
                <c:pt idx="2305">
                  <c:v>6.1384400000000001</c:v>
                </c:pt>
                <c:pt idx="2306">
                  <c:v>6.1384400000000001</c:v>
                </c:pt>
                <c:pt idx="2307">
                  <c:v>5.4563899999999999</c:v>
                </c:pt>
                <c:pt idx="2308">
                  <c:v>5.4563899999999999</c:v>
                </c:pt>
                <c:pt idx="2309">
                  <c:v>4.7743399999999996</c:v>
                </c:pt>
                <c:pt idx="2310">
                  <c:v>4.7743399999999996</c:v>
                </c:pt>
                <c:pt idx="2311">
                  <c:v>4.7743399999999996</c:v>
                </c:pt>
                <c:pt idx="2312">
                  <c:v>4.7743399999999996</c:v>
                </c:pt>
                <c:pt idx="2313">
                  <c:v>4.0922900000000002</c:v>
                </c:pt>
                <c:pt idx="2314">
                  <c:v>4.7743399999999996</c:v>
                </c:pt>
                <c:pt idx="2315">
                  <c:v>4.7743399999999996</c:v>
                </c:pt>
                <c:pt idx="2316">
                  <c:v>4.7743399999999996</c:v>
                </c:pt>
                <c:pt idx="2317">
                  <c:v>4.7743399999999996</c:v>
                </c:pt>
                <c:pt idx="2318">
                  <c:v>5.4563899999999999</c:v>
                </c:pt>
                <c:pt idx="2319">
                  <c:v>5.4563899999999999</c:v>
                </c:pt>
                <c:pt idx="2320">
                  <c:v>6.1384400000000001</c:v>
                </c:pt>
                <c:pt idx="2321">
                  <c:v>4.7743399999999996</c:v>
                </c:pt>
                <c:pt idx="2322">
                  <c:v>4.7743399999999996</c:v>
                </c:pt>
                <c:pt idx="2323">
                  <c:v>4.7743399999999996</c:v>
                </c:pt>
                <c:pt idx="2324">
                  <c:v>5.4563899999999999</c:v>
                </c:pt>
                <c:pt idx="2325">
                  <c:v>6.1384400000000001</c:v>
                </c:pt>
                <c:pt idx="2326">
                  <c:v>6.1384400000000001</c:v>
                </c:pt>
                <c:pt idx="2327">
                  <c:v>7.5025399999999998</c:v>
                </c:pt>
                <c:pt idx="2328">
                  <c:v>6.8204900000000004</c:v>
                </c:pt>
                <c:pt idx="2329">
                  <c:v>6.1384400000000001</c:v>
                </c:pt>
                <c:pt idx="2330">
                  <c:v>6.1384400000000001</c:v>
                </c:pt>
                <c:pt idx="2331">
                  <c:v>6.1384400000000001</c:v>
                </c:pt>
                <c:pt idx="2332">
                  <c:v>6.1384400000000001</c:v>
                </c:pt>
                <c:pt idx="2333">
                  <c:v>7.5025399999999998</c:v>
                </c:pt>
                <c:pt idx="2334">
                  <c:v>7.5025399999999998</c:v>
                </c:pt>
                <c:pt idx="2335">
                  <c:v>6.8204900000000004</c:v>
                </c:pt>
                <c:pt idx="2336">
                  <c:v>6.8204900000000004</c:v>
                </c:pt>
                <c:pt idx="2337">
                  <c:v>7.5025399999999998</c:v>
                </c:pt>
                <c:pt idx="2338">
                  <c:v>6.8204900000000004</c:v>
                </c:pt>
                <c:pt idx="2339">
                  <c:v>7.5025399999999998</c:v>
                </c:pt>
                <c:pt idx="2340">
                  <c:v>8.18459</c:v>
                </c:pt>
                <c:pt idx="2341">
                  <c:v>8.8666400000000003</c:v>
                </c:pt>
                <c:pt idx="2342">
                  <c:v>8.18459</c:v>
                </c:pt>
                <c:pt idx="2343">
                  <c:v>10.230700000000001</c:v>
                </c:pt>
                <c:pt idx="2344">
                  <c:v>9.5486900000000006</c:v>
                </c:pt>
                <c:pt idx="2345">
                  <c:v>8.8666400000000003</c:v>
                </c:pt>
                <c:pt idx="2346">
                  <c:v>8.8666400000000003</c:v>
                </c:pt>
                <c:pt idx="2347">
                  <c:v>9.5486900000000006</c:v>
                </c:pt>
                <c:pt idx="2348">
                  <c:v>10.230700000000001</c:v>
                </c:pt>
                <c:pt idx="2349">
                  <c:v>9.5486900000000006</c:v>
                </c:pt>
                <c:pt idx="2350">
                  <c:v>9.5486900000000006</c:v>
                </c:pt>
                <c:pt idx="2351">
                  <c:v>8.18459</c:v>
                </c:pt>
                <c:pt idx="2352">
                  <c:v>8.18459</c:v>
                </c:pt>
                <c:pt idx="2353">
                  <c:v>7.5025399999999998</c:v>
                </c:pt>
                <c:pt idx="2354">
                  <c:v>7.5025399999999998</c:v>
                </c:pt>
                <c:pt idx="2355">
                  <c:v>7.5025399999999998</c:v>
                </c:pt>
                <c:pt idx="2356">
                  <c:v>7.5025399999999998</c:v>
                </c:pt>
                <c:pt idx="2357">
                  <c:v>6.8204900000000004</c:v>
                </c:pt>
                <c:pt idx="2358">
                  <c:v>7.5025399999999998</c:v>
                </c:pt>
                <c:pt idx="2359">
                  <c:v>6.8204900000000004</c:v>
                </c:pt>
                <c:pt idx="2360">
                  <c:v>5.4563899999999999</c:v>
                </c:pt>
                <c:pt idx="2361">
                  <c:v>4.0922900000000002</c:v>
                </c:pt>
                <c:pt idx="2362">
                  <c:v>4.0922900000000002</c:v>
                </c:pt>
                <c:pt idx="2363">
                  <c:v>4.0922900000000002</c:v>
                </c:pt>
                <c:pt idx="2364">
                  <c:v>3.41025</c:v>
                </c:pt>
                <c:pt idx="2365">
                  <c:v>2.7282000000000002</c:v>
                </c:pt>
                <c:pt idx="2366">
                  <c:v>4.0922900000000002</c:v>
                </c:pt>
                <c:pt idx="2367">
                  <c:v>4.7743399999999996</c:v>
                </c:pt>
                <c:pt idx="2368">
                  <c:v>4.7743399999999996</c:v>
                </c:pt>
                <c:pt idx="2369">
                  <c:v>4.7743399999999996</c:v>
                </c:pt>
                <c:pt idx="2370">
                  <c:v>4.7743399999999996</c:v>
                </c:pt>
                <c:pt idx="2371">
                  <c:v>4.0922900000000002</c:v>
                </c:pt>
                <c:pt idx="2372">
                  <c:v>4.0922900000000002</c:v>
                </c:pt>
                <c:pt idx="2373">
                  <c:v>4.7743399999999996</c:v>
                </c:pt>
                <c:pt idx="2374">
                  <c:v>4.0922900000000002</c:v>
                </c:pt>
                <c:pt idx="2375">
                  <c:v>4.7743399999999996</c:v>
                </c:pt>
                <c:pt idx="2376">
                  <c:v>5.4563899999999999</c:v>
                </c:pt>
                <c:pt idx="2377">
                  <c:v>6.8204900000000004</c:v>
                </c:pt>
                <c:pt idx="2378">
                  <c:v>6.8204900000000004</c:v>
                </c:pt>
                <c:pt idx="2379">
                  <c:v>7.5025399999999998</c:v>
                </c:pt>
                <c:pt idx="2380">
                  <c:v>7.5025399999999998</c:v>
                </c:pt>
                <c:pt idx="2381">
                  <c:v>7.5025399999999998</c:v>
                </c:pt>
                <c:pt idx="2382">
                  <c:v>9.5486900000000006</c:v>
                </c:pt>
                <c:pt idx="2383">
                  <c:v>8.8666400000000003</c:v>
                </c:pt>
                <c:pt idx="2384">
                  <c:v>8.18459</c:v>
                </c:pt>
                <c:pt idx="2385">
                  <c:v>8.18459</c:v>
                </c:pt>
                <c:pt idx="2386">
                  <c:v>9.5486900000000006</c:v>
                </c:pt>
                <c:pt idx="2387">
                  <c:v>10.230700000000001</c:v>
                </c:pt>
                <c:pt idx="2388">
                  <c:v>10.230700000000001</c:v>
                </c:pt>
                <c:pt idx="2389">
                  <c:v>10.912800000000001</c:v>
                </c:pt>
                <c:pt idx="2390">
                  <c:v>10.912800000000001</c:v>
                </c:pt>
                <c:pt idx="2391">
                  <c:v>10.230700000000001</c:v>
                </c:pt>
                <c:pt idx="2392">
                  <c:v>9.5486900000000006</c:v>
                </c:pt>
                <c:pt idx="2393">
                  <c:v>9.5486900000000006</c:v>
                </c:pt>
                <c:pt idx="2394">
                  <c:v>8.18459</c:v>
                </c:pt>
                <c:pt idx="2395">
                  <c:v>8.18459</c:v>
                </c:pt>
                <c:pt idx="2396">
                  <c:v>8.8666400000000003</c:v>
                </c:pt>
                <c:pt idx="2397">
                  <c:v>8.18459</c:v>
                </c:pt>
                <c:pt idx="2398">
                  <c:v>9.5486900000000006</c:v>
                </c:pt>
                <c:pt idx="2399">
                  <c:v>8.8666400000000003</c:v>
                </c:pt>
                <c:pt idx="2400">
                  <c:v>7.5025399999999998</c:v>
                </c:pt>
                <c:pt idx="2401">
                  <c:v>7.5025399999999998</c:v>
                </c:pt>
                <c:pt idx="2402">
                  <c:v>8.8666400000000003</c:v>
                </c:pt>
                <c:pt idx="2403">
                  <c:v>8.18459</c:v>
                </c:pt>
                <c:pt idx="2404">
                  <c:v>6.8204900000000004</c:v>
                </c:pt>
                <c:pt idx="2405">
                  <c:v>8.18459</c:v>
                </c:pt>
                <c:pt idx="2406">
                  <c:v>7.5025399999999998</c:v>
                </c:pt>
                <c:pt idx="2407">
                  <c:v>8.18459</c:v>
                </c:pt>
                <c:pt idx="2408">
                  <c:v>8.8666400000000003</c:v>
                </c:pt>
                <c:pt idx="2409">
                  <c:v>8.8666400000000003</c:v>
                </c:pt>
                <c:pt idx="2410">
                  <c:v>8.8666400000000003</c:v>
                </c:pt>
                <c:pt idx="2411">
                  <c:v>8.18459</c:v>
                </c:pt>
                <c:pt idx="2412">
                  <c:v>8.8666400000000003</c:v>
                </c:pt>
                <c:pt idx="2413">
                  <c:v>8.8666400000000003</c:v>
                </c:pt>
                <c:pt idx="2414">
                  <c:v>8.18459</c:v>
                </c:pt>
                <c:pt idx="2415">
                  <c:v>6.8204900000000004</c:v>
                </c:pt>
                <c:pt idx="2416">
                  <c:v>6.8204900000000004</c:v>
                </c:pt>
                <c:pt idx="2417">
                  <c:v>7.5025399999999998</c:v>
                </c:pt>
                <c:pt idx="2418">
                  <c:v>8.18459</c:v>
                </c:pt>
                <c:pt idx="2419">
                  <c:v>7.5025399999999998</c:v>
                </c:pt>
                <c:pt idx="2420">
                  <c:v>6.1384400000000001</c:v>
                </c:pt>
                <c:pt idx="2421">
                  <c:v>6.1384400000000001</c:v>
                </c:pt>
                <c:pt idx="2422">
                  <c:v>5.4563899999999999</c:v>
                </c:pt>
                <c:pt idx="2423">
                  <c:v>5.4563899999999999</c:v>
                </c:pt>
                <c:pt idx="2424">
                  <c:v>5.4563899999999999</c:v>
                </c:pt>
                <c:pt idx="2425">
                  <c:v>5.4563899999999999</c:v>
                </c:pt>
                <c:pt idx="2426">
                  <c:v>6.8204900000000004</c:v>
                </c:pt>
                <c:pt idx="2427">
                  <c:v>6.1384400000000001</c:v>
                </c:pt>
                <c:pt idx="2428">
                  <c:v>6.1384400000000001</c:v>
                </c:pt>
                <c:pt idx="2429">
                  <c:v>6.8204900000000004</c:v>
                </c:pt>
                <c:pt idx="2430">
                  <c:v>6.1384400000000001</c:v>
                </c:pt>
                <c:pt idx="2431">
                  <c:v>6.1384400000000001</c:v>
                </c:pt>
                <c:pt idx="2432">
                  <c:v>8.8666400000000003</c:v>
                </c:pt>
                <c:pt idx="2433">
                  <c:v>8.8666400000000003</c:v>
                </c:pt>
                <c:pt idx="2434">
                  <c:v>8.8666400000000003</c:v>
                </c:pt>
                <c:pt idx="2435">
                  <c:v>9.5486900000000006</c:v>
                </c:pt>
                <c:pt idx="2436">
                  <c:v>8.8666400000000003</c:v>
                </c:pt>
                <c:pt idx="2437">
                  <c:v>8.8666400000000003</c:v>
                </c:pt>
                <c:pt idx="2438">
                  <c:v>45.469900000000003</c:v>
                </c:pt>
                <c:pt idx="2439">
                  <c:v>19.865500000000001</c:v>
                </c:pt>
                <c:pt idx="2440">
                  <c:v>12.788399999999999</c:v>
                </c:pt>
                <c:pt idx="2441">
                  <c:v>12.514699999999999</c:v>
                </c:pt>
                <c:pt idx="2442">
                  <c:v>12.4009</c:v>
                </c:pt>
                <c:pt idx="2443">
                  <c:v>10.241</c:v>
                </c:pt>
                <c:pt idx="2444">
                  <c:v>8.7442200000000003</c:v>
                </c:pt>
                <c:pt idx="2445">
                  <c:v>10.657</c:v>
                </c:pt>
                <c:pt idx="2446">
                  <c:v>10.8047</c:v>
                </c:pt>
                <c:pt idx="2447">
                  <c:v>10.9031</c:v>
                </c:pt>
                <c:pt idx="2448">
                  <c:v>9.9007100000000001</c:v>
                </c:pt>
                <c:pt idx="2449">
                  <c:v>9.0537500000000009</c:v>
                </c:pt>
                <c:pt idx="2450">
                  <c:v>8.3516200000000005</c:v>
                </c:pt>
                <c:pt idx="2451">
                  <c:v>8.6008700000000005</c:v>
                </c:pt>
                <c:pt idx="2452">
                  <c:v>8.0241100000000003</c:v>
                </c:pt>
                <c:pt idx="2453">
                  <c:v>7.5115499999999997</c:v>
                </c:pt>
                <c:pt idx="2454">
                  <c:v>7.0678700000000001</c:v>
                </c:pt>
                <c:pt idx="2455">
                  <c:v>8.18459</c:v>
                </c:pt>
                <c:pt idx="2456">
                  <c:v>6.8204900000000004</c:v>
                </c:pt>
                <c:pt idx="2457">
                  <c:v>6.8204900000000004</c:v>
                </c:pt>
                <c:pt idx="2458">
                  <c:v>6.8204900000000004</c:v>
                </c:pt>
                <c:pt idx="2459">
                  <c:v>5.4563899999999999</c:v>
                </c:pt>
                <c:pt idx="2460">
                  <c:v>5.4563899999999999</c:v>
                </c:pt>
                <c:pt idx="2461">
                  <c:v>5.4563899999999999</c:v>
                </c:pt>
                <c:pt idx="2462">
                  <c:v>5.4563899999999999</c:v>
                </c:pt>
                <c:pt idx="2463">
                  <c:v>4.7743399999999996</c:v>
                </c:pt>
                <c:pt idx="2464">
                  <c:v>4.7743399999999996</c:v>
                </c:pt>
                <c:pt idx="2465">
                  <c:v>4.7743399999999996</c:v>
                </c:pt>
                <c:pt idx="2466">
                  <c:v>4.7743399999999996</c:v>
                </c:pt>
                <c:pt idx="2467">
                  <c:v>4.7743399999999996</c:v>
                </c:pt>
                <c:pt idx="2468">
                  <c:v>4.0922900000000002</c:v>
                </c:pt>
                <c:pt idx="2469">
                  <c:v>4.0922900000000002</c:v>
                </c:pt>
                <c:pt idx="2470">
                  <c:v>4.0922900000000002</c:v>
                </c:pt>
                <c:pt idx="2471">
                  <c:v>4.0922900000000002</c:v>
                </c:pt>
                <c:pt idx="2472">
                  <c:v>4.0922900000000002</c:v>
                </c:pt>
                <c:pt idx="2473">
                  <c:v>2.7282000000000002</c:v>
                </c:pt>
                <c:pt idx="2474">
                  <c:v>2.0461499999999999</c:v>
                </c:pt>
                <c:pt idx="2475">
                  <c:v>2.0461499999999999</c:v>
                </c:pt>
                <c:pt idx="2476">
                  <c:v>3.41025</c:v>
                </c:pt>
                <c:pt idx="2477">
                  <c:v>4.7743399999999996</c:v>
                </c:pt>
                <c:pt idx="2478">
                  <c:v>5.4563899999999999</c:v>
                </c:pt>
                <c:pt idx="2479">
                  <c:v>5.4563899999999999</c:v>
                </c:pt>
                <c:pt idx="2480">
                  <c:v>5.4563899999999999</c:v>
                </c:pt>
                <c:pt idx="2481">
                  <c:v>5.4563899999999999</c:v>
                </c:pt>
                <c:pt idx="2482">
                  <c:v>6.1384400000000001</c:v>
                </c:pt>
                <c:pt idx="2483">
                  <c:v>8.18459</c:v>
                </c:pt>
                <c:pt idx="2484">
                  <c:v>8.8666400000000003</c:v>
                </c:pt>
                <c:pt idx="2485">
                  <c:v>8.8666400000000003</c:v>
                </c:pt>
                <c:pt idx="2486">
                  <c:v>11.594799999999999</c:v>
                </c:pt>
                <c:pt idx="2487">
                  <c:v>11.594799999999999</c:v>
                </c:pt>
                <c:pt idx="2488">
                  <c:v>11.594799999999999</c:v>
                </c:pt>
                <c:pt idx="2489">
                  <c:v>12.276899999999999</c:v>
                </c:pt>
                <c:pt idx="2490">
                  <c:v>12.9589</c:v>
                </c:pt>
                <c:pt idx="2491">
                  <c:v>12.9589</c:v>
                </c:pt>
                <c:pt idx="2492">
                  <c:v>12.9589</c:v>
                </c:pt>
                <c:pt idx="2493">
                  <c:v>12.9589</c:v>
                </c:pt>
                <c:pt idx="2494">
                  <c:v>12.276899999999999</c:v>
                </c:pt>
                <c:pt idx="2495">
                  <c:v>10.912800000000001</c:v>
                </c:pt>
                <c:pt idx="2496">
                  <c:v>10.230700000000001</c:v>
                </c:pt>
                <c:pt idx="2497">
                  <c:v>10.230700000000001</c:v>
                </c:pt>
                <c:pt idx="2498">
                  <c:v>10.912800000000001</c:v>
                </c:pt>
                <c:pt idx="2499">
                  <c:v>11.594799999999999</c:v>
                </c:pt>
                <c:pt idx="2500">
                  <c:v>10.230700000000001</c:v>
                </c:pt>
                <c:pt idx="2501">
                  <c:v>9.5486900000000006</c:v>
                </c:pt>
                <c:pt idx="2502">
                  <c:v>9.5486900000000006</c:v>
                </c:pt>
                <c:pt idx="2503">
                  <c:v>8.18459</c:v>
                </c:pt>
                <c:pt idx="2504">
                  <c:v>7.5025399999999998</c:v>
                </c:pt>
                <c:pt idx="2505">
                  <c:v>7.5025399999999998</c:v>
                </c:pt>
                <c:pt idx="2506">
                  <c:v>8.18459</c:v>
                </c:pt>
                <c:pt idx="2507">
                  <c:v>7.5025399999999998</c:v>
                </c:pt>
                <c:pt idx="2508">
                  <c:v>7.5025399999999998</c:v>
                </c:pt>
                <c:pt idx="2509">
                  <c:v>8.8666400000000003</c:v>
                </c:pt>
                <c:pt idx="2510">
                  <c:v>8.8666400000000003</c:v>
                </c:pt>
                <c:pt idx="2511">
                  <c:v>8.8666400000000003</c:v>
                </c:pt>
                <c:pt idx="2512">
                  <c:v>8.8666400000000003</c:v>
                </c:pt>
                <c:pt idx="2513">
                  <c:v>8.8666400000000003</c:v>
                </c:pt>
                <c:pt idx="2514">
                  <c:v>8.8666400000000003</c:v>
                </c:pt>
                <c:pt idx="2515">
                  <c:v>8.8666400000000003</c:v>
                </c:pt>
                <c:pt idx="2516">
                  <c:v>8.18459</c:v>
                </c:pt>
                <c:pt idx="2517">
                  <c:v>8.8666400000000003</c:v>
                </c:pt>
                <c:pt idx="2518">
                  <c:v>8.8666400000000003</c:v>
                </c:pt>
                <c:pt idx="2519">
                  <c:v>8.18459</c:v>
                </c:pt>
                <c:pt idx="2520">
                  <c:v>9.5486900000000006</c:v>
                </c:pt>
                <c:pt idx="2521">
                  <c:v>9.5486900000000006</c:v>
                </c:pt>
                <c:pt idx="2522">
                  <c:v>9.5486900000000006</c:v>
                </c:pt>
                <c:pt idx="2523">
                  <c:v>8.8666400000000003</c:v>
                </c:pt>
                <c:pt idx="2524">
                  <c:v>8.18459</c:v>
                </c:pt>
                <c:pt idx="2525">
                  <c:v>10.230700000000001</c:v>
                </c:pt>
                <c:pt idx="2526">
                  <c:v>9.5486900000000006</c:v>
                </c:pt>
                <c:pt idx="2527">
                  <c:v>10.912800000000001</c:v>
                </c:pt>
                <c:pt idx="2528">
                  <c:v>10.912800000000001</c:v>
                </c:pt>
                <c:pt idx="2529">
                  <c:v>10.912800000000001</c:v>
                </c:pt>
                <c:pt idx="2530">
                  <c:v>10.912800000000001</c:v>
                </c:pt>
                <c:pt idx="2531">
                  <c:v>12.276899999999999</c:v>
                </c:pt>
                <c:pt idx="2532">
                  <c:v>10.912800000000001</c:v>
                </c:pt>
                <c:pt idx="2533">
                  <c:v>10.912800000000001</c:v>
                </c:pt>
                <c:pt idx="2534">
                  <c:v>10.912800000000001</c:v>
                </c:pt>
                <c:pt idx="2535">
                  <c:v>9.5486900000000006</c:v>
                </c:pt>
                <c:pt idx="2536">
                  <c:v>8.8666400000000003</c:v>
                </c:pt>
                <c:pt idx="2537">
                  <c:v>9.5486900000000006</c:v>
                </c:pt>
                <c:pt idx="2538">
                  <c:v>9.5486900000000006</c:v>
                </c:pt>
                <c:pt idx="2539">
                  <c:v>8.8666400000000003</c:v>
                </c:pt>
                <c:pt idx="2540">
                  <c:v>9.5486900000000006</c:v>
                </c:pt>
                <c:pt idx="2541">
                  <c:v>9.5486900000000006</c:v>
                </c:pt>
                <c:pt idx="2542">
                  <c:v>7.5025399999999998</c:v>
                </c:pt>
                <c:pt idx="2543">
                  <c:v>7.5025399999999998</c:v>
                </c:pt>
                <c:pt idx="2544">
                  <c:v>8.8666400000000003</c:v>
                </c:pt>
                <c:pt idx="2545">
                  <c:v>6.8204900000000004</c:v>
                </c:pt>
                <c:pt idx="2546">
                  <c:v>6.1384400000000001</c:v>
                </c:pt>
                <c:pt idx="2547">
                  <c:v>6.1384400000000001</c:v>
                </c:pt>
                <c:pt idx="2548">
                  <c:v>5.4563899999999999</c:v>
                </c:pt>
                <c:pt idx="2549">
                  <c:v>5.4563899999999999</c:v>
                </c:pt>
                <c:pt idx="2550">
                  <c:v>5.4563899999999999</c:v>
                </c:pt>
                <c:pt idx="2551">
                  <c:v>6.1384400000000001</c:v>
                </c:pt>
                <c:pt idx="2552">
                  <c:v>7.5025399999999998</c:v>
                </c:pt>
                <c:pt idx="2553">
                  <c:v>7.5025399999999998</c:v>
                </c:pt>
                <c:pt idx="2554">
                  <c:v>7.5025399999999998</c:v>
                </c:pt>
                <c:pt idx="2555">
                  <c:v>6.8204900000000004</c:v>
                </c:pt>
                <c:pt idx="2556">
                  <c:v>7.5025399999999998</c:v>
                </c:pt>
                <c:pt idx="2557">
                  <c:v>7.5025399999999998</c:v>
                </c:pt>
                <c:pt idx="2558">
                  <c:v>7.5025399999999998</c:v>
                </c:pt>
                <c:pt idx="2559">
                  <c:v>7.5025399999999998</c:v>
                </c:pt>
                <c:pt idx="2560">
                  <c:v>7.5025399999999998</c:v>
                </c:pt>
                <c:pt idx="2561">
                  <c:v>6.8204900000000004</c:v>
                </c:pt>
                <c:pt idx="2562">
                  <c:v>6.8204900000000004</c:v>
                </c:pt>
                <c:pt idx="2563">
                  <c:v>6.8204900000000004</c:v>
                </c:pt>
                <c:pt idx="2564">
                  <c:v>6.8204900000000004</c:v>
                </c:pt>
                <c:pt idx="2565">
                  <c:v>9.5486900000000006</c:v>
                </c:pt>
                <c:pt idx="2566">
                  <c:v>9.5486900000000006</c:v>
                </c:pt>
                <c:pt idx="2567">
                  <c:v>8.8666400000000003</c:v>
                </c:pt>
                <c:pt idx="2568">
                  <c:v>9.5486900000000006</c:v>
                </c:pt>
                <c:pt idx="2569">
                  <c:v>8.18459</c:v>
                </c:pt>
                <c:pt idx="2570">
                  <c:v>7.5025399999999998</c:v>
                </c:pt>
                <c:pt idx="2571">
                  <c:v>8.8666400000000003</c:v>
                </c:pt>
                <c:pt idx="2572">
                  <c:v>8.18459</c:v>
                </c:pt>
                <c:pt idx="2573">
                  <c:v>7.5025399999999998</c:v>
                </c:pt>
                <c:pt idx="2574">
                  <c:v>8.18459</c:v>
                </c:pt>
                <c:pt idx="2575">
                  <c:v>8.18459</c:v>
                </c:pt>
                <c:pt idx="2576">
                  <c:v>8.8666400000000003</c:v>
                </c:pt>
                <c:pt idx="2577">
                  <c:v>9.5486900000000006</c:v>
                </c:pt>
                <c:pt idx="2578">
                  <c:v>8.8666400000000003</c:v>
                </c:pt>
                <c:pt idx="2579">
                  <c:v>8.18459</c:v>
                </c:pt>
                <c:pt idx="2580">
                  <c:v>8.18459</c:v>
                </c:pt>
                <c:pt idx="2581">
                  <c:v>10.230700000000001</c:v>
                </c:pt>
                <c:pt idx="2582">
                  <c:v>8.18459</c:v>
                </c:pt>
                <c:pt idx="2583">
                  <c:v>8.8666400000000003</c:v>
                </c:pt>
                <c:pt idx="2584">
                  <c:v>9.5486900000000006</c:v>
                </c:pt>
                <c:pt idx="2585">
                  <c:v>9.5486900000000006</c:v>
                </c:pt>
                <c:pt idx="2586">
                  <c:v>9.5486900000000006</c:v>
                </c:pt>
                <c:pt idx="2587">
                  <c:v>9.5486900000000006</c:v>
                </c:pt>
                <c:pt idx="2588">
                  <c:v>10.230700000000001</c:v>
                </c:pt>
                <c:pt idx="2589">
                  <c:v>10.912800000000001</c:v>
                </c:pt>
                <c:pt idx="2590">
                  <c:v>10.230700000000001</c:v>
                </c:pt>
                <c:pt idx="2591">
                  <c:v>10.230700000000001</c:v>
                </c:pt>
                <c:pt idx="2592">
                  <c:v>9.5486900000000006</c:v>
                </c:pt>
                <c:pt idx="2593">
                  <c:v>10.230700000000001</c:v>
                </c:pt>
                <c:pt idx="2594">
                  <c:v>9.5486900000000006</c:v>
                </c:pt>
                <c:pt idx="2595">
                  <c:v>10.230700000000001</c:v>
                </c:pt>
                <c:pt idx="2596">
                  <c:v>10.230700000000001</c:v>
                </c:pt>
                <c:pt idx="2597">
                  <c:v>10.230700000000001</c:v>
                </c:pt>
                <c:pt idx="2598">
                  <c:v>9.5486900000000006</c:v>
                </c:pt>
                <c:pt idx="2599">
                  <c:v>8.8666400000000003</c:v>
                </c:pt>
                <c:pt idx="2600">
                  <c:v>7.5025399999999998</c:v>
                </c:pt>
                <c:pt idx="2601">
                  <c:v>7.5025399999999998</c:v>
                </c:pt>
                <c:pt idx="2602">
                  <c:v>6.1384400000000001</c:v>
                </c:pt>
                <c:pt idx="2603">
                  <c:v>6.1384400000000001</c:v>
                </c:pt>
                <c:pt idx="2604">
                  <c:v>6.1384400000000001</c:v>
                </c:pt>
                <c:pt idx="2605">
                  <c:v>6.1384400000000001</c:v>
                </c:pt>
                <c:pt idx="2606">
                  <c:v>6.1384400000000001</c:v>
                </c:pt>
                <c:pt idx="2607">
                  <c:v>6.8204900000000004</c:v>
                </c:pt>
                <c:pt idx="2608">
                  <c:v>6.1384400000000001</c:v>
                </c:pt>
                <c:pt idx="2609">
                  <c:v>6.8204900000000004</c:v>
                </c:pt>
                <c:pt idx="2610">
                  <c:v>6.8204900000000004</c:v>
                </c:pt>
                <c:pt idx="2611">
                  <c:v>6.1384400000000001</c:v>
                </c:pt>
                <c:pt idx="2612">
                  <c:v>0</c:v>
                </c:pt>
                <c:pt idx="2613">
                  <c:v>0</c:v>
                </c:pt>
                <c:pt idx="2614">
                  <c:v>0</c:v>
                </c:pt>
                <c:pt idx="2615">
                  <c:v>3.1576300000000002</c:v>
                </c:pt>
                <c:pt idx="2616">
                  <c:v>2.4892300000000001</c:v>
                </c:pt>
                <c:pt idx="2617">
                  <c:v>2.0605699999999998</c:v>
                </c:pt>
                <c:pt idx="2618">
                  <c:v>1.7533399999999999</c:v>
                </c:pt>
                <c:pt idx="2619">
                  <c:v>3.0585200000000001</c:v>
                </c:pt>
                <c:pt idx="2620">
                  <c:v>4.0598200000000002</c:v>
                </c:pt>
                <c:pt idx="2621">
                  <c:v>3.6473200000000001</c:v>
                </c:pt>
                <c:pt idx="2622">
                  <c:v>3.3055699999999999</c:v>
                </c:pt>
                <c:pt idx="2623">
                  <c:v>5.04474</c:v>
                </c:pt>
                <c:pt idx="2624">
                  <c:v>4.6461100000000002</c:v>
                </c:pt>
                <c:pt idx="2625">
                  <c:v>4.3113099999999998</c:v>
                </c:pt>
                <c:pt idx="2626">
                  <c:v>4.0167799999999998</c:v>
                </c:pt>
                <c:pt idx="2627">
                  <c:v>6.7753199999999998</c:v>
                </c:pt>
                <c:pt idx="2628">
                  <c:v>7.0751999999999997</c:v>
                </c:pt>
                <c:pt idx="2629">
                  <c:v>6.8204900000000004</c:v>
                </c:pt>
                <c:pt idx="2630">
                  <c:v>6.8204900000000004</c:v>
                </c:pt>
                <c:pt idx="2631">
                  <c:v>6.8204900000000004</c:v>
                </c:pt>
                <c:pt idx="2632">
                  <c:v>7.5025399999999998</c:v>
                </c:pt>
                <c:pt idx="2633">
                  <c:v>8.18459</c:v>
                </c:pt>
                <c:pt idx="2634">
                  <c:v>8.8666400000000003</c:v>
                </c:pt>
                <c:pt idx="2635">
                  <c:v>9.5486900000000006</c:v>
                </c:pt>
                <c:pt idx="2636">
                  <c:v>10.230700000000001</c:v>
                </c:pt>
                <c:pt idx="2637">
                  <c:v>10.912800000000001</c:v>
                </c:pt>
                <c:pt idx="2638">
                  <c:v>10.912800000000001</c:v>
                </c:pt>
                <c:pt idx="2639">
                  <c:v>12.9589</c:v>
                </c:pt>
                <c:pt idx="2640">
                  <c:v>12.276899999999999</c:v>
                </c:pt>
                <c:pt idx="2641">
                  <c:v>12.276899999999999</c:v>
                </c:pt>
                <c:pt idx="2642">
                  <c:v>12.9589</c:v>
                </c:pt>
                <c:pt idx="2643">
                  <c:v>12.9589</c:v>
                </c:pt>
                <c:pt idx="2644">
                  <c:v>12.276899999999999</c:v>
                </c:pt>
                <c:pt idx="2645">
                  <c:v>10.230700000000001</c:v>
                </c:pt>
                <c:pt idx="2646">
                  <c:v>10.230700000000001</c:v>
                </c:pt>
                <c:pt idx="2647">
                  <c:v>10.230700000000001</c:v>
                </c:pt>
                <c:pt idx="2648">
                  <c:v>10.912800000000001</c:v>
                </c:pt>
                <c:pt idx="2649">
                  <c:v>11.594799999999999</c:v>
                </c:pt>
                <c:pt idx="2650">
                  <c:v>9.5486900000000006</c:v>
                </c:pt>
                <c:pt idx="2651">
                  <c:v>9.5486900000000006</c:v>
                </c:pt>
                <c:pt idx="2652">
                  <c:v>10.230700000000001</c:v>
                </c:pt>
                <c:pt idx="2653">
                  <c:v>8.18459</c:v>
                </c:pt>
                <c:pt idx="2654">
                  <c:v>6.8204900000000004</c:v>
                </c:pt>
                <c:pt idx="2655">
                  <c:v>6.8204900000000004</c:v>
                </c:pt>
                <c:pt idx="2656">
                  <c:v>6.1384400000000001</c:v>
                </c:pt>
                <c:pt idx="2657">
                  <c:v>4.7743399999999996</c:v>
                </c:pt>
                <c:pt idx="2658">
                  <c:v>4.7743399999999996</c:v>
                </c:pt>
                <c:pt idx="2659">
                  <c:v>4.0922900000000002</c:v>
                </c:pt>
                <c:pt idx="2660">
                  <c:v>4.0922900000000002</c:v>
                </c:pt>
                <c:pt idx="2661">
                  <c:v>3.41025</c:v>
                </c:pt>
                <c:pt idx="2662">
                  <c:v>4.7743399999999996</c:v>
                </c:pt>
                <c:pt idx="2663">
                  <c:v>6.1384400000000001</c:v>
                </c:pt>
                <c:pt idx="2664">
                  <c:v>6.8204900000000004</c:v>
                </c:pt>
                <c:pt idx="2665">
                  <c:v>6.1384400000000001</c:v>
                </c:pt>
                <c:pt idx="2666">
                  <c:v>5.4563899999999999</c:v>
                </c:pt>
                <c:pt idx="2667">
                  <c:v>6.1384400000000001</c:v>
                </c:pt>
                <c:pt idx="2668">
                  <c:v>7.5025399999999998</c:v>
                </c:pt>
                <c:pt idx="2669">
                  <c:v>8.18459</c:v>
                </c:pt>
                <c:pt idx="2670">
                  <c:v>8.8666400000000003</c:v>
                </c:pt>
                <c:pt idx="2671">
                  <c:v>8.8666400000000003</c:v>
                </c:pt>
                <c:pt idx="2672">
                  <c:v>8.8666400000000003</c:v>
                </c:pt>
                <c:pt idx="2673">
                  <c:v>9.5486900000000006</c:v>
                </c:pt>
                <c:pt idx="2674">
                  <c:v>10.230700000000001</c:v>
                </c:pt>
                <c:pt idx="2675">
                  <c:v>10.230700000000001</c:v>
                </c:pt>
                <c:pt idx="2676">
                  <c:v>10.230700000000001</c:v>
                </c:pt>
                <c:pt idx="2677">
                  <c:v>9.5486900000000006</c:v>
                </c:pt>
                <c:pt idx="2678">
                  <c:v>9.5486900000000006</c:v>
                </c:pt>
                <c:pt idx="2679">
                  <c:v>8.8666400000000003</c:v>
                </c:pt>
                <c:pt idx="2680">
                  <c:v>7.5025399999999998</c:v>
                </c:pt>
                <c:pt idx="2681">
                  <c:v>8.18459</c:v>
                </c:pt>
                <c:pt idx="2682">
                  <c:v>7.5025399999999998</c:v>
                </c:pt>
                <c:pt idx="2683">
                  <c:v>7.5025399999999998</c:v>
                </c:pt>
                <c:pt idx="2684">
                  <c:v>6.8204900000000004</c:v>
                </c:pt>
                <c:pt idx="2685">
                  <c:v>6.1384400000000001</c:v>
                </c:pt>
                <c:pt idx="2686">
                  <c:v>4.0922900000000002</c:v>
                </c:pt>
                <c:pt idx="2687">
                  <c:v>4.7743399999999996</c:v>
                </c:pt>
                <c:pt idx="2688">
                  <c:v>4.0922900000000002</c:v>
                </c:pt>
                <c:pt idx="2689">
                  <c:v>5.4563899999999999</c:v>
                </c:pt>
                <c:pt idx="2690">
                  <c:v>6.1384400000000001</c:v>
                </c:pt>
                <c:pt idx="2691">
                  <c:v>4.7743399999999996</c:v>
                </c:pt>
                <c:pt idx="2692">
                  <c:v>4.7743399999999996</c:v>
                </c:pt>
                <c:pt idx="2693">
                  <c:v>7.5025399999999998</c:v>
                </c:pt>
                <c:pt idx="2694">
                  <c:v>8.18459</c:v>
                </c:pt>
                <c:pt idx="2695">
                  <c:v>8.8666400000000003</c:v>
                </c:pt>
                <c:pt idx="2696">
                  <c:v>8.18459</c:v>
                </c:pt>
                <c:pt idx="2697">
                  <c:v>9.5486900000000006</c:v>
                </c:pt>
                <c:pt idx="2698">
                  <c:v>8.8666400000000003</c:v>
                </c:pt>
                <c:pt idx="2699">
                  <c:v>8.8666400000000003</c:v>
                </c:pt>
                <c:pt idx="2700">
                  <c:v>9.5486900000000006</c:v>
                </c:pt>
                <c:pt idx="2701">
                  <c:v>9.5486900000000006</c:v>
                </c:pt>
                <c:pt idx="2702">
                  <c:v>9.5486900000000006</c:v>
                </c:pt>
                <c:pt idx="2703">
                  <c:v>10.230700000000001</c:v>
                </c:pt>
                <c:pt idx="2704">
                  <c:v>10.230700000000001</c:v>
                </c:pt>
                <c:pt idx="2705">
                  <c:v>10.230700000000001</c:v>
                </c:pt>
                <c:pt idx="2706">
                  <c:v>9.5486900000000006</c:v>
                </c:pt>
                <c:pt idx="2707">
                  <c:v>9.5486900000000006</c:v>
                </c:pt>
                <c:pt idx="2708">
                  <c:v>10.230700000000001</c:v>
                </c:pt>
                <c:pt idx="2709">
                  <c:v>10.912800000000001</c:v>
                </c:pt>
                <c:pt idx="2710">
                  <c:v>8.8666400000000003</c:v>
                </c:pt>
                <c:pt idx="2711">
                  <c:v>7.5025399999999998</c:v>
                </c:pt>
                <c:pt idx="2712">
                  <c:v>7.5025399999999998</c:v>
                </c:pt>
                <c:pt idx="2713">
                  <c:v>7.5025399999999998</c:v>
                </c:pt>
                <c:pt idx="2714">
                  <c:v>7.5025399999999998</c:v>
                </c:pt>
                <c:pt idx="2715">
                  <c:v>8.18459</c:v>
                </c:pt>
                <c:pt idx="2716">
                  <c:v>8.8666400000000003</c:v>
                </c:pt>
                <c:pt idx="2717">
                  <c:v>8.18459</c:v>
                </c:pt>
                <c:pt idx="2718">
                  <c:v>8.18459</c:v>
                </c:pt>
                <c:pt idx="2719">
                  <c:v>8.8666400000000003</c:v>
                </c:pt>
                <c:pt idx="2720">
                  <c:v>8.18459</c:v>
                </c:pt>
                <c:pt idx="2721">
                  <c:v>8.18459</c:v>
                </c:pt>
                <c:pt idx="2722">
                  <c:v>7.5025399999999998</c:v>
                </c:pt>
                <c:pt idx="2723">
                  <c:v>6.8204900000000004</c:v>
                </c:pt>
                <c:pt idx="2724">
                  <c:v>7.5025399999999998</c:v>
                </c:pt>
                <c:pt idx="2725">
                  <c:v>6.8204900000000004</c:v>
                </c:pt>
                <c:pt idx="2726">
                  <c:v>6.8204900000000004</c:v>
                </c:pt>
                <c:pt idx="2727">
                  <c:v>6.8204900000000004</c:v>
                </c:pt>
                <c:pt idx="2728">
                  <c:v>6.8204900000000004</c:v>
                </c:pt>
                <c:pt idx="2729">
                  <c:v>8.18459</c:v>
                </c:pt>
                <c:pt idx="2730">
                  <c:v>7.5025399999999998</c:v>
                </c:pt>
                <c:pt idx="2731">
                  <c:v>6.8204900000000004</c:v>
                </c:pt>
                <c:pt idx="2732">
                  <c:v>6.1384400000000001</c:v>
                </c:pt>
                <c:pt idx="2733">
                  <c:v>6.1384400000000001</c:v>
                </c:pt>
                <c:pt idx="2734">
                  <c:v>5.4563899999999999</c:v>
                </c:pt>
                <c:pt idx="2735">
                  <c:v>6.1384400000000001</c:v>
                </c:pt>
                <c:pt idx="2736">
                  <c:v>6.1384400000000001</c:v>
                </c:pt>
                <c:pt idx="2737">
                  <c:v>6.1384400000000001</c:v>
                </c:pt>
                <c:pt idx="2738">
                  <c:v>6.8204900000000004</c:v>
                </c:pt>
                <c:pt idx="2739">
                  <c:v>7.5025399999999998</c:v>
                </c:pt>
                <c:pt idx="2740">
                  <c:v>7.5025399999999998</c:v>
                </c:pt>
                <c:pt idx="2741">
                  <c:v>6.8204900000000004</c:v>
                </c:pt>
                <c:pt idx="2742">
                  <c:v>7.5025399999999998</c:v>
                </c:pt>
                <c:pt idx="2743">
                  <c:v>8.18459</c:v>
                </c:pt>
                <c:pt idx="2744">
                  <c:v>8.8666400000000003</c:v>
                </c:pt>
                <c:pt idx="2745">
                  <c:v>9.5486900000000006</c:v>
                </c:pt>
                <c:pt idx="2746">
                  <c:v>9.5486900000000006</c:v>
                </c:pt>
                <c:pt idx="2747">
                  <c:v>9.5486900000000006</c:v>
                </c:pt>
                <c:pt idx="2748">
                  <c:v>10.230700000000001</c:v>
                </c:pt>
                <c:pt idx="2749">
                  <c:v>10.230700000000001</c:v>
                </c:pt>
                <c:pt idx="2750">
                  <c:v>10.230700000000001</c:v>
                </c:pt>
                <c:pt idx="2751">
                  <c:v>11.594799999999999</c:v>
                </c:pt>
                <c:pt idx="2752">
                  <c:v>12.276899999999999</c:v>
                </c:pt>
                <c:pt idx="2753">
                  <c:v>10.912800000000001</c:v>
                </c:pt>
                <c:pt idx="2754">
                  <c:v>10.912800000000001</c:v>
                </c:pt>
                <c:pt idx="2755">
                  <c:v>11.594799999999999</c:v>
                </c:pt>
                <c:pt idx="2756">
                  <c:v>10.230700000000001</c:v>
                </c:pt>
                <c:pt idx="2757">
                  <c:v>10.230700000000001</c:v>
                </c:pt>
                <c:pt idx="2758">
                  <c:v>11.594799999999999</c:v>
                </c:pt>
                <c:pt idx="2759">
                  <c:v>12.276899999999999</c:v>
                </c:pt>
                <c:pt idx="2760">
                  <c:v>10.230700000000001</c:v>
                </c:pt>
                <c:pt idx="2761">
                  <c:v>9.5486900000000006</c:v>
                </c:pt>
                <c:pt idx="2762">
                  <c:v>8.8666400000000003</c:v>
                </c:pt>
                <c:pt idx="2763">
                  <c:v>8.8666400000000003</c:v>
                </c:pt>
                <c:pt idx="2764">
                  <c:v>8.8666400000000003</c:v>
                </c:pt>
                <c:pt idx="2765">
                  <c:v>8.8666400000000003</c:v>
                </c:pt>
                <c:pt idx="2766">
                  <c:v>8.18459</c:v>
                </c:pt>
                <c:pt idx="2767">
                  <c:v>8.18459</c:v>
                </c:pt>
                <c:pt idx="2768">
                  <c:v>6.8204900000000004</c:v>
                </c:pt>
                <c:pt idx="2769">
                  <c:v>8.18459</c:v>
                </c:pt>
                <c:pt idx="2770">
                  <c:v>8.18459</c:v>
                </c:pt>
                <c:pt idx="2771">
                  <c:v>8.8666400000000003</c:v>
                </c:pt>
                <c:pt idx="2772">
                  <c:v>9.5486900000000006</c:v>
                </c:pt>
                <c:pt idx="2773">
                  <c:v>9.5486900000000006</c:v>
                </c:pt>
                <c:pt idx="2774">
                  <c:v>10.230700000000001</c:v>
                </c:pt>
                <c:pt idx="2775">
                  <c:v>8.8666400000000003</c:v>
                </c:pt>
                <c:pt idx="2776">
                  <c:v>8.8666400000000003</c:v>
                </c:pt>
                <c:pt idx="2777">
                  <c:v>9.5486900000000006</c:v>
                </c:pt>
                <c:pt idx="2778">
                  <c:v>9.5486900000000006</c:v>
                </c:pt>
                <c:pt idx="2779">
                  <c:v>11.594799999999999</c:v>
                </c:pt>
                <c:pt idx="2780">
                  <c:v>11.594799999999999</c:v>
                </c:pt>
                <c:pt idx="2781">
                  <c:v>10.230700000000001</c:v>
                </c:pt>
                <c:pt idx="2782">
                  <c:v>10.912800000000001</c:v>
                </c:pt>
                <c:pt idx="2783">
                  <c:v>11.594799999999999</c:v>
                </c:pt>
                <c:pt idx="2784">
                  <c:v>12.276899999999999</c:v>
                </c:pt>
                <c:pt idx="2785">
                  <c:v>12.276899999999999</c:v>
                </c:pt>
                <c:pt idx="2786">
                  <c:v>31.723199999999999</c:v>
                </c:pt>
                <c:pt idx="2787">
                  <c:v>13.5059</c:v>
                </c:pt>
                <c:pt idx="2788">
                  <c:v>8.6335300000000004</c:v>
                </c:pt>
                <c:pt idx="2789">
                  <c:v>9.4728999999999992</c:v>
                </c:pt>
                <c:pt idx="2790">
                  <c:v>7.4950400000000004</c:v>
                </c:pt>
                <c:pt idx="2791">
                  <c:v>6.1817099999999998</c:v>
                </c:pt>
                <c:pt idx="2792">
                  <c:v>5.2600199999999999</c:v>
                </c:pt>
                <c:pt idx="2793">
                  <c:v>4.5877699999999999</c:v>
                </c:pt>
                <c:pt idx="2794">
                  <c:v>4.0678900000000002</c:v>
                </c:pt>
                <c:pt idx="2795">
                  <c:v>4.8630899999999997</c:v>
                </c:pt>
                <c:pt idx="2796">
                  <c:v>4.4074299999999997</c:v>
                </c:pt>
                <c:pt idx="2797">
                  <c:v>5.04474</c:v>
                </c:pt>
                <c:pt idx="2798">
                  <c:v>5.5829399999999998</c:v>
                </c:pt>
                <c:pt idx="2799">
                  <c:v>5.1735699999999998</c:v>
                </c:pt>
                <c:pt idx="2800">
                  <c:v>4.8201299999999998</c:v>
                </c:pt>
                <c:pt idx="2801">
                  <c:v>4.5168799999999996</c:v>
                </c:pt>
                <c:pt idx="2802">
                  <c:v>4.9577799999999996</c:v>
                </c:pt>
                <c:pt idx="2803">
                  <c:v>3.41025</c:v>
                </c:pt>
                <c:pt idx="2804">
                  <c:v>4.7743399999999996</c:v>
                </c:pt>
                <c:pt idx="2805">
                  <c:v>4.7743399999999996</c:v>
                </c:pt>
                <c:pt idx="2806">
                  <c:v>4.7743399999999996</c:v>
                </c:pt>
                <c:pt idx="2807">
                  <c:v>4.0922900000000002</c:v>
                </c:pt>
                <c:pt idx="2808">
                  <c:v>4.0922900000000002</c:v>
                </c:pt>
                <c:pt idx="2809">
                  <c:v>4.0922900000000002</c:v>
                </c:pt>
                <c:pt idx="2810">
                  <c:v>4.7743399999999996</c:v>
                </c:pt>
                <c:pt idx="2811">
                  <c:v>5.4563899999999999</c:v>
                </c:pt>
                <c:pt idx="2812">
                  <c:v>6.1384400000000001</c:v>
                </c:pt>
                <c:pt idx="2813">
                  <c:v>6.8204900000000004</c:v>
                </c:pt>
                <c:pt idx="2814">
                  <c:v>6.1384400000000001</c:v>
                </c:pt>
                <c:pt idx="2815">
                  <c:v>5.4563899999999999</c:v>
                </c:pt>
                <c:pt idx="2816">
                  <c:v>5.4563899999999999</c:v>
                </c:pt>
                <c:pt idx="2817">
                  <c:v>6.1384400000000001</c:v>
                </c:pt>
                <c:pt idx="2818">
                  <c:v>6.1384400000000001</c:v>
                </c:pt>
                <c:pt idx="2819">
                  <c:v>6.1384400000000001</c:v>
                </c:pt>
                <c:pt idx="2820">
                  <c:v>7.5025399999999998</c:v>
                </c:pt>
                <c:pt idx="2821">
                  <c:v>7.5025399999999998</c:v>
                </c:pt>
                <c:pt idx="2822">
                  <c:v>6.8204900000000004</c:v>
                </c:pt>
                <c:pt idx="2823">
                  <c:v>8.18459</c:v>
                </c:pt>
                <c:pt idx="2824">
                  <c:v>8.18459</c:v>
                </c:pt>
                <c:pt idx="2825">
                  <c:v>9.5486900000000006</c:v>
                </c:pt>
                <c:pt idx="2826">
                  <c:v>10.912800000000001</c:v>
                </c:pt>
                <c:pt idx="2827">
                  <c:v>10.912800000000001</c:v>
                </c:pt>
                <c:pt idx="2828">
                  <c:v>10.912800000000001</c:v>
                </c:pt>
                <c:pt idx="2829">
                  <c:v>8.8666400000000003</c:v>
                </c:pt>
                <c:pt idx="2830">
                  <c:v>8.8666400000000003</c:v>
                </c:pt>
                <c:pt idx="2831">
                  <c:v>8.8666400000000003</c:v>
                </c:pt>
                <c:pt idx="2832">
                  <c:v>8.8666400000000003</c:v>
                </c:pt>
                <c:pt idx="2833">
                  <c:v>8.8666400000000003</c:v>
                </c:pt>
                <c:pt idx="2834">
                  <c:v>8.8666400000000003</c:v>
                </c:pt>
                <c:pt idx="2835">
                  <c:v>8.18459</c:v>
                </c:pt>
                <c:pt idx="2836">
                  <c:v>8.18459</c:v>
                </c:pt>
                <c:pt idx="2837">
                  <c:v>8.18459</c:v>
                </c:pt>
                <c:pt idx="2838">
                  <c:v>7.5025399999999998</c:v>
                </c:pt>
                <c:pt idx="2839">
                  <c:v>7.5025399999999998</c:v>
                </c:pt>
                <c:pt idx="2840">
                  <c:v>6.8204900000000004</c:v>
                </c:pt>
                <c:pt idx="2841">
                  <c:v>7.5025399999999998</c:v>
                </c:pt>
                <c:pt idx="2842">
                  <c:v>6.8204900000000004</c:v>
                </c:pt>
                <c:pt idx="2843">
                  <c:v>6.1384400000000001</c:v>
                </c:pt>
                <c:pt idx="2844">
                  <c:v>5.4563899999999999</c:v>
                </c:pt>
                <c:pt idx="2845">
                  <c:v>6.1384400000000001</c:v>
                </c:pt>
                <c:pt idx="2846">
                  <c:v>5.4563899999999999</c:v>
                </c:pt>
                <c:pt idx="2847">
                  <c:v>5.4563899999999999</c:v>
                </c:pt>
                <c:pt idx="2848">
                  <c:v>5.4563899999999999</c:v>
                </c:pt>
                <c:pt idx="2849">
                  <c:v>6.8204900000000004</c:v>
                </c:pt>
                <c:pt idx="2850">
                  <c:v>6.8204900000000004</c:v>
                </c:pt>
                <c:pt idx="2851">
                  <c:v>8.18459</c:v>
                </c:pt>
                <c:pt idx="2852">
                  <c:v>8.8666400000000003</c:v>
                </c:pt>
                <c:pt idx="2853">
                  <c:v>9.5486900000000006</c:v>
                </c:pt>
                <c:pt idx="2854">
                  <c:v>10.230700000000001</c:v>
                </c:pt>
                <c:pt idx="2855">
                  <c:v>9.5486900000000006</c:v>
                </c:pt>
                <c:pt idx="2856">
                  <c:v>10.230700000000001</c:v>
                </c:pt>
                <c:pt idx="2857">
                  <c:v>10.912800000000001</c:v>
                </c:pt>
                <c:pt idx="2858">
                  <c:v>9.5486900000000006</c:v>
                </c:pt>
                <c:pt idx="2859">
                  <c:v>10.230700000000001</c:v>
                </c:pt>
                <c:pt idx="2860">
                  <c:v>11.594799999999999</c:v>
                </c:pt>
                <c:pt idx="2861">
                  <c:v>11.594799999999999</c:v>
                </c:pt>
                <c:pt idx="2862">
                  <c:v>10.912800000000001</c:v>
                </c:pt>
                <c:pt idx="2863">
                  <c:v>11.594799999999999</c:v>
                </c:pt>
                <c:pt idx="2864">
                  <c:v>12.276899999999999</c:v>
                </c:pt>
                <c:pt idx="2865">
                  <c:v>11.594799999999999</c:v>
                </c:pt>
                <c:pt idx="2866">
                  <c:v>10.912800000000001</c:v>
                </c:pt>
                <c:pt idx="2867">
                  <c:v>10.230700000000001</c:v>
                </c:pt>
                <c:pt idx="2868">
                  <c:v>9.5486900000000006</c:v>
                </c:pt>
                <c:pt idx="2869">
                  <c:v>8.8666400000000003</c:v>
                </c:pt>
                <c:pt idx="2870">
                  <c:v>8.18459</c:v>
                </c:pt>
                <c:pt idx="2871">
                  <c:v>10.230700000000001</c:v>
                </c:pt>
                <c:pt idx="2872">
                  <c:v>9.5486900000000006</c:v>
                </c:pt>
                <c:pt idx="2873">
                  <c:v>9.5486900000000006</c:v>
                </c:pt>
                <c:pt idx="2874">
                  <c:v>9.5486900000000006</c:v>
                </c:pt>
                <c:pt idx="2875">
                  <c:v>10.230700000000001</c:v>
                </c:pt>
                <c:pt idx="2876">
                  <c:v>9.5486900000000006</c:v>
                </c:pt>
                <c:pt idx="2877">
                  <c:v>9.5486900000000006</c:v>
                </c:pt>
                <c:pt idx="2878">
                  <c:v>8.8666400000000003</c:v>
                </c:pt>
                <c:pt idx="2879">
                  <c:v>8.18459</c:v>
                </c:pt>
                <c:pt idx="2880">
                  <c:v>7.5025399999999998</c:v>
                </c:pt>
                <c:pt idx="2881">
                  <c:v>7.5025399999999998</c:v>
                </c:pt>
                <c:pt idx="2882">
                  <c:v>7.5025399999999998</c:v>
                </c:pt>
                <c:pt idx="2883">
                  <c:v>8.18459</c:v>
                </c:pt>
                <c:pt idx="2884">
                  <c:v>8.8666400000000003</c:v>
                </c:pt>
                <c:pt idx="2885">
                  <c:v>9.5486900000000006</c:v>
                </c:pt>
                <c:pt idx="2886">
                  <c:v>9.5486900000000006</c:v>
                </c:pt>
                <c:pt idx="2887">
                  <c:v>9.5486900000000006</c:v>
                </c:pt>
                <c:pt idx="2888">
                  <c:v>9.5486900000000006</c:v>
                </c:pt>
                <c:pt idx="2889">
                  <c:v>8.18459</c:v>
                </c:pt>
                <c:pt idx="2890">
                  <c:v>7.5025399999999998</c:v>
                </c:pt>
                <c:pt idx="2891">
                  <c:v>7.5025399999999998</c:v>
                </c:pt>
                <c:pt idx="2892">
                  <c:v>8.18459</c:v>
                </c:pt>
                <c:pt idx="2893">
                  <c:v>8.18459</c:v>
                </c:pt>
                <c:pt idx="2894">
                  <c:v>8.18459</c:v>
                </c:pt>
                <c:pt idx="2895">
                  <c:v>8.18459</c:v>
                </c:pt>
                <c:pt idx="2896">
                  <c:v>8.18459</c:v>
                </c:pt>
                <c:pt idx="2897">
                  <c:v>10.912800000000001</c:v>
                </c:pt>
                <c:pt idx="2898">
                  <c:v>10.912800000000001</c:v>
                </c:pt>
                <c:pt idx="2899">
                  <c:v>10.230700000000001</c:v>
                </c:pt>
                <c:pt idx="2900">
                  <c:v>10.912800000000001</c:v>
                </c:pt>
                <c:pt idx="2901">
                  <c:v>9.5486900000000006</c:v>
                </c:pt>
                <c:pt idx="2902">
                  <c:v>8.8666400000000003</c:v>
                </c:pt>
                <c:pt idx="2903">
                  <c:v>8.8666400000000003</c:v>
                </c:pt>
                <c:pt idx="2904">
                  <c:v>8.18459</c:v>
                </c:pt>
                <c:pt idx="2905">
                  <c:v>8.8666400000000003</c:v>
                </c:pt>
                <c:pt idx="2906">
                  <c:v>9.5486900000000006</c:v>
                </c:pt>
                <c:pt idx="2907">
                  <c:v>8.8666400000000003</c:v>
                </c:pt>
                <c:pt idx="2908">
                  <c:v>8.18459</c:v>
                </c:pt>
                <c:pt idx="2909">
                  <c:v>8.18459</c:v>
                </c:pt>
                <c:pt idx="2910">
                  <c:v>9.5486900000000006</c:v>
                </c:pt>
                <c:pt idx="2911">
                  <c:v>8.8666400000000003</c:v>
                </c:pt>
                <c:pt idx="2912">
                  <c:v>9.5486900000000006</c:v>
                </c:pt>
                <c:pt idx="2913">
                  <c:v>8.8666400000000003</c:v>
                </c:pt>
                <c:pt idx="2914">
                  <c:v>8.8666400000000003</c:v>
                </c:pt>
                <c:pt idx="2915">
                  <c:v>7.5025399999999998</c:v>
                </c:pt>
                <c:pt idx="2916">
                  <c:v>7.5025399999999998</c:v>
                </c:pt>
                <c:pt idx="2917">
                  <c:v>10.230700000000001</c:v>
                </c:pt>
                <c:pt idx="2918">
                  <c:v>10.912800000000001</c:v>
                </c:pt>
                <c:pt idx="2919">
                  <c:v>12.276899999999999</c:v>
                </c:pt>
                <c:pt idx="2920">
                  <c:v>12.276899999999999</c:v>
                </c:pt>
                <c:pt idx="2921">
                  <c:v>12.9589</c:v>
                </c:pt>
                <c:pt idx="2922">
                  <c:v>13.641</c:v>
                </c:pt>
                <c:pt idx="2923">
                  <c:v>11.594799999999999</c:v>
                </c:pt>
                <c:pt idx="2924">
                  <c:v>11.594799999999999</c:v>
                </c:pt>
                <c:pt idx="2925">
                  <c:v>11.594799999999999</c:v>
                </c:pt>
                <c:pt idx="2926">
                  <c:v>12.276899999999999</c:v>
                </c:pt>
                <c:pt idx="2927">
                  <c:v>11.594799999999999</c:v>
                </c:pt>
                <c:pt idx="2928">
                  <c:v>10.230700000000001</c:v>
                </c:pt>
                <c:pt idx="2929">
                  <c:v>9.5486900000000006</c:v>
                </c:pt>
                <c:pt idx="2930">
                  <c:v>9.5486900000000006</c:v>
                </c:pt>
                <c:pt idx="2931">
                  <c:v>9.5486900000000006</c:v>
                </c:pt>
                <c:pt idx="2932">
                  <c:v>8.8666400000000003</c:v>
                </c:pt>
                <c:pt idx="2933">
                  <c:v>9.5486900000000006</c:v>
                </c:pt>
                <c:pt idx="2934">
                  <c:v>8.18459</c:v>
                </c:pt>
                <c:pt idx="2935">
                  <c:v>8.18459</c:v>
                </c:pt>
                <c:pt idx="2936">
                  <c:v>6.8204900000000004</c:v>
                </c:pt>
                <c:pt idx="2937">
                  <c:v>6.8204900000000004</c:v>
                </c:pt>
                <c:pt idx="2938">
                  <c:v>6.8204900000000004</c:v>
                </c:pt>
                <c:pt idx="2939">
                  <c:v>5.4563899999999999</c:v>
                </c:pt>
                <c:pt idx="2940">
                  <c:v>6.1384400000000001</c:v>
                </c:pt>
                <c:pt idx="2941">
                  <c:v>7.5025399999999998</c:v>
                </c:pt>
                <c:pt idx="2942">
                  <c:v>8.18459</c:v>
                </c:pt>
                <c:pt idx="2943">
                  <c:v>7.5025399999999998</c:v>
                </c:pt>
                <c:pt idx="2944">
                  <c:v>7.5025399999999998</c:v>
                </c:pt>
                <c:pt idx="2945">
                  <c:v>8.18459</c:v>
                </c:pt>
                <c:pt idx="2946">
                  <c:v>8.8666400000000003</c:v>
                </c:pt>
                <c:pt idx="2947">
                  <c:v>9.5486900000000006</c:v>
                </c:pt>
                <c:pt idx="2948">
                  <c:v>8.8666400000000003</c:v>
                </c:pt>
                <c:pt idx="2949">
                  <c:v>8.8666400000000003</c:v>
                </c:pt>
                <c:pt idx="2950">
                  <c:v>8.8666400000000003</c:v>
                </c:pt>
                <c:pt idx="2951">
                  <c:v>8.18459</c:v>
                </c:pt>
                <c:pt idx="2952">
                  <c:v>7.5025399999999998</c:v>
                </c:pt>
                <c:pt idx="2953">
                  <c:v>7.5025399999999998</c:v>
                </c:pt>
                <c:pt idx="2954">
                  <c:v>8.8666400000000003</c:v>
                </c:pt>
                <c:pt idx="2955">
                  <c:v>9.5486900000000006</c:v>
                </c:pt>
                <c:pt idx="2956">
                  <c:v>9.5486900000000006</c:v>
                </c:pt>
                <c:pt idx="2957">
                  <c:v>9.5486900000000006</c:v>
                </c:pt>
                <c:pt idx="2958">
                  <c:v>8.18459</c:v>
                </c:pt>
                <c:pt idx="2959">
                  <c:v>8.18459</c:v>
                </c:pt>
                <c:pt idx="2960">
                  <c:v>0</c:v>
                </c:pt>
                <c:pt idx="2961">
                  <c:v>0</c:v>
                </c:pt>
                <c:pt idx="2962">
                  <c:v>8.6885200000000005</c:v>
                </c:pt>
                <c:pt idx="2963">
                  <c:v>12.689299999999999</c:v>
                </c:pt>
                <c:pt idx="2964">
                  <c:v>12.537699999999999</c:v>
                </c:pt>
                <c:pt idx="2965">
                  <c:v>14.467700000000001</c:v>
                </c:pt>
                <c:pt idx="2966">
                  <c:v>19.386399999999998</c:v>
                </c:pt>
                <c:pt idx="2967">
                  <c:v>16.8596</c:v>
                </c:pt>
                <c:pt idx="2968">
                  <c:v>14.9453</c:v>
                </c:pt>
                <c:pt idx="2969">
                  <c:v>14.6153</c:v>
                </c:pt>
                <c:pt idx="2970">
                  <c:v>13.2651</c:v>
                </c:pt>
                <c:pt idx="2971">
                  <c:v>13.1358</c:v>
                </c:pt>
                <c:pt idx="2972">
                  <c:v>12.1129</c:v>
                </c:pt>
                <c:pt idx="2973">
                  <c:v>12.0869</c:v>
                </c:pt>
                <c:pt idx="2974">
                  <c:v>11.2735</c:v>
                </c:pt>
                <c:pt idx="2975">
                  <c:v>10.551</c:v>
                </c:pt>
                <c:pt idx="2976">
                  <c:v>10.6349</c:v>
                </c:pt>
                <c:pt idx="2977">
                  <c:v>10.912800000000001</c:v>
                </c:pt>
                <c:pt idx="2978">
                  <c:v>11.594799999999999</c:v>
                </c:pt>
                <c:pt idx="2979">
                  <c:v>11.594799999999999</c:v>
                </c:pt>
                <c:pt idx="2980">
                  <c:v>9.5486900000000006</c:v>
                </c:pt>
                <c:pt idx="2981">
                  <c:v>8.8666400000000003</c:v>
                </c:pt>
                <c:pt idx="2982">
                  <c:v>8.8666400000000003</c:v>
                </c:pt>
                <c:pt idx="2983">
                  <c:v>8.8666400000000003</c:v>
                </c:pt>
                <c:pt idx="2984">
                  <c:v>6.1384400000000001</c:v>
                </c:pt>
                <c:pt idx="2985">
                  <c:v>6.1384400000000001</c:v>
                </c:pt>
                <c:pt idx="2986">
                  <c:v>6.8204900000000004</c:v>
                </c:pt>
                <c:pt idx="2987">
                  <c:v>6.8204900000000004</c:v>
                </c:pt>
                <c:pt idx="2988">
                  <c:v>7.5025399999999998</c:v>
                </c:pt>
                <c:pt idx="2989">
                  <c:v>6.8204900000000004</c:v>
                </c:pt>
                <c:pt idx="2990">
                  <c:v>7.5025399999999998</c:v>
                </c:pt>
                <c:pt idx="2991">
                  <c:v>7.5025399999999998</c:v>
                </c:pt>
                <c:pt idx="2992">
                  <c:v>8.18459</c:v>
                </c:pt>
                <c:pt idx="2993">
                  <c:v>8.18459</c:v>
                </c:pt>
                <c:pt idx="2994">
                  <c:v>7.5025399999999998</c:v>
                </c:pt>
                <c:pt idx="2995">
                  <c:v>6.8204900000000004</c:v>
                </c:pt>
                <c:pt idx="2996">
                  <c:v>6.8204900000000004</c:v>
                </c:pt>
                <c:pt idx="2997">
                  <c:v>8.18459</c:v>
                </c:pt>
                <c:pt idx="2998">
                  <c:v>7.5025399999999998</c:v>
                </c:pt>
                <c:pt idx="2999">
                  <c:v>6.8204900000000004</c:v>
                </c:pt>
                <c:pt idx="3000">
                  <c:v>6.8204900000000004</c:v>
                </c:pt>
                <c:pt idx="3001">
                  <c:v>6.1384400000000001</c:v>
                </c:pt>
                <c:pt idx="3002">
                  <c:v>7.5025399999999998</c:v>
                </c:pt>
                <c:pt idx="3003">
                  <c:v>8.18459</c:v>
                </c:pt>
                <c:pt idx="3004">
                  <c:v>7.5025399999999998</c:v>
                </c:pt>
                <c:pt idx="3005">
                  <c:v>6.8204900000000004</c:v>
                </c:pt>
                <c:pt idx="3006">
                  <c:v>6.8204900000000004</c:v>
                </c:pt>
                <c:pt idx="3007">
                  <c:v>5.4563899999999999</c:v>
                </c:pt>
                <c:pt idx="3008">
                  <c:v>6.1384400000000001</c:v>
                </c:pt>
                <c:pt idx="3009">
                  <c:v>5.4563899999999999</c:v>
                </c:pt>
                <c:pt idx="3010">
                  <c:v>6.1384400000000001</c:v>
                </c:pt>
                <c:pt idx="3011">
                  <c:v>7.5025399999999998</c:v>
                </c:pt>
                <c:pt idx="3012">
                  <c:v>7.5025399999999998</c:v>
                </c:pt>
                <c:pt idx="3013">
                  <c:v>8.8666400000000003</c:v>
                </c:pt>
                <c:pt idx="3014">
                  <c:v>8.18459</c:v>
                </c:pt>
                <c:pt idx="3015">
                  <c:v>7.5025399999999998</c:v>
                </c:pt>
                <c:pt idx="3016">
                  <c:v>8.18459</c:v>
                </c:pt>
                <c:pt idx="3017">
                  <c:v>8.18459</c:v>
                </c:pt>
                <c:pt idx="3018">
                  <c:v>8.8666400000000003</c:v>
                </c:pt>
                <c:pt idx="3019">
                  <c:v>8.8666400000000003</c:v>
                </c:pt>
                <c:pt idx="3020">
                  <c:v>9.5486900000000006</c:v>
                </c:pt>
                <c:pt idx="3021">
                  <c:v>10.912800000000001</c:v>
                </c:pt>
                <c:pt idx="3022">
                  <c:v>11.594799999999999</c:v>
                </c:pt>
                <c:pt idx="3023">
                  <c:v>12.276899999999999</c:v>
                </c:pt>
                <c:pt idx="3024">
                  <c:v>12.9589</c:v>
                </c:pt>
                <c:pt idx="3025">
                  <c:v>13.641</c:v>
                </c:pt>
                <c:pt idx="3026">
                  <c:v>12.9589</c:v>
                </c:pt>
                <c:pt idx="3027">
                  <c:v>12.9589</c:v>
                </c:pt>
                <c:pt idx="3028">
                  <c:v>12.276899999999999</c:v>
                </c:pt>
                <c:pt idx="3029">
                  <c:v>12.276899999999999</c:v>
                </c:pt>
                <c:pt idx="3030">
                  <c:v>13.641</c:v>
                </c:pt>
                <c:pt idx="3031">
                  <c:v>13.641</c:v>
                </c:pt>
                <c:pt idx="3032">
                  <c:v>13.641</c:v>
                </c:pt>
                <c:pt idx="3033">
                  <c:v>12.9589</c:v>
                </c:pt>
                <c:pt idx="3034">
                  <c:v>13.641</c:v>
                </c:pt>
                <c:pt idx="3035">
                  <c:v>14.323</c:v>
                </c:pt>
                <c:pt idx="3036">
                  <c:v>13.641</c:v>
                </c:pt>
                <c:pt idx="3037">
                  <c:v>11.594799999999999</c:v>
                </c:pt>
                <c:pt idx="3038">
                  <c:v>12.276899999999999</c:v>
                </c:pt>
                <c:pt idx="3039">
                  <c:v>10.230700000000001</c:v>
                </c:pt>
                <c:pt idx="3040">
                  <c:v>9.5486900000000006</c:v>
                </c:pt>
                <c:pt idx="3041">
                  <c:v>10.230700000000001</c:v>
                </c:pt>
                <c:pt idx="3042">
                  <c:v>10.912800000000001</c:v>
                </c:pt>
                <c:pt idx="3043">
                  <c:v>10.912800000000001</c:v>
                </c:pt>
                <c:pt idx="3044">
                  <c:v>10.912800000000001</c:v>
                </c:pt>
                <c:pt idx="3045">
                  <c:v>10.912800000000001</c:v>
                </c:pt>
                <c:pt idx="3046">
                  <c:v>11.594799999999999</c:v>
                </c:pt>
                <c:pt idx="3047">
                  <c:v>10.912800000000001</c:v>
                </c:pt>
                <c:pt idx="3048">
                  <c:v>9.5486900000000006</c:v>
                </c:pt>
                <c:pt idx="3049">
                  <c:v>8.8666400000000003</c:v>
                </c:pt>
                <c:pt idx="3050">
                  <c:v>9.5486900000000006</c:v>
                </c:pt>
                <c:pt idx="3051">
                  <c:v>9.5486900000000006</c:v>
                </c:pt>
                <c:pt idx="3052">
                  <c:v>7.5025399999999998</c:v>
                </c:pt>
                <c:pt idx="3053">
                  <c:v>7.5025399999999998</c:v>
                </c:pt>
                <c:pt idx="3054">
                  <c:v>8.18459</c:v>
                </c:pt>
                <c:pt idx="3055">
                  <c:v>8.18459</c:v>
                </c:pt>
                <c:pt idx="3056">
                  <c:v>7.5025399999999998</c:v>
                </c:pt>
                <c:pt idx="3057">
                  <c:v>7.5025399999999998</c:v>
                </c:pt>
                <c:pt idx="3058">
                  <c:v>6.8204900000000004</c:v>
                </c:pt>
                <c:pt idx="3059">
                  <c:v>6.1384400000000001</c:v>
                </c:pt>
                <c:pt idx="3060">
                  <c:v>6.1384400000000001</c:v>
                </c:pt>
                <c:pt idx="3061">
                  <c:v>5.4563899999999999</c:v>
                </c:pt>
                <c:pt idx="3062">
                  <c:v>6.8204900000000004</c:v>
                </c:pt>
                <c:pt idx="3063">
                  <c:v>7.5025399999999998</c:v>
                </c:pt>
                <c:pt idx="3064">
                  <c:v>7.5025399999999998</c:v>
                </c:pt>
                <c:pt idx="3065">
                  <c:v>6.8204900000000004</c:v>
                </c:pt>
                <c:pt idx="3066">
                  <c:v>6.8204900000000004</c:v>
                </c:pt>
                <c:pt idx="3067">
                  <c:v>8.18459</c:v>
                </c:pt>
                <c:pt idx="3068">
                  <c:v>7.5025399999999998</c:v>
                </c:pt>
                <c:pt idx="3069">
                  <c:v>8.18459</c:v>
                </c:pt>
                <c:pt idx="3070">
                  <c:v>8.18459</c:v>
                </c:pt>
                <c:pt idx="3071">
                  <c:v>8.8666400000000003</c:v>
                </c:pt>
                <c:pt idx="3072">
                  <c:v>8.18459</c:v>
                </c:pt>
                <c:pt idx="3073">
                  <c:v>8.8666400000000003</c:v>
                </c:pt>
                <c:pt idx="3074">
                  <c:v>10.912800000000001</c:v>
                </c:pt>
                <c:pt idx="3075">
                  <c:v>10.912800000000001</c:v>
                </c:pt>
                <c:pt idx="3076">
                  <c:v>10.230700000000001</c:v>
                </c:pt>
                <c:pt idx="3077">
                  <c:v>9.5486900000000006</c:v>
                </c:pt>
                <c:pt idx="3078">
                  <c:v>9.5486900000000006</c:v>
                </c:pt>
                <c:pt idx="3079">
                  <c:v>10.912800000000001</c:v>
                </c:pt>
                <c:pt idx="3080">
                  <c:v>8.8666400000000003</c:v>
                </c:pt>
                <c:pt idx="3081">
                  <c:v>7.5025399999999998</c:v>
                </c:pt>
                <c:pt idx="3082">
                  <c:v>8.8666400000000003</c:v>
                </c:pt>
                <c:pt idx="3083">
                  <c:v>8.8666400000000003</c:v>
                </c:pt>
                <c:pt idx="3084">
                  <c:v>8.18459</c:v>
                </c:pt>
                <c:pt idx="3085">
                  <c:v>7.5025399999999998</c:v>
                </c:pt>
                <c:pt idx="3086">
                  <c:v>9.5486900000000006</c:v>
                </c:pt>
                <c:pt idx="3087">
                  <c:v>10.912800000000001</c:v>
                </c:pt>
                <c:pt idx="3088">
                  <c:v>11.594799999999999</c:v>
                </c:pt>
                <c:pt idx="3089">
                  <c:v>11.594799999999999</c:v>
                </c:pt>
                <c:pt idx="3090">
                  <c:v>12.276899999999999</c:v>
                </c:pt>
                <c:pt idx="3091">
                  <c:v>10.912800000000001</c:v>
                </c:pt>
                <c:pt idx="3092">
                  <c:v>10.912800000000001</c:v>
                </c:pt>
                <c:pt idx="3093">
                  <c:v>10.912800000000001</c:v>
                </c:pt>
                <c:pt idx="3094">
                  <c:v>10.912800000000001</c:v>
                </c:pt>
                <c:pt idx="3095">
                  <c:v>11.594799999999999</c:v>
                </c:pt>
                <c:pt idx="3096">
                  <c:v>12.276899999999999</c:v>
                </c:pt>
                <c:pt idx="3097">
                  <c:v>12.9589</c:v>
                </c:pt>
                <c:pt idx="3098">
                  <c:v>14.323</c:v>
                </c:pt>
                <c:pt idx="3099">
                  <c:v>13.641</c:v>
                </c:pt>
                <c:pt idx="3100">
                  <c:v>15.005100000000001</c:v>
                </c:pt>
                <c:pt idx="3101">
                  <c:v>15.005100000000001</c:v>
                </c:pt>
                <c:pt idx="3102">
                  <c:v>15.005100000000001</c:v>
                </c:pt>
                <c:pt idx="3103">
                  <c:v>15.687099999999999</c:v>
                </c:pt>
                <c:pt idx="3104">
                  <c:v>12.276899999999999</c:v>
                </c:pt>
                <c:pt idx="3105">
                  <c:v>10.230700000000001</c:v>
                </c:pt>
                <c:pt idx="3106">
                  <c:v>9.5486900000000006</c:v>
                </c:pt>
                <c:pt idx="3107">
                  <c:v>10.230700000000001</c:v>
                </c:pt>
                <c:pt idx="3108">
                  <c:v>9.5486900000000006</c:v>
                </c:pt>
                <c:pt idx="3109">
                  <c:v>10.230700000000001</c:v>
                </c:pt>
                <c:pt idx="3110">
                  <c:v>10.230700000000001</c:v>
                </c:pt>
                <c:pt idx="3111">
                  <c:v>10.230700000000001</c:v>
                </c:pt>
                <c:pt idx="3112">
                  <c:v>10.230700000000001</c:v>
                </c:pt>
                <c:pt idx="3113">
                  <c:v>8.8666400000000003</c:v>
                </c:pt>
                <c:pt idx="3114">
                  <c:v>7.5025399999999998</c:v>
                </c:pt>
                <c:pt idx="3115">
                  <c:v>6.8204900000000004</c:v>
                </c:pt>
                <c:pt idx="3116">
                  <c:v>6.8204900000000004</c:v>
                </c:pt>
                <c:pt idx="3117">
                  <c:v>6.1384400000000001</c:v>
                </c:pt>
                <c:pt idx="3118">
                  <c:v>6.8204900000000004</c:v>
                </c:pt>
                <c:pt idx="3119">
                  <c:v>7.5025399999999998</c:v>
                </c:pt>
                <c:pt idx="3120">
                  <c:v>8.8666400000000003</c:v>
                </c:pt>
                <c:pt idx="3121">
                  <c:v>8.8666400000000003</c:v>
                </c:pt>
                <c:pt idx="3122">
                  <c:v>10.230700000000001</c:v>
                </c:pt>
                <c:pt idx="3123">
                  <c:v>10.230700000000001</c:v>
                </c:pt>
                <c:pt idx="3124">
                  <c:v>9.5486900000000006</c:v>
                </c:pt>
                <c:pt idx="3125">
                  <c:v>8.18459</c:v>
                </c:pt>
                <c:pt idx="3126">
                  <c:v>7.5025399999999998</c:v>
                </c:pt>
                <c:pt idx="3127">
                  <c:v>7.5025399999999998</c:v>
                </c:pt>
                <c:pt idx="3128">
                  <c:v>8.18459</c:v>
                </c:pt>
                <c:pt idx="3129">
                  <c:v>8.8666400000000003</c:v>
                </c:pt>
                <c:pt idx="3130">
                  <c:v>8.8666400000000003</c:v>
                </c:pt>
                <c:pt idx="3131">
                  <c:v>10.230700000000001</c:v>
                </c:pt>
                <c:pt idx="3132">
                  <c:v>11.594799999999999</c:v>
                </c:pt>
                <c:pt idx="3133">
                  <c:v>12.9589</c:v>
                </c:pt>
                <c:pt idx="3134">
                  <c:v>16.2393</c:v>
                </c:pt>
                <c:pt idx="3135">
                  <c:v>6.8893800000000001</c:v>
                </c:pt>
                <c:pt idx="3136">
                  <c:v>4.3442600000000002</c:v>
                </c:pt>
                <c:pt idx="3137">
                  <c:v>6.3742900000000002</c:v>
                </c:pt>
                <c:pt idx="3138">
                  <c:v>15.045199999999999</c:v>
                </c:pt>
                <c:pt idx="3139">
                  <c:v>12.438599999999999</c:v>
                </c:pt>
                <c:pt idx="3140">
                  <c:v>12.3368</c:v>
                </c:pt>
                <c:pt idx="3141">
                  <c:v>10.753</c:v>
                </c:pt>
                <c:pt idx="3142">
                  <c:v>12.228</c:v>
                </c:pt>
                <c:pt idx="3143">
                  <c:v>10.9811</c:v>
                </c:pt>
                <c:pt idx="3144">
                  <c:v>11.0543</c:v>
                </c:pt>
                <c:pt idx="3145">
                  <c:v>10.119400000000001</c:v>
                </c:pt>
                <c:pt idx="3146">
                  <c:v>9.3176100000000002</c:v>
                </c:pt>
                <c:pt idx="3147">
                  <c:v>9.5089199999999998</c:v>
                </c:pt>
                <c:pt idx="3148">
                  <c:v>8.85778</c:v>
                </c:pt>
                <c:pt idx="3149">
                  <c:v>8.2992699999999999</c:v>
                </c:pt>
                <c:pt idx="3150">
                  <c:v>7.7988999999999997</c:v>
                </c:pt>
                <c:pt idx="3151">
                  <c:v>9.5486900000000006</c:v>
                </c:pt>
                <c:pt idx="3152">
                  <c:v>9.5486900000000006</c:v>
                </c:pt>
                <c:pt idx="3153">
                  <c:v>10.230700000000001</c:v>
                </c:pt>
                <c:pt idx="3154">
                  <c:v>9.5486900000000006</c:v>
                </c:pt>
                <c:pt idx="3155">
                  <c:v>8.18459</c:v>
                </c:pt>
                <c:pt idx="3156">
                  <c:v>7.5025399999999998</c:v>
                </c:pt>
                <c:pt idx="3157">
                  <c:v>6.8204900000000004</c:v>
                </c:pt>
                <c:pt idx="3158">
                  <c:v>7.5025399999999998</c:v>
                </c:pt>
                <c:pt idx="3159">
                  <c:v>6.1384400000000001</c:v>
                </c:pt>
                <c:pt idx="3160">
                  <c:v>6.8204900000000004</c:v>
                </c:pt>
                <c:pt idx="3161">
                  <c:v>6.8204900000000004</c:v>
                </c:pt>
                <c:pt idx="3162">
                  <c:v>6.1384400000000001</c:v>
                </c:pt>
                <c:pt idx="3163">
                  <c:v>6.1384400000000001</c:v>
                </c:pt>
                <c:pt idx="3164">
                  <c:v>5.4563899999999999</c:v>
                </c:pt>
                <c:pt idx="3165">
                  <c:v>6.1384400000000001</c:v>
                </c:pt>
                <c:pt idx="3166">
                  <c:v>6.1384400000000001</c:v>
                </c:pt>
                <c:pt idx="3167">
                  <c:v>6.8204900000000004</c:v>
                </c:pt>
                <c:pt idx="3168">
                  <c:v>5.4563899999999999</c:v>
                </c:pt>
                <c:pt idx="3169">
                  <c:v>4.0922900000000002</c:v>
                </c:pt>
                <c:pt idx="3170">
                  <c:v>4.0922900000000002</c:v>
                </c:pt>
                <c:pt idx="3171">
                  <c:v>4.0922900000000002</c:v>
                </c:pt>
                <c:pt idx="3172">
                  <c:v>3.41025</c:v>
                </c:pt>
                <c:pt idx="3173">
                  <c:v>4.0922900000000002</c:v>
                </c:pt>
                <c:pt idx="3174">
                  <c:v>4.7743399999999996</c:v>
                </c:pt>
                <c:pt idx="3175">
                  <c:v>4.0922900000000002</c:v>
                </c:pt>
                <c:pt idx="3176">
                  <c:v>4.7743399999999996</c:v>
                </c:pt>
                <c:pt idx="3177">
                  <c:v>4.7743399999999996</c:v>
                </c:pt>
                <c:pt idx="3178">
                  <c:v>4.7743399999999996</c:v>
                </c:pt>
                <c:pt idx="3179">
                  <c:v>4.7743399999999996</c:v>
                </c:pt>
                <c:pt idx="3180">
                  <c:v>5.4563899999999999</c:v>
                </c:pt>
                <c:pt idx="3181">
                  <c:v>5.4563899999999999</c:v>
                </c:pt>
                <c:pt idx="3182">
                  <c:v>4.7743399999999996</c:v>
                </c:pt>
                <c:pt idx="3183">
                  <c:v>4.7743399999999996</c:v>
                </c:pt>
                <c:pt idx="3184">
                  <c:v>4.7743399999999996</c:v>
                </c:pt>
                <c:pt idx="3185">
                  <c:v>5.4563899999999999</c:v>
                </c:pt>
                <c:pt idx="3186">
                  <c:v>6.1384400000000001</c:v>
                </c:pt>
                <c:pt idx="3187">
                  <c:v>6.1384400000000001</c:v>
                </c:pt>
                <c:pt idx="3188">
                  <c:v>6.1384400000000001</c:v>
                </c:pt>
                <c:pt idx="3189">
                  <c:v>6.8204900000000004</c:v>
                </c:pt>
                <c:pt idx="3190">
                  <c:v>6.1384400000000001</c:v>
                </c:pt>
                <c:pt idx="3191">
                  <c:v>6.8204900000000004</c:v>
                </c:pt>
                <c:pt idx="3192">
                  <c:v>6.8204900000000004</c:v>
                </c:pt>
                <c:pt idx="3193">
                  <c:v>6.8204900000000004</c:v>
                </c:pt>
                <c:pt idx="3194">
                  <c:v>6.8204900000000004</c:v>
                </c:pt>
                <c:pt idx="3195">
                  <c:v>6.8204900000000004</c:v>
                </c:pt>
                <c:pt idx="3196">
                  <c:v>6.1384400000000001</c:v>
                </c:pt>
                <c:pt idx="3197">
                  <c:v>8.18459</c:v>
                </c:pt>
                <c:pt idx="3198">
                  <c:v>8.18459</c:v>
                </c:pt>
                <c:pt idx="3199">
                  <c:v>8.18459</c:v>
                </c:pt>
                <c:pt idx="3200">
                  <c:v>8.8666400000000003</c:v>
                </c:pt>
                <c:pt idx="3201">
                  <c:v>9.5486900000000006</c:v>
                </c:pt>
                <c:pt idx="3202">
                  <c:v>8.18459</c:v>
                </c:pt>
                <c:pt idx="3203">
                  <c:v>8.18459</c:v>
                </c:pt>
                <c:pt idx="3204">
                  <c:v>6.8204900000000004</c:v>
                </c:pt>
                <c:pt idx="3205">
                  <c:v>6.8204900000000004</c:v>
                </c:pt>
                <c:pt idx="3206">
                  <c:v>6.8204900000000004</c:v>
                </c:pt>
                <c:pt idx="3207">
                  <c:v>8.8666400000000003</c:v>
                </c:pt>
                <c:pt idx="3208">
                  <c:v>7.5025399999999998</c:v>
                </c:pt>
                <c:pt idx="3209">
                  <c:v>7.5025399999999998</c:v>
                </c:pt>
                <c:pt idx="3210">
                  <c:v>7.5025399999999998</c:v>
                </c:pt>
                <c:pt idx="3211">
                  <c:v>8.18459</c:v>
                </c:pt>
                <c:pt idx="3212">
                  <c:v>8.18459</c:v>
                </c:pt>
                <c:pt idx="3213">
                  <c:v>8.8666400000000003</c:v>
                </c:pt>
                <c:pt idx="3214">
                  <c:v>6.8204900000000004</c:v>
                </c:pt>
                <c:pt idx="3215">
                  <c:v>6.1384400000000001</c:v>
                </c:pt>
                <c:pt idx="3216">
                  <c:v>6.8204900000000004</c:v>
                </c:pt>
                <c:pt idx="3217">
                  <c:v>6.8204900000000004</c:v>
                </c:pt>
                <c:pt idx="3218">
                  <c:v>6.8204900000000004</c:v>
                </c:pt>
                <c:pt idx="3219">
                  <c:v>6.1384400000000001</c:v>
                </c:pt>
                <c:pt idx="3220">
                  <c:v>6.1384400000000001</c:v>
                </c:pt>
                <c:pt idx="3221">
                  <c:v>6.1384400000000001</c:v>
                </c:pt>
                <c:pt idx="3222">
                  <c:v>6.1384400000000001</c:v>
                </c:pt>
                <c:pt idx="3223">
                  <c:v>5.4563899999999999</c:v>
                </c:pt>
                <c:pt idx="3224">
                  <c:v>4.0922900000000002</c:v>
                </c:pt>
                <c:pt idx="3225">
                  <c:v>6.1384400000000001</c:v>
                </c:pt>
                <c:pt idx="3226">
                  <c:v>6.1384400000000001</c:v>
                </c:pt>
                <c:pt idx="3227">
                  <c:v>6.1384400000000001</c:v>
                </c:pt>
                <c:pt idx="3228">
                  <c:v>5.4563899999999999</c:v>
                </c:pt>
                <c:pt idx="3229">
                  <c:v>4.7743399999999996</c:v>
                </c:pt>
                <c:pt idx="3230">
                  <c:v>4.0922900000000002</c:v>
                </c:pt>
                <c:pt idx="3231">
                  <c:v>4.7743399999999996</c:v>
                </c:pt>
                <c:pt idx="3232">
                  <c:v>4.7743399999999996</c:v>
                </c:pt>
                <c:pt idx="3233">
                  <c:v>4.7743399999999996</c:v>
                </c:pt>
                <c:pt idx="3234">
                  <c:v>4.7743399999999996</c:v>
                </c:pt>
                <c:pt idx="3235">
                  <c:v>5.4563899999999999</c:v>
                </c:pt>
                <c:pt idx="3236">
                  <c:v>5.4563899999999999</c:v>
                </c:pt>
                <c:pt idx="3237">
                  <c:v>6.1384400000000001</c:v>
                </c:pt>
                <c:pt idx="3238">
                  <c:v>6.1384400000000001</c:v>
                </c:pt>
                <c:pt idx="3239">
                  <c:v>6.1384400000000001</c:v>
                </c:pt>
                <c:pt idx="3240">
                  <c:v>6.1384400000000001</c:v>
                </c:pt>
                <c:pt idx="3241">
                  <c:v>6.1384400000000001</c:v>
                </c:pt>
                <c:pt idx="3242">
                  <c:v>5.4563899999999999</c:v>
                </c:pt>
                <c:pt idx="3243">
                  <c:v>4.0922900000000002</c:v>
                </c:pt>
                <c:pt idx="3244">
                  <c:v>4.7743399999999996</c:v>
                </c:pt>
                <c:pt idx="3245">
                  <c:v>5.4563899999999999</c:v>
                </c:pt>
                <c:pt idx="3246">
                  <c:v>6.1384400000000001</c:v>
                </c:pt>
                <c:pt idx="3247">
                  <c:v>6.1384400000000001</c:v>
                </c:pt>
                <c:pt idx="3248">
                  <c:v>6.1384400000000001</c:v>
                </c:pt>
                <c:pt idx="3249">
                  <c:v>5.4563899999999999</c:v>
                </c:pt>
                <c:pt idx="3250">
                  <c:v>5.4563899999999999</c:v>
                </c:pt>
                <c:pt idx="3251">
                  <c:v>5.4563899999999999</c:v>
                </c:pt>
                <c:pt idx="3252">
                  <c:v>4.7743399999999996</c:v>
                </c:pt>
                <c:pt idx="3253">
                  <c:v>4.7743399999999996</c:v>
                </c:pt>
                <c:pt idx="3254">
                  <c:v>4.7743399999999996</c:v>
                </c:pt>
                <c:pt idx="3255">
                  <c:v>4.7743399999999996</c:v>
                </c:pt>
                <c:pt idx="3256">
                  <c:v>4.7743399999999996</c:v>
                </c:pt>
                <c:pt idx="3257">
                  <c:v>5.4563899999999999</c:v>
                </c:pt>
                <c:pt idx="3258">
                  <c:v>5.4563899999999999</c:v>
                </c:pt>
                <c:pt idx="3259">
                  <c:v>4.7743399999999996</c:v>
                </c:pt>
                <c:pt idx="3260">
                  <c:v>5.4563899999999999</c:v>
                </c:pt>
                <c:pt idx="3261">
                  <c:v>4.7743399999999996</c:v>
                </c:pt>
                <c:pt idx="3262">
                  <c:v>4.7743399999999996</c:v>
                </c:pt>
                <c:pt idx="3263">
                  <c:v>4.0922900000000002</c:v>
                </c:pt>
                <c:pt idx="3264">
                  <c:v>4.7743399999999996</c:v>
                </c:pt>
                <c:pt idx="3265">
                  <c:v>5.4563899999999999</c:v>
                </c:pt>
                <c:pt idx="3266">
                  <c:v>6.1384400000000001</c:v>
                </c:pt>
                <c:pt idx="3267">
                  <c:v>7.5025399999999998</c:v>
                </c:pt>
                <c:pt idx="3268">
                  <c:v>8.18459</c:v>
                </c:pt>
                <c:pt idx="3269">
                  <c:v>7.5025399999999998</c:v>
                </c:pt>
                <c:pt idx="3270">
                  <c:v>6.8204900000000004</c:v>
                </c:pt>
                <c:pt idx="3271">
                  <c:v>7.5025399999999998</c:v>
                </c:pt>
                <c:pt idx="3272">
                  <c:v>7.5025399999999998</c:v>
                </c:pt>
                <c:pt idx="3273">
                  <c:v>7.5025399999999998</c:v>
                </c:pt>
                <c:pt idx="3274">
                  <c:v>7.5025399999999998</c:v>
                </c:pt>
                <c:pt idx="3275">
                  <c:v>6.8204900000000004</c:v>
                </c:pt>
                <c:pt idx="3276">
                  <c:v>6.8204900000000004</c:v>
                </c:pt>
                <c:pt idx="3277">
                  <c:v>6.1384400000000001</c:v>
                </c:pt>
                <c:pt idx="3278">
                  <c:v>7.5025399999999998</c:v>
                </c:pt>
                <c:pt idx="3279">
                  <c:v>8.18459</c:v>
                </c:pt>
                <c:pt idx="3280">
                  <c:v>8.8666400000000003</c:v>
                </c:pt>
                <c:pt idx="3281">
                  <c:v>8.18459</c:v>
                </c:pt>
                <c:pt idx="3282">
                  <c:v>7.5025399999999998</c:v>
                </c:pt>
                <c:pt idx="3283">
                  <c:v>7.5025399999999998</c:v>
                </c:pt>
                <c:pt idx="3284">
                  <c:v>5.4563899999999999</c:v>
                </c:pt>
                <c:pt idx="3285">
                  <c:v>7.5025399999999998</c:v>
                </c:pt>
                <c:pt idx="3286">
                  <c:v>7.5025399999999998</c:v>
                </c:pt>
                <c:pt idx="3287">
                  <c:v>7.5025399999999998</c:v>
                </c:pt>
                <c:pt idx="3288">
                  <c:v>6.8204900000000004</c:v>
                </c:pt>
                <c:pt idx="3289">
                  <c:v>6.8204900000000004</c:v>
                </c:pt>
                <c:pt idx="3290">
                  <c:v>6.1384400000000001</c:v>
                </c:pt>
                <c:pt idx="3291">
                  <c:v>6.8204900000000004</c:v>
                </c:pt>
                <c:pt idx="3292">
                  <c:v>6.8204900000000004</c:v>
                </c:pt>
                <c:pt idx="3293">
                  <c:v>6.8204900000000004</c:v>
                </c:pt>
                <c:pt idx="3294">
                  <c:v>6.8204900000000004</c:v>
                </c:pt>
                <c:pt idx="3295">
                  <c:v>6.8204900000000004</c:v>
                </c:pt>
                <c:pt idx="3296">
                  <c:v>8.18459</c:v>
                </c:pt>
                <c:pt idx="3297">
                  <c:v>8.18459</c:v>
                </c:pt>
                <c:pt idx="3298">
                  <c:v>9.5486900000000006</c:v>
                </c:pt>
                <c:pt idx="3299">
                  <c:v>10.230700000000001</c:v>
                </c:pt>
                <c:pt idx="3300">
                  <c:v>10.912800000000001</c:v>
                </c:pt>
                <c:pt idx="3301">
                  <c:v>10.912800000000001</c:v>
                </c:pt>
                <c:pt idx="3302">
                  <c:v>9.5486900000000006</c:v>
                </c:pt>
                <c:pt idx="3303">
                  <c:v>8.8666400000000003</c:v>
                </c:pt>
                <c:pt idx="3304">
                  <c:v>9.5486900000000006</c:v>
                </c:pt>
                <c:pt idx="3305">
                  <c:v>9.5486900000000006</c:v>
                </c:pt>
                <c:pt idx="3306">
                  <c:v>10.230700000000001</c:v>
                </c:pt>
                <c:pt idx="3307">
                  <c:v>10.230700000000001</c:v>
                </c:pt>
                <c:pt idx="3308">
                  <c:v>56.837400000000002</c:v>
                </c:pt>
                <c:pt idx="3309">
                  <c:v>36.279200000000003</c:v>
                </c:pt>
                <c:pt idx="3310">
                  <c:v>22.584399999999999</c:v>
                </c:pt>
                <c:pt idx="3311">
                  <c:v>19.580400000000001</c:v>
                </c:pt>
                <c:pt idx="3312">
                  <c:v>15.384600000000001</c:v>
                </c:pt>
                <c:pt idx="3313">
                  <c:v>12.6305</c:v>
                </c:pt>
                <c:pt idx="3314">
                  <c:v>10.7409</c:v>
                </c:pt>
                <c:pt idx="3315">
                  <c:v>10.875500000000001</c:v>
                </c:pt>
                <c:pt idx="3316">
                  <c:v>9.6256900000000005</c:v>
                </c:pt>
                <c:pt idx="3317">
                  <c:v>8.6179500000000004</c:v>
                </c:pt>
                <c:pt idx="3318">
                  <c:v>12.2791</c:v>
                </c:pt>
                <c:pt idx="3319">
                  <c:v>12.2341</c:v>
                </c:pt>
                <c:pt idx="3320">
                  <c:v>11.2735</c:v>
                </c:pt>
                <c:pt idx="3321">
                  <c:v>10.439500000000001</c:v>
                </c:pt>
                <c:pt idx="3322">
                  <c:v>9.7319700000000005</c:v>
                </c:pt>
                <c:pt idx="3323">
                  <c:v>9.8627800000000008</c:v>
                </c:pt>
                <c:pt idx="3324">
                  <c:v>9.9881700000000002</c:v>
                </c:pt>
                <c:pt idx="3325">
                  <c:v>9.5486900000000006</c:v>
                </c:pt>
                <c:pt idx="3326">
                  <c:v>9.5486900000000006</c:v>
                </c:pt>
                <c:pt idx="3327">
                  <c:v>8.18459</c:v>
                </c:pt>
                <c:pt idx="3328">
                  <c:v>8.18459</c:v>
                </c:pt>
                <c:pt idx="3329">
                  <c:v>8.18459</c:v>
                </c:pt>
                <c:pt idx="3330">
                  <c:v>9.5486900000000006</c:v>
                </c:pt>
                <c:pt idx="3331">
                  <c:v>9.5486900000000006</c:v>
                </c:pt>
                <c:pt idx="3332">
                  <c:v>9.5486900000000006</c:v>
                </c:pt>
                <c:pt idx="3333">
                  <c:v>10.230700000000001</c:v>
                </c:pt>
                <c:pt idx="3334">
                  <c:v>10.912800000000001</c:v>
                </c:pt>
                <c:pt idx="3335">
                  <c:v>8.18459</c:v>
                </c:pt>
                <c:pt idx="3336">
                  <c:v>8.18459</c:v>
                </c:pt>
                <c:pt idx="3337">
                  <c:v>8.18459</c:v>
                </c:pt>
                <c:pt idx="3338">
                  <c:v>8.8666400000000003</c:v>
                </c:pt>
                <c:pt idx="3339">
                  <c:v>9.5486900000000006</c:v>
                </c:pt>
                <c:pt idx="3340">
                  <c:v>10.230700000000001</c:v>
                </c:pt>
                <c:pt idx="3341">
                  <c:v>10.912800000000001</c:v>
                </c:pt>
                <c:pt idx="3342">
                  <c:v>9.5486900000000006</c:v>
                </c:pt>
                <c:pt idx="3343">
                  <c:v>8.8666400000000003</c:v>
                </c:pt>
                <c:pt idx="3344">
                  <c:v>9.5486900000000006</c:v>
                </c:pt>
                <c:pt idx="3345">
                  <c:v>8.8666400000000003</c:v>
                </c:pt>
                <c:pt idx="3346">
                  <c:v>9.5486900000000006</c:v>
                </c:pt>
                <c:pt idx="3347">
                  <c:v>8.8666400000000003</c:v>
                </c:pt>
                <c:pt idx="3348">
                  <c:v>8.8666400000000003</c:v>
                </c:pt>
                <c:pt idx="3349">
                  <c:v>8.8666400000000003</c:v>
                </c:pt>
                <c:pt idx="3350">
                  <c:v>7.5025399999999998</c:v>
                </c:pt>
                <c:pt idx="3351">
                  <c:v>6.8204900000000004</c:v>
                </c:pt>
                <c:pt idx="3352">
                  <c:v>6.8204900000000004</c:v>
                </c:pt>
                <c:pt idx="3353">
                  <c:v>7.5025399999999998</c:v>
                </c:pt>
                <c:pt idx="3354">
                  <c:v>6.8204900000000004</c:v>
                </c:pt>
                <c:pt idx="3355">
                  <c:v>6.8204900000000004</c:v>
                </c:pt>
                <c:pt idx="3356">
                  <c:v>6.1384400000000001</c:v>
                </c:pt>
                <c:pt idx="3357">
                  <c:v>4.7743399999999996</c:v>
                </c:pt>
                <c:pt idx="3358">
                  <c:v>4.0922900000000002</c:v>
                </c:pt>
                <c:pt idx="3359">
                  <c:v>4.7743399999999996</c:v>
                </c:pt>
                <c:pt idx="3360">
                  <c:v>4.0922900000000002</c:v>
                </c:pt>
                <c:pt idx="3361">
                  <c:v>3.41025</c:v>
                </c:pt>
                <c:pt idx="3362">
                  <c:v>4.7743399999999996</c:v>
                </c:pt>
                <c:pt idx="3363">
                  <c:v>5.4563899999999999</c:v>
                </c:pt>
                <c:pt idx="3364">
                  <c:v>4.7743399999999996</c:v>
                </c:pt>
                <c:pt idx="3365">
                  <c:v>4.0922900000000002</c:v>
                </c:pt>
                <c:pt idx="3366">
                  <c:v>4.0922900000000002</c:v>
                </c:pt>
                <c:pt idx="3367">
                  <c:v>4.0922900000000002</c:v>
                </c:pt>
                <c:pt idx="3368">
                  <c:v>4.7743399999999996</c:v>
                </c:pt>
                <c:pt idx="3369">
                  <c:v>6.8204900000000004</c:v>
                </c:pt>
                <c:pt idx="3370">
                  <c:v>7.5025399999999998</c:v>
                </c:pt>
                <c:pt idx="3371">
                  <c:v>7.5025399999999998</c:v>
                </c:pt>
                <c:pt idx="3372">
                  <c:v>8.18459</c:v>
                </c:pt>
                <c:pt idx="3373">
                  <c:v>8.18459</c:v>
                </c:pt>
                <c:pt idx="3374">
                  <c:v>8.8666400000000003</c:v>
                </c:pt>
                <c:pt idx="3375">
                  <c:v>10.230700000000001</c:v>
                </c:pt>
                <c:pt idx="3376">
                  <c:v>10.230700000000001</c:v>
                </c:pt>
                <c:pt idx="3377">
                  <c:v>10.230700000000001</c:v>
                </c:pt>
                <c:pt idx="3378">
                  <c:v>10.912800000000001</c:v>
                </c:pt>
                <c:pt idx="3379">
                  <c:v>10.912800000000001</c:v>
                </c:pt>
                <c:pt idx="3380">
                  <c:v>10.230700000000001</c:v>
                </c:pt>
                <c:pt idx="3381">
                  <c:v>10.230700000000001</c:v>
                </c:pt>
                <c:pt idx="3382">
                  <c:v>10.912800000000001</c:v>
                </c:pt>
                <c:pt idx="3383">
                  <c:v>12.276899999999999</c:v>
                </c:pt>
                <c:pt idx="3384">
                  <c:v>12.276899999999999</c:v>
                </c:pt>
                <c:pt idx="3385">
                  <c:v>12.276899999999999</c:v>
                </c:pt>
                <c:pt idx="3386">
                  <c:v>10.230700000000001</c:v>
                </c:pt>
                <c:pt idx="3387">
                  <c:v>8.8666400000000003</c:v>
                </c:pt>
                <c:pt idx="3388">
                  <c:v>8.8666400000000003</c:v>
                </c:pt>
                <c:pt idx="3389">
                  <c:v>8.8666400000000003</c:v>
                </c:pt>
                <c:pt idx="3390">
                  <c:v>9.5486900000000006</c:v>
                </c:pt>
                <c:pt idx="3391">
                  <c:v>9.5486900000000006</c:v>
                </c:pt>
                <c:pt idx="3392">
                  <c:v>10.912800000000001</c:v>
                </c:pt>
                <c:pt idx="3393">
                  <c:v>10.912800000000001</c:v>
                </c:pt>
                <c:pt idx="3394">
                  <c:v>11.594799999999999</c:v>
                </c:pt>
                <c:pt idx="3395">
                  <c:v>10.912800000000001</c:v>
                </c:pt>
                <c:pt idx="3396">
                  <c:v>10.230700000000001</c:v>
                </c:pt>
                <c:pt idx="3397">
                  <c:v>9.5486900000000006</c:v>
                </c:pt>
                <c:pt idx="3398">
                  <c:v>9.5486900000000006</c:v>
                </c:pt>
                <c:pt idx="3399">
                  <c:v>9.5486900000000006</c:v>
                </c:pt>
                <c:pt idx="3400">
                  <c:v>9.5486900000000006</c:v>
                </c:pt>
                <c:pt idx="3401">
                  <c:v>8.18459</c:v>
                </c:pt>
                <c:pt idx="3402">
                  <c:v>8.8666400000000003</c:v>
                </c:pt>
                <c:pt idx="3403">
                  <c:v>10.230700000000001</c:v>
                </c:pt>
                <c:pt idx="3404">
                  <c:v>10.912800000000001</c:v>
                </c:pt>
                <c:pt idx="3405">
                  <c:v>10.912800000000001</c:v>
                </c:pt>
                <c:pt idx="3406">
                  <c:v>11.594799999999999</c:v>
                </c:pt>
                <c:pt idx="3407">
                  <c:v>11.594799999999999</c:v>
                </c:pt>
                <c:pt idx="3408">
                  <c:v>10.230700000000001</c:v>
                </c:pt>
                <c:pt idx="3409">
                  <c:v>10.912800000000001</c:v>
                </c:pt>
                <c:pt idx="3410">
                  <c:v>7.5025399999999998</c:v>
                </c:pt>
                <c:pt idx="3411">
                  <c:v>7.5025399999999998</c:v>
                </c:pt>
                <c:pt idx="3412">
                  <c:v>7.5025399999999998</c:v>
                </c:pt>
                <c:pt idx="3413">
                  <c:v>7.5025399999999998</c:v>
                </c:pt>
                <c:pt idx="3414">
                  <c:v>7.5025399999999998</c:v>
                </c:pt>
                <c:pt idx="3415">
                  <c:v>8.18459</c:v>
                </c:pt>
                <c:pt idx="3416">
                  <c:v>9.5486900000000006</c:v>
                </c:pt>
                <c:pt idx="3417">
                  <c:v>9.5486900000000006</c:v>
                </c:pt>
                <c:pt idx="3418">
                  <c:v>9.5486900000000006</c:v>
                </c:pt>
                <c:pt idx="3419">
                  <c:v>9.5486900000000006</c:v>
                </c:pt>
                <c:pt idx="3420">
                  <c:v>8.18459</c:v>
                </c:pt>
                <c:pt idx="3421">
                  <c:v>8.18459</c:v>
                </c:pt>
                <c:pt idx="3422">
                  <c:v>7.5025399999999998</c:v>
                </c:pt>
                <c:pt idx="3423">
                  <c:v>6.8204900000000004</c:v>
                </c:pt>
                <c:pt idx="3424">
                  <c:v>6.8204900000000004</c:v>
                </c:pt>
                <c:pt idx="3425">
                  <c:v>8.18459</c:v>
                </c:pt>
                <c:pt idx="3426">
                  <c:v>8.18459</c:v>
                </c:pt>
                <c:pt idx="3427">
                  <c:v>8.18459</c:v>
                </c:pt>
                <c:pt idx="3428">
                  <c:v>8.18459</c:v>
                </c:pt>
                <c:pt idx="3429">
                  <c:v>7.5025399999999998</c:v>
                </c:pt>
                <c:pt idx="3430">
                  <c:v>6.8204900000000004</c:v>
                </c:pt>
                <c:pt idx="3431">
                  <c:v>6.8204900000000004</c:v>
                </c:pt>
                <c:pt idx="3432">
                  <c:v>6.1384400000000001</c:v>
                </c:pt>
                <c:pt idx="3433">
                  <c:v>5.4563899999999999</c:v>
                </c:pt>
                <c:pt idx="3434">
                  <c:v>5.4563899999999999</c:v>
                </c:pt>
                <c:pt idx="3435">
                  <c:v>4.7743399999999996</c:v>
                </c:pt>
                <c:pt idx="3436">
                  <c:v>4.7743399999999996</c:v>
                </c:pt>
                <c:pt idx="3437">
                  <c:v>4.0922900000000002</c:v>
                </c:pt>
                <c:pt idx="3438">
                  <c:v>4.7743399999999996</c:v>
                </c:pt>
                <c:pt idx="3439">
                  <c:v>5.4563899999999999</c:v>
                </c:pt>
                <c:pt idx="3440">
                  <c:v>6.1384400000000001</c:v>
                </c:pt>
                <c:pt idx="3441">
                  <c:v>6.1384400000000001</c:v>
                </c:pt>
                <c:pt idx="3442">
                  <c:v>5.4563899999999999</c:v>
                </c:pt>
                <c:pt idx="3443">
                  <c:v>4.0922900000000002</c:v>
                </c:pt>
                <c:pt idx="3444">
                  <c:v>3.41025</c:v>
                </c:pt>
                <c:pt idx="3445">
                  <c:v>3.41025</c:v>
                </c:pt>
                <c:pt idx="3446">
                  <c:v>4.0922900000000002</c:v>
                </c:pt>
                <c:pt idx="3447">
                  <c:v>4.0922900000000002</c:v>
                </c:pt>
                <c:pt idx="3448">
                  <c:v>4.0922900000000002</c:v>
                </c:pt>
                <c:pt idx="3449">
                  <c:v>4.0922900000000002</c:v>
                </c:pt>
                <c:pt idx="3450">
                  <c:v>4.7743399999999996</c:v>
                </c:pt>
                <c:pt idx="3451">
                  <c:v>4.7743399999999996</c:v>
                </c:pt>
                <c:pt idx="3452">
                  <c:v>5.4563899999999999</c:v>
                </c:pt>
                <c:pt idx="3453">
                  <c:v>6.1384400000000001</c:v>
                </c:pt>
                <c:pt idx="3454">
                  <c:v>5.4563899999999999</c:v>
                </c:pt>
                <c:pt idx="3455">
                  <c:v>7.5025399999999998</c:v>
                </c:pt>
                <c:pt idx="3456">
                  <c:v>6.1384400000000001</c:v>
                </c:pt>
                <c:pt idx="3457">
                  <c:v>6.8204900000000004</c:v>
                </c:pt>
                <c:pt idx="3458">
                  <c:v>7.5025399999999998</c:v>
                </c:pt>
                <c:pt idx="3459">
                  <c:v>8.8666400000000003</c:v>
                </c:pt>
                <c:pt idx="3460">
                  <c:v>8.8666400000000003</c:v>
                </c:pt>
                <c:pt idx="3461">
                  <c:v>8.8666400000000003</c:v>
                </c:pt>
                <c:pt idx="3462">
                  <c:v>8.8666400000000003</c:v>
                </c:pt>
                <c:pt idx="3463">
                  <c:v>8.8666400000000003</c:v>
                </c:pt>
                <c:pt idx="3464">
                  <c:v>10.230700000000001</c:v>
                </c:pt>
                <c:pt idx="3465">
                  <c:v>10.912800000000001</c:v>
                </c:pt>
                <c:pt idx="3466">
                  <c:v>11.594799999999999</c:v>
                </c:pt>
                <c:pt idx="3467">
                  <c:v>10.912800000000001</c:v>
                </c:pt>
                <c:pt idx="3468">
                  <c:v>10.230700000000001</c:v>
                </c:pt>
                <c:pt idx="3469">
                  <c:v>10.230700000000001</c:v>
                </c:pt>
                <c:pt idx="3470">
                  <c:v>10.230700000000001</c:v>
                </c:pt>
                <c:pt idx="3471">
                  <c:v>10.230700000000001</c:v>
                </c:pt>
                <c:pt idx="3472">
                  <c:v>8.18459</c:v>
                </c:pt>
                <c:pt idx="3473">
                  <c:v>9.5486900000000006</c:v>
                </c:pt>
                <c:pt idx="3474">
                  <c:v>10.230700000000001</c:v>
                </c:pt>
                <c:pt idx="3475">
                  <c:v>10.230700000000001</c:v>
                </c:pt>
                <c:pt idx="3476">
                  <c:v>9.5486900000000006</c:v>
                </c:pt>
                <c:pt idx="3477">
                  <c:v>9.5486900000000006</c:v>
                </c:pt>
                <c:pt idx="3478">
                  <c:v>9.5486900000000006</c:v>
                </c:pt>
                <c:pt idx="3479">
                  <c:v>9.5486900000000006</c:v>
                </c:pt>
                <c:pt idx="3480">
                  <c:v>10.230700000000001</c:v>
                </c:pt>
                <c:pt idx="3481">
                  <c:v>9.5486900000000006</c:v>
                </c:pt>
                <c:pt idx="3482">
                  <c:v>20.060300000000002</c:v>
                </c:pt>
                <c:pt idx="3483">
                  <c:v>29.654299999999999</c:v>
                </c:pt>
                <c:pt idx="3484">
                  <c:v>22.887599999999999</c:v>
                </c:pt>
                <c:pt idx="3485">
                  <c:v>23.064499999999999</c:v>
                </c:pt>
                <c:pt idx="3486">
                  <c:v>20.668199999999999</c:v>
                </c:pt>
                <c:pt idx="3487">
                  <c:v>19.063500000000001</c:v>
                </c:pt>
                <c:pt idx="3488">
                  <c:v>17.995999999999999</c:v>
                </c:pt>
                <c:pt idx="3489">
                  <c:v>17.168299999999999</c:v>
                </c:pt>
                <c:pt idx="3490">
                  <c:v>16.568000000000001</c:v>
                </c:pt>
                <c:pt idx="3491">
                  <c:v>16.0627</c:v>
                </c:pt>
                <c:pt idx="3492">
                  <c:v>14.5593</c:v>
                </c:pt>
                <c:pt idx="3493">
                  <c:v>13.2933</c:v>
                </c:pt>
                <c:pt idx="3494">
                  <c:v>15.072900000000001</c:v>
                </c:pt>
                <c:pt idx="3495">
                  <c:v>14.827199999999999</c:v>
                </c:pt>
                <c:pt idx="3496">
                  <c:v>15.4457</c:v>
                </c:pt>
                <c:pt idx="3497">
                  <c:v>15.2073</c:v>
                </c:pt>
                <c:pt idx="3498">
                  <c:v>14.2987</c:v>
                </c:pt>
                <c:pt idx="3499">
                  <c:v>14.323</c:v>
                </c:pt>
                <c:pt idx="3500">
                  <c:v>12.9589</c:v>
                </c:pt>
                <c:pt idx="3501">
                  <c:v>10.912800000000001</c:v>
                </c:pt>
                <c:pt idx="3502">
                  <c:v>9.5486900000000006</c:v>
                </c:pt>
                <c:pt idx="3503">
                  <c:v>10.230700000000001</c:v>
                </c:pt>
                <c:pt idx="3504">
                  <c:v>9.5486900000000006</c:v>
                </c:pt>
                <c:pt idx="3505">
                  <c:v>9.5486900000000006</c:v>
                </c:pt>
                <c:pt idx="3506">
                  <c:v>8.8666400000000003</c:v>
                </c:pt>
                <c:pt idx="3507">
                  <c:v>9.5486900000000006</c:v>
                </c:pt>
                <c:pt idx="3508">
                  <c:v>9.5486900000000006</c:v>
                </c:pt>
                <c:pt idx="3509">
                  <c:v>10.230700000000001</c:v>
                </c:pt>
                <c:pt idx="3510">
                  <c:v>11.594799999999999</c:v>
                </c:pt>
                <c:pt idx="3511">
                  <c:v>10.912800000000001</c:v>
                </c:pt>
                <c:pt idx="3512">
                  <c:v>8.8666400000000003</c:v>
                </c:pt>
                <c:pt idx="3513">
                  <c:v>7.5025399999999998</c:v>
                </c:pt>
                <c:pt idx="3514">
                  <c:v>7.5025399999999998</c:v>
                </c:pt>
                <c:pt idx="3515">
                  <c:v>8.18459</c:v>
                </c:pt>
                <c:pt idx="3516">
                  <c:v>7.5025399999999998</c:v>
                </c:pt>
                <c:pt idx="3517">
                  <c:v>8.18459</c:v>
                </c:pt>
                <c:pt idx="3518">
                  <c:v>9.5486900000000006</c:v>
                </c:pt>
                <c:pt idx="3519">
                  <c:v>9.5486900000000006</c:v>
                </c:pt>
                <c:pt idx="3520">
                  <c:v>8.18459</c:v>
                </c:pt>
                <c:pt idx="3521">
                  <c:v>9.5486900000000006</c:v>
                </c:pt>
                <c:pt idx="3522">
                  <c:v>10.230700000000001</c:v>
                </c:pt>
                <c:pt idx="3523">
                  <c:v>10.230700000000001</c:v>
                </c:pt>
                <c:pt idx="3524">
                  <c:v>10.230700000000001</c:v>
                </c:pt>
                <c:pt idx="3525">
                  <c:v>9.5486900000000006</c:v>
                </c:pt>
                <c:pt idx="3526">
                  <c:v>8.18459</c:v>
                </c:pt>
                <c:pt idx="3527">
                  <c:v>7.5025399999999998</c:v>
                </c:pt>
                <c:pt idx="3528">
                  <c:v>7.5025399999999998</c:v>
                </c:pt>
                <c:pt idx="3529">
                  <c:v>8.18459</c:v>
                </c:pt>
                <c:pt idx="3530">
                  <c:v>8.18459</c:v>
                </c:pt>
                <c:pt idx="3531">
                  <c:v>9.5486900000000006</c:v>
                </c:pt>
                <c:pt idx="3532">
                  <c:v>8.18459</c:v>
                </c:pt>
                <c:pt idx="3533">
                  <c:v>9.5486900000000006</c:v>
                </c:pt>
                <c:pt idx="3534">
                  <c:v>9.5486900000000006</c:v>
                </c:pt>
                <c:pt idx="3535">
                  <c:v>8.8666400000000003</c:v>
                </c:pt>
                <c:pt idx="3536">
                  <c:v>8.8666400000000003</c:v>
                </c:pt>
                <c:pt idx="3537">
                  <c:v>9.5486900000000006</c:v>
                </c:pt>
                <c:pt idx="3538">
                  <c:v>10.230700000000001</c:v>
                </c:pt>
                <c:pt idx="3539">
                  <c:v>8.8666400000000003</c:v>
                </c:pt>
                <c:pt idx="3540">
                  <c:v>10.230700000000001</c:v>
                </c:pt>
                <c:pt idx="3541">
                  <c:v>10.912800000000001</c:v>
                </c:pt>
                <c:pt idx="3542">
                  <c:v>10.230700000000001</c:v>
                </c:pt>
                <c:pt idx="3543">
                  <c:v>10.230700000000001</c:v>
                </c:pt>
                <c:pt idx="3544">
                  <c:v>10.230700000000001</c:v>
                </c:pt>
                <c:pt idx="3545">
                  <c:v>9.5486900000000006</c:v>
                </c:pt>
                <c:pt idx="3546">
                  <c:v>8.8666400000000003</c:v>
                </c:pt>
                <c:pt idx="3547">
                  <c:v>9.5486900000000006</c:v>
                </c:pt>
                <c:pt idx="3548">
                  <c:v>8.18459</c:v>
                </c:pt>
                <c:pt idx="3549">
                  <c:v>8.8666400000000003</c:v>
                </c:pt>
                <c:pt idx="3550">
                  <c:v>8.18459</c:v>
                </c:pt>
                <c:pt idx="3551">
                  <c:v>6.8204900000000004</c:v>
                </c:pt>
                <c:pt idx="3552">
                  <c:v>7.5025399999999998</c:v>
                </c:pt>
                <c:pt idx="3553">
                  <c:v>6.8204900000000004</c:v>
                </c:pt>
                <c:pt idx="3554">
                  <c:v>6.1384400000000001</c:v>
                </c:pt>
                <c:pt idx="3555">
                  <c:v>5.4563899999999999</c:v>
                </c:pt>
                <c:pt idx="3556">
                  <c:v>4.7743399999999996</c:v>
                </c:pt>
                <c:pt idx="3557">
                  <c:v>4.0922900000000002</c:v>
                </c:pt>
                <c:pt idx="3558">
                  <c:v>4.0922900000000002</c:v>
                </c:pt>
                <c:pt idx="3559">
                  <c:v>4.0922900000000002</c:v>
                </c:pt>
                <c:pt idx="3560">
                  <c:v>4.0922900000000002</c:v>
                </c:pt>
                <c:pt idx="3561">
                  <c:v>4.0922900000000002</c:v>
                </c:pt>
                <c:pt idx="3562">
                  <c:v>4.0922900000000002</c:v>
                </c:pt>
                <c:pt idx="3563">
                  <c:v>4.7743399999999996</c:v>
                </c:pt>
                <c:pt idx="3564">
                  <c:v>5.4563899999999999</c:v>
                </c:pt>
                <c:pt idx="3565">
                  <c:v>5.4563899999999999</c:v>
                </c:pt>
                <c:pt idx="3566">
                  <c:v>5.4563899999999999</c:v>
                </c:pt>
                <c:pt idx="3567">
                  <c:v>6.1384400000000001</c:v>
                </c:pt>
                <c:pt idx="3568">
                  <c:v>6.1384400000000001</c:v>
                </c:pt>
                <c:pt idx="3569">
                  <c:v>6.1384400000000001</c:v>
                </c:pt>
                <c:pt idx="3570">
                  <c:v>6.1384400000000001</c:v>
                </c:pt>
                <c:pt idx="3571">
                  <c:v>6.1384400000000001</c:v>
                </c:pt>
                <c:pt idx="3572">
                  <c:v>6.1384400000000001</c:v>
                </c:pt>
                <c:pt idx="3573">
                  <c:v>6.8204900000000004</c:v>
                </c:pt>
                <c:pt idx="3574">
                  <c:v>6.8204900000000004</c:v>
                </c:pt>
                <c:pt idx="3575">
                  <c:v>6.1384400000000001</c:v>
                </c:pt>
                <c:pt idx="3576">
                  <c:v>5.4563899999999999</c:v>
                </c:pt>
                <c:pt idx="3577">
                  <c:v>5.4563899999999999</c:v>
                </c:pt>
                <c:pt idx="3578">
                  <c:v>6.8204900000000004</c:v>
                </c:pt>
                <c:pt idx="3579">
                  <c:v>6.1384400000000001</c:v>
                </c:pt>
                <c:pt idx="3580">
                  <c:v>6.1384400000000001</c:v>
                </c:pt>
                <c:pt idx="3581">
                  <c:v>6.1384400000000001</c:v>
                </c:pt>
                <c:pt idx="3582">
                  <c:v>4.7743399999999996</c:v>
                </c:pt>
                <c:pt idx="3583">
                  <c:v>4.0922900000000002</c:v>
                </c:pt>
                <c:pt idx="3584">
                  <c:v>4.7743399999999996</c:v>
                </c:pt>
                <c:pt idx="3585">
                  <c:v>4.7743399999999996</c:v>
                </c:pt>
                <c:pt idx="3586">
                  <c:v>4.7743399999999996</c:v>
                </c:pt>
                <c:pt idx="3587">
                  <c:v>4.0922900000000002</c:v>
                </c:pt>
                <c:pt idx="3588">
                  <c:v>4.0922900000000002</c:v>
                </c:pt>
                <c:pt idx="3589">
                  <c:v>4.7743399999999996</c:v>
                </c:pt>
                <c:pt idx="3590">
                  <c:v>4.0922900000000002</c:v>
                </c:pt>
                <c:pt idx="3591">
                  <c:v>4.0922900000000002</c:v>
                </c:pt>
                <c:pt idx="3592">
                  <c:v>5.4563899999999999</c:v>
                </c:pt>
                <c:pt idx="3593">
                  <c:v>6.1384400000000001</c:v>
                </c:pt>
                <c:pt idx="3594">
                  <c:v>6.8204900000000004</c:v>
                </c:pt>
                <c:pt idx="3595">
                  <c:v>6.1384400000000001</c:v>
                </c:pt>
                <c:pt idx="3596">
                  <c:v>5.4563899999999999</c:v>
                </c:pt>
                <c:pt idx="3597">
                  <c:v>5.4563899999999999</c:v>
                </c:pt>
                <c:pt idx="3598">
                  <c:v>5.4563899999999999</c:v>
                </c:pt>
                <c:pt idx="3599">
                  <c:v>6.8204900000000004</c:v>
                </c:pt>
                <c:pt idx="3600">
                  <c:v>6.8204900000000004</c:v>
                </c:pt>
                <c:pt idx="3601">
                  <c:v>6.1384400000000001</c:v>
                </c:pt>
                <c:pt idx="3602">
                  <c:v>5.4563899999999999</c:v>
                </c:pt>
                <c:pt idx="3603">
                  <c:v>5.4563899999999999</c:v>
                </c:pt>
                <c:pt idx="3604">
                  <c:v>5.4563899999999999</c:v>
                </c:pt>
                <c:pt idx="3605">
                  <c:v>6.8204900000000004</c:v>
                </c:pt>
                <c:pt idx="3606">
                  <c:v>6.1384400000000001</c:v>
                </c:pt>
                <c:pt idx="3607">
                  <c:v>6.1384400000000001</c:v>
                </c:pt>
                <c:pt idx="3608">
                  <c:v>6.1384400000000001</c:v>
                </c:pt>
                <c:pt idx="3609">
                  <c:v>4.7743399999999996</c:v>
                </c:pt>
                <c:pt idx="3610">
                  <c:v>4.0922900000000002</c:v>
                </c:pt>
                <c:pt idx="3611">
                  <c:v>3.41025</c:v>
                </c:pt>
                <c:pt idx="3612">
                  <c:v>3.41025</c:v>
                </c:pt>
                <c:pt idx="3613">
                  <c:v>4.7743399999999996</c:v>
                </c:pt>
                <c:pt idx="3614">
                  <c:v>4.7743399999999996</c:v>
                </c:pt>
                <c:pt idx="3615">
                  <c:v>5.4563899999999999</c:v>
                </c:pt>
                <c:pt idx="3616">
                  <c:v>5.4563899999999999</c:v>
                </c:pt>
                <c:pt idx="3617">
                  <c:v>6.1384400000000001</c:v>
                </c:pt>
                <c:pt idx="3618">
                  <c:v>6.1384400000000001</c:v>
                </c:pt>
                <c:pt idx="3619">
                  <c:v>6.1384400000000001</c:v>
                </c:pt>
                <c:pt idx="3620">
                  <c:v>7.5025399999999998</c:v>
                </c:pt>
                <c:pt idx="3621">
                  <c:v>7.5025399999999998</c:v>
                </c:pt>
                <c:pt idx="3622">
                  <c:v>6.8204900000000004</c:v>
                </c:pt>
                <c:pt idx="3623">
                  <c:v>6.8204900000000004</c:v>
                </c:pt>
                <c:pt idx="3624">
                  <c:v>7.5025399999999998</c:v>
                </c:pt>
                <c:pt idx="3625">
                  <c:v>8.18459</c:v>
                </c:pt>
                <c:pt idx="3626">
                  <c:v>8.8666400000000003</c:v>
                </c:pt>
                <c:pt idx="3627">
                  <c:v>8.8666400000000003</c:v>
                </c:pt>
                <c:pt idx="3628">
                  <c:v>9.5486900000000006</c:v>
                </c:pt>
                <c:pt idx="3629">
                  <c:v>9.5486900000000006</c:v>
                </c:pt>
                <c:pt idx="3630">
                  <c:v>9.5486900000000006</c:v>
                </c:pt>
                <c:pt idx="3631">
                  <c:v>7.5025399999999998</c:v>
                </c:pt>
                <c:pt idx="3632">
                  <c:v>8.18459</c:v>
                </c:pt>
                <c:pt idx="3633">
                  <c:v>8.8666400000000003</c:v>
                </c:pt>
                <c:pt idx="3634">
                  <c:v>8.18459</c:v>
                </c:pt>
                <c:pt idx="3635">
                  <c:v>7.5025399999999998</c:v>
                </c:pt>
                <c:pt idx="3636">
                  <c:v>7.5025399999999998</c:v>
                </c:pt>
                <c:pt idx="3637">
                  <c:v>6.1384400000000001</c:v>
                </c:pt>
                <c:pt idx="3638">
                  <c:v>6.1384400000000001</c:v>
                </c:pt>
                <c:pt idx="3639">
                  <c:v>6.1384400000000001</c:v>
                </c:pt>
                <c:pt idx="3640">
                  <c:v>6.1384400000000001</c:v>
                </c:pt>
                <c:pt idx="3641">
                  <c:v>6.1384400000000001</c:v>
                </c:pt>
                <c:pt idx="3642">
                  <c:v>4.7743399999999996</c:v>
                </c:pt>
                <c:pt idx="3643">
                  <c:v>4.0922900000000002</c:v>
                </c:pt>
                <c:pt idx="3644">
                  <c:v>4.7743399999999996</c:v>
                </c:pt>
                <c:pt idx="3645">
                  <c:v>4.0922900000000002</c:v>
                </c:pt>
                <c:pt idx="3646">
                  <c:v>5.4563899999999999</c:v>
                </c:pt>
                <c:pt idx="3647">
                  <c:v>5.4563899999999999</c:v>
                </c:pt>
                <c:pt idx="3648">
                  <c:v>6.1384400000000001</c:v>
                </c:pt>
                <c:pt idx="3649">
                  <c:v>5.4563899999999999</c:v>
                </c:pt>
                <c:pt idx="3650">
                  <c:v>4.0922900000000002</c:v>
                </c:pt>
                <c:pt idx="3651">
                  <c:v>4.0922900000000002</c:v>
                </c:pt>
                <c:pt idx="3652">
                  <c:v>3.41025</c:v>
                </c:pt>
                <c:pt idx="3653">
                  <c:v>4.0922900000000002</c:v>
                </c:pt>
                <c:pt idx="3654">
                  <c:v>4.0922900000000002</c:v>
                </c:pt>
                <c:pt idx="3655">
                  <c:v>4.7743399999999996</c:v>
                </c:pt>
                <c:pt idx="3656">
                  <c:v>0</c:v>
                </c:pt>
                <c:pt idx="3657">
                  <c:v>7.5783199999999997</c:v>
                </c:pt>
                <c:pt idx="3658">
                  <c:v>4.6397899999999996</c:v>
                </c:pt>
                <c:pt idx="3659">
                  <c:v>6.6541399999999999</c:v>
                </c:pt>
                <c:pt idx="3660">
                  <c:v>13.0162</c:v>
                </c:pt>
                <c:pt idx="3661">
                  <c:v>10.657</c:v>
                </c:pt>
                <c:pt idx="3662">
                  <c:v>9.0457400000000003</c:v>
                </c:pt>
                <c:pt idx="3663">
                  <c:v>7.8396400000000002</c:v>
                </c:pt>
                <c:pt idx="3664">
                  <c:v>9.7039500000000007</c:v>
                </c:pt>
                <c:pt idx="3665">
                  <c:v>9.9207099999999997</c:v>
                </c:pt>
                <c:pt idx="3666">
                  <c:v>8.9891100000000002</c:v>
                </c:pt>
                <c:pt idx="3667">
                  <c:v>9.2307400000000008</c:v>
                </c:pt>
                <c:pt idx="3668">
                  <c:v>9.4466599999999996</c:v>
                </c:pt>
                <c:pt idx="3669">
                  <c:v>8.7442200000000003</c:v>
                </c:pt>
                <c:pt idx="3670">
                  <c:v>9.7784800000000001</c:v>
                </c:pt>
                <c:pt idx="3671">
                  <c:v>9.90686</c:v>
                </c:pt>
                <c:pt idx="3672">
                  <c:v>9.3137000000000008</c:v>
                </c:pt>
                <c:pt idx="3673">
                  <c:v>8.8666400000000003</c:v>
                </c:pt>
                <c:pt idx="3674">
                  <c:v>8.8666400000000003</c:v>
                </c:pt>
                <c:pt idx="3675">
                  <c:v>10.230700000000001</c:v>
                </c:pt>
                <c:pt idx="3676">
                  <c:v>10.912800000000001</c:v>
                </c:pt>
                <c:pt idx="3677">
                  <c:v>8.8666400000000003</c:v>
                </c:pt>
                <c:pt idx="3678">
                  <c:v>8.8666400000000003</c:v>
                </c:pt>
                <c:pt idx="3679">
                  <c:v>9.5486900000000006</c:v>
                </c:pt>
                <c:pt idx="3680">
                  <c:v>10.912800000000001</c:v>
                </c:pt>
                <c:pt idx="3681">
                  <c:v>10.230700000000001</c:v>
                </c:pt>
                <c:pt idx="3682">
                  <c:v>10.912800000000001</c:v>
                </c:pt>
                <c:pt idx="3683">
                  <c:v>10.230700000000001</c:v>
                </c:pt>
                <c:pt idx="3684">
                  <c:v>10.230700000000001</c:v>
                </c:pt>
                <c:pt idx="3685">
                  <c:v>9.5486900000000006</c:v>
                </c:pt>
                <c:pt idx="3686">
                  <c:v>9.5486900000000006</c:v>
                </c:pt>
                <c:pt idx="3687">
                  <c:v>10.912800000000001</c:v>
                </c:pt>
                <c:pt idx="3688">
                  <c:v>10.230700000000001</c:v>
                </c:pt>
                <c:pt idx="3689">
                  <c:v>9.5486900000000006</c:v>
                </c:pt>
                <c:pt idx="3690">
                  <c:v>10.230700000000001</c:v>
                </c:pt>
                <c:pt idx="3691">
                  <c:v>10.230700000000001</c:v>
                </c:pt>
                <c:pt idx="3692">
                  <c:v>8.8666400000000003</c:v>
                </c:pt>
                <c:pt idx="3693">
                  <c:v>8.18459</c:v>
                </c:pt>
                <c:pt idx="3694">
                  <c:v>8.18459</c:v>
                </c:pt>
                <c:pt idx="3695">
                  <c:v>8.18459</c:v>
                </c:pt>
                <c:pt idx="3696">
                  <c:v>8.18459</c:v>
                </c:pt>
                <c:pt idx="3697">
                  <c:v>6.8204900000000004</c:v>
                </c:pt>
                <c:pt idx="3698">
                  <c:v>6.8204900000000004</c:v>
                </c:pt>
                <c:pt idx="3699">
                  <c:v>6.8204900000000004</c:v>
                </c:pt>
                <c:pt idx="3700">
                  <c:v>6.8204900000000004</c:v>
                </c:pt>
                <c:pt idx="3701">
                  <c:v>6.8204900000000004</c:v>
                </c:pt>
                <c:pt idx="3702">
                  <c:v>6.8204900000000004</c:v>
                </c:pt>
                <c:pt idx="3703">
                  <c:v>6.1384400000000001</c:v>
                </c:pt>
                <c:pt idx="3704">
                  <c:v>6.1384400000000001</c:v>
                </c:pt>
                <c:pt idx="3705">
                  <c:v>4.0922900000000002</c:v>
                </c:pt>
                <c:pt idx="3706">
                  <c:v>4.0922900000000002</c:v>
                </c:pt>
                <c:pt idx="3707">
                  <c:v>3.41025</c:v>
                </c:pt>
                <c:pt idx="3708">
                  <c:v>3.41025</c:v>
                </c:pt>
                <c:pt idx="3709">
                  <c:v>3.41025</c:v>
                </c:pt>
                <c:pt idx="3710">
                  <c:v>3.41025</c:v>
                </c:pt>
                <c:pt idx="3711">
                  <c:v>4.0922900000000002</c:v>
                </c:pt>
                <c:pt idx="3712">
                  <c:v>3.41025</c:v>
                </c:pt>
                <c:pt idx="3713">
                  <c:v>4.0922900000000002</c:v>
                </c:pt>
                <c:pt idx="3714">
                  <c:v>3.41025</c:v>
                </c:pt>
                <c:pt idx="3715">
                  <c:v>3.41025</c:v>
                </c:pt>
                <c:pt idx="3716">
                  <c:v>3.41025</c:v>
                </c:pt>
                <c:pt idx="3717">
                  <c:v>2.7282000000000002</c:v>
                </c:pt>
                <c:pt idx="3718">
                  <c:v>2.0461499999999999</c:v>
                </c:pt>
                <c:pt idx="3719">
                  <c:v>2.7282000000000002</c:v>
                </c:pt>
                <c:pt idx="3720">
                  <c:v>2.7282000000000002</c:v>
                </c:pt>
                <c:pt idx="3721">
                  <c:v>3.41025</c:v>
                </c:pt>
                <c:pt idx="3722">
                  <c:v>3.41025</c:v>
                </c:pt>
                <c:pt idx="3723">
                  <c:v>3.41025</c:v>
                </c:pt>
                <c:pt idx="3724">
                  <c:v>4.0922900000000002</c:v>
                </c:pt>
                <c:pt idx="3725">
                  <c:v>3.41025</c:v>
                </c:pt>
                <c:pt idx="3726">
                  <c:v>4.7743399999999996</c:v>
                </c:pt>
                <c:pt idx="3727">
                  <c:v>4.7743399999999996</c:v>
                </c:pt>
                <c:pt idx="3728">
                  <c:v>4.7743399999999996</c:v>
                </c:pt>
                <c:pt idx="3729">
                  <c:v>4.7743399999999996</c:v>
                </c:pt>
                <c:pt idx="3730">
                  <c:v>4.7743399999999996</c:v>
                </c:pt>
                <c:pt idx="3731">
                  <c:v>5.4563899999999999</c:v>
                </c:pt>
                <c:pt idx="3732">
                  <c:v>5.4563899999999999</c:v>
                </c:pt>
                <c:pt idx="3733">
                  <c:v>5.4563899999999999</c:v>
                </c:pt>
                <c:pt idx="3734">
                  <c:v>5.4563899999999999</c:v>
                </c:pt>
                <c:pt idx="3735">
                  <c:v>6.1384400000000001</c:v>
                </c:pt>
                <c:pt idx="3736">
                  <c:v>6.1384400000000001</c:v>
                </c:pt>
                <c:pt idx="3737">
                  <c:v>6.1384400000000001</c:v>
                </c:pt>
                <c:pt idx="3738">
                  <c:v>6.8204900000000004</c:v>
                </c:pt>
                <c:pt idx="3739">
                  <c:v>6.8204900000000004</c:v>
                </c:pt>
                <c:pt idx="3740">
                  <c:v>6.8204900000000004</c:v>
                </c:pt>
                <c:pt idx="3741">
                  <c:v>6.8204900000000004</c:v>
                </c:pt>
                <c:pt idx="3742">
                  <c:v>7.5025399999999998</c:v>
                </c:pt>
                <c:pt idx="3743">
                  <c:v>7.5025399999999998</c:v>
                </c:pt>
                <c:pt idx="3744">
                  <c:v>6.1384400000000001</c:v>
                </c:pt>
                <c:pt idx="3745">
                  <c:v>5.4563899999999999</c:v>
                </c:pt>
                <c:pt idx="3746">
                  <c:v>5.4563899999999999</c:v>
                </c:pt>
                <c:pt idx="3747">
                  <c:v>4.7743399999999996</c:v>
                </c:pt>
                <c:pt idx="3748">
                  <c:v>4.0922900000000002</c:v>
                </c:pt>
                <c:pt idx="3749">
                  <c:v>4.0922900000000002</c:v>
                </c:pt>
                <c:pt idx="3750">
                  <c:v>4.0922900000000002</c:v>
                </c:pt>
                <c:pt idx="3751">
                  <c:v>4.0922900000000002</c:v>
                </c:pt>
                <c:pt idx="3752">
                  <c:v>4.7743399999999996</c:v>
                </c:pt>
                <c:pt idx="3753">
                  <c:v>4.7743399999999996</c:v>
                </c:pt>
                <c:pt idx="3754">
                  <c:v>4.7743399999999996</c:v>
                </c:pt>
                <c:pt idx="3755">
                  <c:v>4.0922900000000002</c:v>
                </c:pt>
                <c:pt idx="3756">
                  <c:v>3.41025</c:v>
                </c:pt>
                <c:pt idx="3757">
                  <c:v>3.41025</c:v>
                </c:pt>
                <c:pt idx="3758">
                  <c:v>4.0922900000000002</c:v>
                </c:pt>
                <c:pt idx="3759">
                  <c:v>2.7282000000000002</c:v>
                </c:pt>
                <c:pt idx="3760">
                  <c:v>2.7282000000000002</c:v>
                </c:pt>
                <c:pt idx="3761">
                  <c:v>3.41025</c:v>
                </c:pt>
                <c:pt idx="3762">
                  <c:v>3.41025</c:v>
                </c:pt>
                <c:pt idx="3763">
                  <c:v>4.0922900000000002</c:v>
                </c:pt>
                <c:pt idx="3764">
                  <c:v>4.0922900000000002</c:v>
                </c:pt>
                <c:pt idx="3765">
                  <c:v>4.7743399999999996</c:v>
                </c:pt>
                <c:pt idx="3766">
                  <c:v>5.4563899999999999</c:v>
                </c:pt>
                <c:pt idx="3767">
                  <c:v>6.8204900000000004</c:v>
                </c:pt>
                <c:pt idx="3768">
                  <c:v>6.8204900000000004</c:v>
                </c:pt>
                <c:pt idx="3769">
                  <c:v>5.4563899999999999</c:v>
                </c:pt>
                <c:pt idx="3770">
                  <c:v>5.4563899999999999</c:v>
                </c:pt>
                <c:pt idx="3771">
                  <c:v>5.4563899999999999</c:v>
                </c:pt>
                <c:pt idx="3772">
                  <c:v>6.1384400000000001</c:v>
                </c:pt>
                <c:pt idx="3773">
                  <c:v>6.8204900000000004</c:v>
                </c:pt>
                <c:pt idx="3774">
                  <c:v>8.18459</c:v>
                </c:pt>
                <c:pt idx="3775">
                  <c:v>8.18459</c:v>
                </c:pt>
                <c:pt idx="3776">
                  <c:v>7.5025399999999998</c:v>
                </c:pt>
                <c:pt idx="3777">
                  <c:v>8.8666400000000003</c:v>
                </c:pt>
                <c:pt idx="3778">
                  <c:v>8.8666400000000003</c:v>
                </c:pt>
                <c:pt idx="3779">
                  <c:v>8.8666400000000003</c:v>
                </c:pt>
                <c:pt idx="3780">
                  <c:v>9.5486900000000006</c:v>
                </c:pt>
                <c:pt idx="3781">
                  <c:v>10.912800000000001</c:v>
                </c:pt>
                <c:pt idx="3782">
                  <c:v>10.230700000000001</c:v>
                </c:pt>
                <c:pt idx="3783">
                  <c:v>10.912800000000001</c:v>
                </c:pt>
                <c:pt idx="3784">
                  <c:v>10.230700000000001</c:v>
                </c:pt>
                <c:pt idx="3785">
                  <c:v>10.230700000000001</c:v>
                </c:pt>
                <c:pt idx="3786">
                  <c:v>10.230700000000001</c:v>
                </c:pt>
                <c:pt idx="3787">
                  <c:v>10.230700000000001</c:v>
                </c:pt>
                <c:pt idx="3788">
                  <c:v>11.594799999999999</c:v>
                </c:pt>
                <c:pt idx="3789">
                  <c:v>10.912800000000001</c:v>
                </c:pt>
                <c:pt idx="3790">
                  <c:v>10.912800000000001</c:v>
                </c:pt>
                <c:pt idx="3791">
                  <c:v>9.5486900000000006</c:v>
                </c:pt>
                <c:pt idx="3792">
                  <c:v>9.5486900000000006</c:v>
                </c:pt>
                <c:pt idx="3793">
                  <c:v>10.912800000000001</c:v>
                </c:pt>
                <c:pt idx="3794">
                  <c:v>9.5486900000000006</c:v>
                </c:pt>
                <c:pt idx="3795">
                  <c:v>9.5486900000000006</c:v>
                </c:pt>
                <c:pt idx="3796">
                  <c:v>9.5486900000000006</c:v>
                </c:pt>
                <c:pt idx="3797">
                  <c:v>10.230700000000001</c:v>
                </c:pt>
                <c:pt idx="3798">
                  <c:v>8.8666400000000003</c:v>
                </c:pt>
                <c:pt idx="3799">
                  <c:v>8.18459</c:v>
                </c:pt>
                <c:pt idx="3800">
                  <c:v>7.5025399999999998</c:v>
                </c:pt>
                <c:pt idx="3801">
                  <c:v>8.18459</c:v>
                </c:pt>
                <c:pt idx="3802">
                  <c:v>7.5025399999999998</c:v>
                </c:pt>
                <c:pt idx="3803">
                  <c:v>8.18459</c:v>
                </c:pt>
                <c:pt idx="3804">
                  <c:v>8.8666400000000003</c:v>
                </c:pt>
                <c:pt idx="3805">
                  <c:v>8.18459</c:v>
                </c:pt>
                <c:pt idx="3806">
                  <c:v>6.8204900000000004</c:v>
                </c:pt>
                <c:pt idx="3807">
                  <c:v>6.8204900000000004</c:v>
                </c:pt>
                <c:pt idx="3808">
                  <c:v>8.18459</c:v>
                </c:pt>
                <c:pt idx="3809">
                  <c:v>8.18459</c:v>
                </c:pt>
                <c:pt idx="3810">
                  <c:v>7.5025399999999998</c:v>
                </c:pt>
                <c:pt idx="3811">
                  <c:v>7.5025399999999998</c:v>
                </c:pt>
                <c:pt idx="3812">
                  <c:v>7.5025399999999998</c:v>
                </c:pt>
                <c:pt idx="3813">
                  <c:v>7.5025399999999998</c:v>
                </c:pt>
                <c:pt idx="3814">
                  <c:v>8.8666400000000003</c:v>
                </c:pt>
                <c:pt idx="3815">
                  <c:v>7.5025399999999998</c:v>
                </c:pt>
                <c:pt idx="3816">
                  <c:v>7.5025399999999998</c:v>
                </c:pt>
                <c:pt idx="3817">
                  <c:v>7.5025399999999998</c:v>
                </c:pt>
                <c:pt idx="3818">
                  <c:v>7.5025399999999998</c:v>
                </c:pt>
                <c:pt idx="3819">
                  <c:v>6.8204900000000004</c:v>
                </c:pt>
                <c:pt idx="3820">
                  <c:v>10.230700000000001</c:v>
                </c:pt>
                <c:pt idx="3821">
                  <c:v>9.5486900000000006</c:v>
                </c:pt>
                <c:pt idx="3822">
                  <c:v>8.8666400000000003</c:v>
                </c:pt>
                <c:pt idx="3823">
                  <c:v>9.5486900000000006</c:v>
                </c:pt>
                <c:pt idx="3824">
                  <c:v>9.5486900000000006</c:v>
                </c:pt>
                <c:pt idx="3825">
                  <c:v>8.18459</c:v>
                </c:pt>
                <c:pt idx="3826">
                  <c:v>8.8666400000000003</c:v>
                </c:pt>
                <c:pt idx="3827">
                  <c:v>8.8666400000000003</c:v>
                </c:pt>
                <c:pt idx="3828">
                  <c:v>8.8666400000000003</c:v>
                </c:pt>
                <c:pt idx="3829">
                  <c:v>8.8666400000000003</c:v>
                </c:pt>
                <c:pt idx="3830">
                  <c:v>0</c:v>
                </c:pt>
                <c:pt idx="3831">
                  <c:v>7.7505600000000001</c:v>
                </c:pt>
                <c:pt idx="3832">
                  <c:v>18.815100000000001</c:v>
                </c:pt>
                <c:pt idx="3833">
                  <c:v>13.439399999999999</c:v>
                </c:pt>
                <c:pt idx="3834">
                  <c:v>10.4931</c:v>
                </c:pt>
                <c:pt idx="3835">
                  <c:v>15.0137</c:v>
                </c:pt>
                <c:pt idx="3836">
                  <c:v>14.5504</c:v>
                </c:pt>
                <c:pt idx="3837">
                  <c:v>12.6014</c:v>
                </c:pt>
                <c:pt idx="3838">
                  <c:v>11.1355</c:v>
                </c:pt>
                <c:pt idx="3839">
                  <c:v>9.9569200000000002</c:v>
                </c:pt>
                <c:pt idx="3840">
                  <c:v>9.0188299999999995</c:v>
                </c:pt>
                <c:pt idx="3841">
                  <c:v>9.2585800000000003</c:v>
                </c:pt>
                <c:pt idx="3842">
                  <c:v>8.5256100000000004</c:v>
                </c:pt>
                <c:pt idx="3843">
                  <c:v>7.8900300000000003</c:v>
                </c:pt>
                <c:pt idx="3844">
                  <c:v>8.1682500000000005</c:v>
                </c:pt>
                <c:pt idx="3845">
                  <c:v>7.6462899999999996</c:v>
                </c:pt>
                <c:pt idx="3846">
                  <c:v>7.1794599999999997</c:v>
                </c:pt>
                <c:pt idx="3847">
                  <c:v>6.8204900000000004</c:v>
                </c:pt>
                <c:pt idx="3848">
                  <c:v>6.1384400000000001</c:v>
                </c:pt>
                <c:pt idx="3849">
                  <c:v>4.7743399999999996</c:v>
                </c:pt>
                <c:pt idx="3850">
                  <c:v>6.1384400000000001</c:v>
                </c:pt>
                <c:pt idx="3851">
                  <c:v>7.5025399999999998</c:v>
                </c:pt>
                <c:pt idx="3852">
                  <c:v>6.1384400000000001</c:v>
                </c:pt>
                <c:pt idx="3853">
                  <c:v>5.4563899999999999</c:v>
                </c:pt>
                <c:pt idx="3854">
                  <c:v>6.1384400000000001</c:v>
                </c:pt>
                <c:pt idx="3855">
                  <c:v>6.1384400000000001</c:v>
                </c:pt>
                <c:pt idx="3856">
                  <c:v>8.18459</c:v>
                </c:pt>
                <c:pt idx="3857">
                  <c:v>8.18459</c:v>
                </c:pt>
                <c:pt idx="3858">
                  <c:v>8.18459</c:v>
                </c:pt>
                <c:pt idx="3859">
                  <c:v>10.230700000000001</c:v>
                </c:pt>
                <c:pt idx="3860">
                  <c:v>11.594799999999999</c:v>
                </c:pt>
                <c:pt idx="3861">
                  <c:v>11.594799999999999</c:v>
                </c:pt>
                <c:pt idx="3862">
                  <c:v>10.912800000000001</c:v>
                </c:pt>
                <c:pt idx="3863">
                  <c:v>10.912800000000001</c:v>
                </c:pt>
                <c:pt idx="3864">
                  <c:v>11.594799999999999</c:v>
                </c:pt>
                <c:pt idx="3865">
                  <c:v>11.594799999999999</c:v>
                </c:pt>
                <c:pt idx="3866">
                  <c:v>11.594799999999999</c:v>
                </c:pt>
                <c:pt idx="3867">
                  <c:v>11.594799999999999</c:v>
                </c:pt>
                <c:pt idx="3868">
                  <c:v>10.912800000000001</c:v>
                </c:pt>
                <c:pt idx="3869">
                  <c:v>10.230700000000001</c:v>
                </c:pt>
                <c:pt idx="3870">
                  <c:v>11.594799999999999</c:v>
                </c:pt>
                <c:pt idx="3871">
                  <c:v>10.912800000000001</c:v>
                </c:pt>
                <c:pt idx="3872">
                  <c:v>10.230700000000001</c:v>
                </c:pt>
                <c:pt idx="3873">
                  <c:v>10.912800000000001</c:v>
                </c:pt>
                <c:pt idx="3874">
                  <c:v>8.8666400000000003</c:v>
                </c:pt>
                <c:pt idx="3875">
                  <c:v>8.8666400000000003</c:v>
                </c:pt>
                <c:pt idx="3876">
                  <c:v>8.18459</c:v>
                </c:pt>
                <c:pt idx="3877">
                  <c:v>6.8204900000000004</c:v>
                </c:pt>
                <c:pt idx="3878">
                  <c:v>7.5025399999999998</c:v>
                </c:pt>
                <c:pt idx="3879">
                  <c:v>7.5025399999999998</c:v>
                </c:pt>
                <c:pt idx="3880">
                  <c:v>7.5025399999999998</c:v>
                </c:pt>
                <c:pt idx="3881">
                  <c:v>8.18459</c:v>
                </c:pt>
                <c:pt idx="3882">
                  <c:v>8.8666400000000003</c:v>
                </c:pt>
                <c:pt idx="3883">
                  <c:v>8.8666400000000003</c:v>
                </c:pt>
                <c:pt idx="3884">
                  <c:v>8.18459</c:v>
                </c:pt>
                <c:pt idx="3885">
                  <c:v>7.5025399999999998</c:v>
                </c:pt>
                <c:pt idx="3886">
                  <c:v>8.18459</c:v>
                </c:pt>
                <c:pt idx="3887">
                  <c:v>7.5025399999999998</c:v>
                </c:pt>
                <c:pt idx="3888">
                  <c:v>7.5025399999999998</c:v>
                </c:pt>
                <c:pt idx="3889">
                  <c:v>8.8666400000000003</c:v>
                </c:pt>
                <c:pt idx="3890">
                  <c:v>8.18459</c:v>
                </c:pt>
                <c:pt idx="3891">
                  <c:v>9.5486900000000006</c:v>
                </c:pt>
                <c:pt idx="3892">
                  <c:v>8.8666400000000003</c:v>
                </c:pt>
                <c:pt idx="3893">
                  <c:v>8.8666400000000003</c:v>
                </c:pt>
                <c:pt idx="3894">
                  <c:v>9.5486900000000006</c:v>
                </c:pt>
                <c:pt idx="3895">
                  <c:v>10.230700000000001</c:v>
                </c:pt>
                <c:pt idx="3896">
                  <c:v>9.5486900000000006</c:v>
                </c:pt>
                <c:pt idx="3897">
                  <c:v>10.230700000000001</c:v>
                </c:pt>
                <c:pt idx="3898">
                  <c:v>8.8666400000000003</c:v>
                </c:pt>
                <c:pt idx="3899">
                  <c:v>8.8666400000000003</c:v>
                </c:pt>
                <c:pt idx="3900">
                  <c:v>8.18459</c:v>
                </c:pt>
                <c:pt idx="3901">
                  <c:v>9.5486900000000006</c:v>
                </c:pt>
                <c:pt idx="3902">
                  <c:v>9.5486900000000006</c:v>
                </c:pt>
                <c:pt idx="3903">
                  <c:v>8.8666400000000003</c:v>
                </c:pt>
                <c:pt idx="3904">
                  <c:v>9.5486900000000006</c:v>
                </c:pt>
                <c:pt idx="3905">
                  <c:v>10.230700000000001</c:v>
                </c:pt>
                <c:pt idx="3906">
                  <c:v>8.8666400000000003</c:v>
                </c:pt>
                <c:pt idx="3907">
                  <c:v>9.5486900000000006</c:v>
                </c:pt>
                <c:pt idx="3908">
                  <c:v>9.5486900000000006</c:v>
                </c:pt>
                <c:pt idx="3909">
                  <c:v>8.8666400000000003</c:v>
                </c:pt>
                <c:pt idx="3910">
                  <c:v>8.8666400000000003</c:v>
                </c:pt>
                <c:pt idx="3911">
                  <c:v>7.5025399999999998</c:v>
                </c:pt>
                <c:pt idx="3912">
                  <c:v>7.5025399999999998</c:v>
                </c:pt>
                <c:pt idx="3913">
                  <c:v>6.8204900000000004</c:v>
                </c:pt>
                <c:pt idx="3914">
                  <c:v>6.1384400000000001</c:v>
                </c:pt>
                <c:pt idx="3915">
                  <c:v>6.1384400000000001</c:v>
                </c:pt>
                <c:pt idx="3916">
                  <c:v>6.1384400000000001</c:v>
                </c:pt>
                <c:pt idx="3917">
                  <c:v>6.8204900000000004</c:v>
                </c:pt>
                <c:pt idx="3918">
                  <c:v>5.4563899999999999</c:v>
                </c:pt>
                <c:pt idx="3919">
                  <c:v>6.1384400000000001</c:v>
                </c:pt>
                <c:pt idx="3920">
                  <c:v>6.1384400000000001</c:v>
                </c:pt>
                <c:pt idx="3921">
                  <c:v>4.7743399999999996</c:v>
                </c:pt>
                <c:pt idx="3922">
                  <c:v>4.0922900000000002</c:v>
                </c:pt>
                <c:pt idx="3923">
                  <c:v>4.0922900000000002</c:v>
                </c:pt>
                <c:pt idx="3924">
                  <c:v>3.41025</c:v>
                </c:pt>
                <c:pt idx="3925">
                  <c:v>3.41025</c:v>
                </c:pt>
                <c:pt idx="3926">
                  <c:v>4.0922900000000002</c:v>
                </c:pt>
                <c:pt idx="3927">
                  <c:v>4.7743399999999996</c:v>
                </c:pt>
                <c:pt idx="3928">
                  <c:v>5.4563899999999999</c:v>
                </c:pt>
                <c:pt idx="3929">
                  <c:v>4.7743399999999996</c:v>
                </c:pt>
                <c:pt idx="3930">
                  <c:v>4.7743399999999996</c:v>
                </c:pt>
                <c:pt idx="3931">
                  <c:v>5.4563899999999999</c:v>
                </c:pt>
                <c:pt idx="3932">
                  <c:v>5.4563899999999999</c:v>
                </c:pt>
                <c:pt idx="3933">
                  <c:v>4.7743399999999996</c:v>
                </c:pt>
                <c:pt idx="3934">
                  <c:v>4.0922900000000002</c:v>
                </c:pt>
                <c:pt idx="3935">
                  <c:v>4.0922900000000002</c:v>
                </c:pt>
                <c:pt idx="3936">
                  <c:v>4.7743399999999996</c:v>
                </c:pt>
                <c:pt idx="3937">
                  <c:v>4.0922900000000002</c:v>
                </c:pt>
                <c:pt idx="3938">
                  <c:v>4.7743399999999996</c:v>
                </c:pt>
                <c:pt idx="3939">
                  <c:v>5.4563899999999999</c:v>
                </c:pt>
                <c:pt idx="3940">
                  <c:v>6.1384400000000001</c:v>
                </c:pt>
                <c:pt idx="3941">
                  <c:v>6.1384400000000001</c:v>
                </c:pt>
                <c:pt idx="3942">
                  <c:v>6.8204900000000004</c:v>
                </c:pt>
                <c:pt idx="3943">
                  <c:v>5.4563899999999999</c:v>
                </c:pt>
                <c:pt idx="3944">
                  <c:v>5.4563899999999999</c:v>
                </c:pt>
                <c:pt idx="3945">
                  <c:v>4.0922900000000002</c:v>
                </c:pt>
                <c:pt idx="3946">
                  <c:v>4.0922900000000002</c:v>
                </c:pt>
                <c:pt idx="3947">
                  <c:v>4.0922900000000002</c:v>
                </c:pt>
                <c:pt idx="3948">
                  <c:v>4.7743399999999996</c:v>
                </c:pt>
                <c:pt idx="3949">
                  <c:v>4.7743399999999996</c:v>
                </c:pt>
                <c:pt idx="3950">
                  <c:v>4.7743399999999996</c:v>
                </c:pt>
                <c:pt idx="3951">
                  <c:v>4.7743399999999996</c:v>
                </c:pt>
                <c:pt idx="3952">
                  <c:v>4.7743399999999996</c:v>
                </c:pt>
                <c:pt idx="3953">
                  <c:v>4.7743399999999996</c:v>
                </c:pt>
                <c:pt idx="3954">
                  <c:v>5.4563899999999999</c:v>
                </c:pt>
                <c:pt idx="3955">
                  <c:v>6.8204900000000004</c:v>
                </c:pt>
                <c:pt idx="3956">
                  <c:v>6.1384400000000001</c:v>
                </c:pt>
                <c:pt idx="3957">
                  <c:v>5.4563899999999999</c:v>
                </c:pt>
                <c:pt idx="3958">
                  <c:v>5.4563899999999999</c:v>
                </c:pt>
                <c:pt idx="3959">
                  <c:v>5.4563899999999999</c:v>
                </c:pt>
                <c:pt idx="3960">
                  <c:v>5.4563899999999999</c:v>
                </c:pt>
                <c:pt idx="3961">
                  <c:v>6.8204900000000004</c:v>
                </c:pt>
                <c:pt idx="3962">
                  <c:v>6.8204900000000004</c:v>
                </c:pt>
                <c:pt idx="3963">
                  <c:v>6.8204900000000004</c:v>
                </c:pt>
                <c:pt idx="3964">
                  <c:v>7.5025399999999998</c:v>
                </c:pt>
                <c:pt idx="3965">
                  <c:v>7.5025399999999998</c:v>
                </c:pt>
                <c:pt idx="3966">
                  <c:v>7.5025399999999998</c:v>
                </c:pt>
                <c:pt idx="3967">
                  <c:v>6.8204900000000004</c:v>
                </c:pt>
                <c:pt idx="3968">
                  <c:v>8.8666400000000003</c:v>
                </c:pt>
                <c:pt idx="3969">
                  <c:v>8.8666400000000003</c:v>
                </c:pt>
                <c:pt idx="3970">
                  <c:v>8.8666400000000003</c:v>
                </c:pt>
                <c:pt idx="3971">
                  <c:v>8.18459</c:v>
                </c:pt>
                <c:pt idx="3972">
                  <c:v>6.8204900000000004</c:v>
                </c:pt>
                <c:pt idx="3973">
                  <c:v>6.8204900000000004</c:v>
                </c:pt>
                <c:pt idx="3974">
                  <c:v>6.8204900000000004</c:v>
                </c:pt>
                <c:pt idx="3975">
                  <c:v>6.8204900000000004</c:v>
                </c:pt>
                <c:pt idx="3976">
                  <c:v>8.18459</c:v>
                </c:pt>
                <c:pt idx="3977">
                  <c:v>7.5025399999999998</c:v>
                </c:pt>
                <c:pt idx="3978">
                  <c:v>7.5025399999999998</c:v>
                </c:pt>
                <c:pt idx="3979">
                  <c:v>6.8204900000000004</c:v>
                </c:pt>
                <c:pt idx="3980">
                  <c:v>6.8204900000000004</c:v>
                </c:pt>
                <c:pt idx="3981">
                  <c:v>7.5025399999999998</c:v>
                </c:pt>
                <c:pt idx="3982">
                  <c:v>6.8204900000000004</c:v>
                </c:pt>
                <c:pt idx="3983">
                  <c:v>6.1384400000000001</c:v>
                </c:pt>
                <c:pt idx="3984">
                  <c:v>6.1384400000000001</c:v>
                </c:pt>
                <c:pt idx="3985">
                  <c:v>4.7743399999999996</c:v>
                </c:pt>
                <c:pt idx="3986">
                  <c:v>4.7743399999999996</c:v>
                </c:pt>
                <c:pt idx="3987">
                  <c:v>5.4563899999999999</c:v>
                </c:pt>
                <c:pt idx="3988">
                  <c:v>5.4563899999999999</c:v>
                </c:pt>
                <c:pt idx="3989">
                  <c:v>5.4563899999999999</c:v>
                </c:pt>
                <c:pt idx="3990">
                  <c:v>5.4563899999999999</c:v>
                </c:pt>
                <c:pt idx="3991">
                  <c:v>5.4563899999999999</c:v>
                </c:pt>
                <c:pt idx="3992">
                  <c:v>5.4563899999999999</c:v>
                </c:pt>
                <c:pt idx="3993">
                  <c:v>3.41025</c:v>
                </c:pt>
                <c:pt idx="3994">
                  <c:v>4.0922900000000002</c:v>
                </c:pt>
                <c:pt idx="3995">
                  <c:v>4.0922900000000002</c:v>
                </c:pt>
                <c:pt idx="3996">
                  <c:v>4.0922900000000002</c:v>
                </c:pt>
                <c:pt idx="3997">
                  <c:v>4.0922900000000002</c:v>
                </c:pt>
                <c:pt idx="3998">
                  <c:v>4.7743399999999996</c:v>
                </c:pt>
                <c:pt idx="3999">
                  <c:v>4.0922900000000002</c:v>
                </c:pt>
                <c:pt idx="4000">
                  <c:v>4.0922900000000002</c:v>
                </c:pt>
                <c:pt idx="4001">
                  <c:v>4.7743399999999996</c:v>
                </c:pt>
                <c:pt idx="4002">
                  <c:v>4.7743399999999996</c:v>
                </c:pt>
                <c:pt idx="4003">
                  <c:v>4.0922900000000002</c:v>
                </c:pt>
                <c:pt idx="4004">
                  <c:v>0</c:v>
                </c:pt>
                <c:pt idx="4005">
                  <c:v>15.861599999999999</c:v>
                </c:pt>
                <c:pt idx="4006">
                  <c:v>14.3087</c:v>
                </c:pt>
                <c:pt idx="4007">
                  <c:v>10.1798</c:v>
                </c:pt>
                <c:pt idx="4008">
                  <c:v>13.218</c:v>
                </c:pt>
                <c:pt idx="4009">
                  <c:v>17.267099999999999</c:v>
                </c:pt>
                <c:pt idx="4010">
                  <c:v>16.456900000000001</c:v>
                </c:pt>
                <c:pt idx="4011">
                  <c:v>17.407299999999999</c:v>
                </c:pt>
                <c:pt idx="4012">
                  <c:v>16.771699999999999</c:v>
                </c:pt>
                <c:pt idx="4013">
                  <c:v>14.9901</c:v>
                </c:pt>
                <c:pt idx="4014">
                  <c:v>13.5731</c:v>
                </c:pt>
                <c:pt idx="4015">
                  <c:v>12.382099999999999</c:v>
                </c:pt>
                <c:pt idx="4016">
                  <c:v>13.298999999999999</c:v>
                </c:pt>
                <c:pt idx="4017">
                  <c:v>12.305</c:v>
                </c:pt>
                <c:pt idx="4018">
                  <c:v>11.462999999999999</c:v>
                </c:pt>
                <c:pt idx="4019">
                  <c:v>10.716799999999999</c:v>
                </c:pt>
                <c:pt idx="4020">
                  <c:v>10.0725</c:v>
                </c:pt>
                <c:pt idx="4021">
                  <c:v>10.912800000000001</c:v>
                </c:pt>
                <c:pt idx="4022">
                  <c:v>9.5486900000000006</c:v>
                </c:pt>
                <c:pt idx="4023">
                  <c:v>8.8666400000000003</c:v>
                </c:pt>
                <c:pt idx="4024">
                  <c:v>9.5486900000000006</c:v>
                </c:pt>
                <c:pt idx="4025">
                  <c:v>8.8666400000000003</c:v>
                </c:pt>
                <c:pt idx="4026">
                  <c:v>6.8204900000000004</c:v>
                </c:pt>
                <c:pt idx="4027">
                  <c:v>6.1384400000000001</c:v>
                </c:pt>
                <c:pt idx="4028">
                  <c:v>4.0922900000000002</c:v>
                </c:pt>
                <c:pt idx="4029">
                  <c:v>5.4563899999999999</c:v>
                </c:pt>
                <c:pt idx="4030">
                  <c:v>4.7743399999999996</c:v>
                </c:pt>
                <c:pt idx="4031">
                  <c:v>5.4563899999999999</c:v>
                </c:pt>
                <c:pt idx="4032">
                  <c:v>5.4563899999999999</c:v>
                </c:pt>
                <c:pt idx="4033">
                  <c:v>5.4563899999999999</c:v>
                </c:pt>
                <c:pt idx="4034">
                  <c:v>4.0922900000000002</c:v>
                </c:pt>
                <c:pt idx="4035">
                  <c:v>4.0922900000000002</c:v>
                </c:pt>
                <c:pt idx="4036">
                  <c:v>4.7743399999999996</c:v>
                </c:pt>
                <c:pt idx="4037">
                  <c:v>5.4563899999999999</c:v>
                </c:pt>
                <c:pt idx="4038">
                  <c:v>4.0922900000000002</c:v>
                </c:pt>
                <c:pt idx="4039">
                  <c:v>4.0922900000000002</c:v>
                </c:pt>
                <c:pt idx="4040">
                  <c:v>4.0922900000000002</c:v>
                </c:pt>
                <c:pt idx="4041">
                  <c:v>3.41025</c:v>
                </c:pt>
                <c:pt idx="4042">
                  <c:v>3.41025</c:v>
                </c:pt>
                <c:pt idx="4043">
                  <c:v>3.41025</c:v>
                </c:pt>
                <c:pt idx="4044">
                  <c:v>4.0922900000000002</c:v>
                </c:pt>
                <c:pt idx="4045">
                  <c:v>4.0922900000000002</c:v>
                </c:pt>
                <c:pt idx="4046">
                  <c:v>4.0922900000000002</c:v>
                </c:pt>
                <c:pt idx="4047">
                  <c:v>2.7282000000000002</c:v>
                </c:pt>
                <c:pt idx="4048">
                  <c:v>2.0461499999999999</c:v>
                </c:pt>
                <c:pt idx="4049">
                  <c:v>2.0461499999999999</c:v>
                </c:pt>
                <c:pt idx="4050">
                  <c:v>2.7282000000000002</c:v>
                </c:pt>
                <c:pt idx="4051">
                  <c:v>2.7282000000000002</c:v>
                </c:pt>
                <c:pt idx="4052">
                  <c:v>3.41025</c:v>
                </c:pt>
                <c:pt idx="4053">
                  <c:v>3.41025</c:v>
                </c:pt>
                <c:pt idx="4054">
                  <c:v>2.0461499999999999</c:v>
                </c:pt>
                <c:pt idx="4055">
                  <c:v>2.0461499999999999</c:v>
                </c:pt>
                <c:pt idx="4056">
                  <c:v>2.0461499999999999</c:v>
                </c:pt>
                <c:pt idx="4057">
                  <c:v>2.7282000000000002</c:v>
                </c:pt>
                <c:pt idx="4058">
                  <c:v>2.7282000000000002</c:v>
                </c:pt>
                <c:pt idx="4059">
                  <c:v>4.7743399999999996</c:v>
                </c:pt>
                <c:pt idx="4060">
                  <c:v>6.8204900000000004</c:v>
                </c:pt>
                <c:pt idx="4061">
                  <c:v>7.5025399999999998</c:v>
                </c:pt>
                <c:pt idx="4062">
                  <c:v>6.8204900000000004</c:v>
                </c:pt>
                <c:pt idx="4063">
                  <c:v>6.8204900000000004</c:v>
                </c:pt>
                <c:pt idx="4064">
                  <c:v>6.8204900000000004</c:v>
                </c:pt>
                <c:pt idx="4065">
                  <c:v>7.5025399999999998</c:v>
                </c:pt>
                <c:pt idx="4066">
                  <c:v>7.5025399999999998</c:v>
                </c:pt>
                <c:pt idx="4067">
                  <c:v>6.8204900000000004</c:v>
                </c:pt>
                <c:pt idx="4068">
                  <c:v>6.8204900000000004</c:v>
                </c:pt>
                <c:pt idx="4069">
                  <c:v>6.8204900000000004</c:v>
                </c:pt>
                <c:pt idx="4070">
                  <c:v>6.1384400000000001</c:v>
                </c:pt>
                <c:pt idx="4071">
                  <c:v>6.1384400000000001</c:v>
                </c:pt>
                <c:pt idx="4072">
                  <c:v>6.1384400000000001</c:v>
                </c:pt>
                <c:pt idx="4073">
                  <c:v>6.1384400000000001</c:v>
                </c:pt>
                <c:pt idx="4074">
                  <c:v>6.1384400000000001</c:v>
                </c:pt>
                <c:pt idx="4075">
                  <c:v>6.8204900000000004</c:v>
                </c:pt>
                <c:pt idx="4076">
                  <c:v>8.18459</c:v>
                </c:pt>
                <c:pt idx="4077">
                  <c:v>6.1384400000000001</c:v>
                </c:pt>
                <c:pt idx="4078">
                  <c:v>4.7743399999999996</c:v>
                </c:pt>
                <c:pt idx="4079">
                  <c:v>5.4563899999999999</c:v>
                </c:pt>
                <c:pt idx="4080">
                  <c:v>6.1384400000000001</c:v>
                </c:pt>
                <c:pt idx="4081">
                  <c:v>6.1384400000000001</c:v>
                </c:pt>
                <c:pt idx="4082">
                  <c:v>6.8204900000000004</c:v>
                </c:pt>
                <c:pt idx="4083">
                  <c:v>6.8204900000000004</c:v>
                </c:pt>
                <c:pt idx="4084">
                  <c:v>8.18459</c:v>
                </c:pt>
                <c:pt idx="4085">
                  <c:v>8.18459</c:v>
                </c:pt>
                <c:pt idx="4086">
                  <c:v>8.18459</c:v>
                </c:pt>
                <c:pt idx="4087">
                  <c:v>8.18459</c:v>
                </c:pt>
                <c:pt idx="4088">
                  <c:v>8.18459</c:v>
                </c:pt>
                <c:pt idx="4089">
                  <c:v>8.8666400000000003</c:v>
                </c:pt>
                <c:pt idx="4090">
                  <c:v>8.8666400000000003</c:v>
                </c:pt>
                <c:pt idx="4091">
                  <c:v>8.8666400000000003</c:v>
                </c:pt>
                <c:pt idx="4092">
                  <c:v>7.5025399999999998</c:v>
                </c:pt>
                <c:pt idx="4093">
                  <c:v>6.1384400000000001</c:v>
                </c:pt>
                <c:pt idx="4094">
                  <c:v>5.4563899999999999</c:v>
                </c:pt>
                <c:pt idx="4095">
                  <c:v>5.4563899999999999</c:v>
                </c:pt>
                <c:pt idx="4096">
                  <c:v>4.7743399999999996</c:v>
                </c:pt>
                <c:pt idx="4097">
                  <c:v>4.0922900000000002</c:v>
                </c:pt>
                <c:pt idx="4098">
                  <c:v>4.7743399999999996</c:v>
                </c:pt>
                <c:pt idx="4099">
                  <c:v>4.0922900000000002</c:v>
                </c:pt>
                <c:pt idx="4100">
                  <c:v>4.0922900000000002</c:v>
                </c:pt>
                <c:pt idx="4101">
                  <c:v>2.7282000000000002</c:v>
                </c:pt>
                <c:pt idx="4102">
                  <c:v>3.41025</c:v>
                </c:pt>
                <c:pt idx="4103">
                  <c:v>3.41025</c:v>
                </c:pt>
                <c:pt idx="4104">
                  <c:v>3.41025</c:v>
                </c:pt>
                <c:pt idx="4105">
                  <c:v>3.41025</c:v>
                </c:pt>
                <c:pt idx="4106">
                  <c:v>3.41025</c:v>
                </c:pt>
                <c:pt idx="4107">
                  <c:v>6.1384400000000001</c:v>
                </c:pt>
                <c:pt idx="4108">
                  <c:v>7.5025399999999998</c:v>
                </c:pt>
                <c:pt idx="4109">
                  <c:v>8.18459</c:v>
                </c:pt>
                <c:pt idx="4110">
                  <c:v>10.230700000000001</c:v>
                </c:pt>
                <c:pt idx="4111">
                  <c:v>10.230700000000001</c:v>
                </c:pt>
                <c:pt idx="4112">
                  <c:v>10.230700000000001</c:v>
                </c:pt>
                <c:pt idx="4113">
                  <c:v>10.230700000000001</c:v>
                </c:pt>
                <c:pt idx="4114">
                  <c:v>10.230700000000001</c:v>
                </c:pt>
                <c:pt idx="4115">
                  <c:v>9.5486900000000006</c:v>
                </c:pt>
                <c:pt idx="4116">
                  <c:v>9.5486900000000006</c:v>
                </c:pt>
                <c:pt idx="4117">
                  <c:v>9.5486900000000006</c:v>
                </c:pt>
                <c:pt idx="4118">
                  <c:v>10.230700000000001</c:v>
                </c:pt>
                <c:pt idx="4119">
                  <c:v>8.8666400000000003</c:v>
                </c:pt>
                <c:pt idx="4120">
                  <c:v>8.8666400000000003</c:v>
                </c:pt>
                <c:pt idx="4121">
                  <c:v>8.8666400000000003</c:v>
                </c:pt>
                <c:pt idx="4122">
                  <c:v>8.8666400000000003</c:v>
                </c:pt>
                <c:pt idx="4123">
                  <c:v>8.18459</c:v>
                </c:pt>
                <c:pt idx="4124">
                  <c:v>9.5486900000000006</c:v>
                </c:pt>
                <c:pt idx="4125">
                  <c:v>6.8204900000000004</c:v>
                </c:pt>
                <c:pt idx="4126">
                  <c:v>6.8204900000000004</c:v>
                </c:pt>
                <c:pt idx="4127">
                  <c:v>5.4563899999999999</c:v>
                </c:pt>
                <c:pt idx="4128">
                  <c:v>5.4563899999999999</c:v>
                </c:pt>
                <c:pt idx="4129">
                  <c:v>5.4563899999999999</c:v>
                </c:pt>
                <c:pt idx="4130">
                  <c:v>5.4563899999999999</c:v>
                </c:pt>
                <c:pt idx="4131">
                  <c:v>4.7743399999999996</c:v>
                </c:pt>
                <c:pt idx="4132">
                  <c:v>4.7743399999999996</c:v>
                </c:pt>
                <c:pt idx="4133">
                  <c:v>4.7743399999999996</c:v>
                </c:pt>
                <c:pt idx="4134">
                  <c:v>4.7743399999999996</c:v>
                </c:pt>
                <c:pt idx="4135">
                  <c:v>4.0922900000000002</c:v>
                </c:pt>
                <c:pt idx="4136">
                  <c:v>4.7743399999999996</c:v>
                </c:pt>
                <c:pt idx="4137">
                  <c:v>5.4563899999999999</c:v>
                </c:pt>
                <c:pt idx="4138">
                  <c:v>6.8204900000000004</c:v>
                </c:pt>
                <c:pt idx="4139">
                  <c:v>7.5025399999999998</c:v>
                </c:pt>
                <c:pt idx="4140">
                  <c:v>7.5025399999999998</c:v>
                </c:pt>
                <c:pt idx="4141">
                  <c:v>6.1384400000000001</c:v>
                </c:pt>
                <c:pt idx="4142">
                  <c:v>5.4563899999999999</c:v>
                </c:pt>
                <c:pt idx="4143">
                  <c:v>6.8204900000000004</c:v>
                </c:pt>
                <c:pt idx="4144">
                  <c:v>5.4563899999999999</c:v>
                </c:pt>
                <c:pt idx="4145">
                  <c:v>5.4563899999999999</c:v>
                </c:pt>
                <c:pt idx="4146">
                  <c:v>5.4563899999999999</c:v>
                </c:pt>
                <c:pt idx="4147">
                  <c:v>5.4563899999999999</c:v>
                </c:pt>
                <c:pt idx="4148">
                  <c:v>5.4563899999999999</c:v>
                </c:pt>
                <c:pt idx="4149">
                  <c:v>6.1384400000000001</c:v>
                </c:pt>
                <c:pt idx="4150">
                  <c:v>6.8204900000000004</c:v>
                </c:pt>
                <c:pt idx="4151">
                  <c:v>7.5025399999999998</c:v>
                </c:pt>
                <c:pt idx="4152">
                  <c:v>7.5025399999999998</c:v>
                </c:pt>
                <c:pt idx="4153">
                  <c:v>8.18459</c:v>
                </c:pt>
                <c:pt idx="4154">
                  <c:v>8.18459</c:v>
                </c:pt>
                <c:pt idx="4155">
                  <c:v>6.8204900000000004</c:v>
                </c:pt>
                <c:pt idx="4156">
                  <c:v>6.1384400000000001</c:v>
                </c:pt>
                <c:pt idx="4157">
                  <c:v>6.1384400000000001</c:v>
                </c:pt>
                <c:pt idx="4158">
                  <c:v>7.5025399999999998</c:v>
                </c:pt>
                <c:pt idx="4159">
                  <c:v>8.18459</c:v>
                </c:pt>
                <c:pt idx="4160">
                  <c:v>6.8204900000000004</c:v>
                </c:pt>
                <c:pt idx="4161">
                  <c:v>7.5025399999999998</c:v>
                </c:pt>
                <c:pt idx="4162">
                  <c:v>6.8204900000000004</c:v>
                </c:pt>
                <c:pt idx="4163">
                  <c:v>6.8204900000000004</c:v>
                </c:pt>
                <c:pt idx="4164">
                  <c:v>6.8204900000000004</c:v>
                </c:pt>
                <c:pt idx="4165">
                  <c:v>6.8204900000000004</c:v>
                </c:pt>
                <c:pt idx="4166">
                  <c:v>6.1384400000000001</c:v>
                </c:pt>
                <c:pt idx="4167">
                  <c:v>5.4563899999999999</c:v>
                </c:pt>
                <c:pt idx="4168">
                  <c:v>4.7743399999999996</c:v>
                </c:pt>
                <c:pt idx="4169">
                  <c:v>4.7743399999999996</c:v>
                </c:pt>
                <c:pt idx="4170">
                  <c:v>6.1384400000000001</c:v>
                </c:pt>
                <c:pt idx="4171">
                  <c:v>4.7743399999999996</c:v>
                </c:pt>
                <c:pt idx="4172">
                  <c:v>4.7743399999999996</c:v>
                </c:pt>
                <c:pt idx="4173">
                  <c:v>5.4563899999999999</c:v>
                </c:pt>
                <c:pt idx="4174">
                  <c:v>5.4563899999999999</c:v>
                </c:pt>
                <c:pt idx="4175">
                  <c:v>4.7743399999999996</c:v>
                </c:pt>
                <c:pt idx="4176">
                  <c:v>3.41025</c:v>
                </c:pt>
                <c:pt idx="4177">
                  <c:v>3.41025</c:v>
                </c:pt>
                <c:pt idx="4178">
                  <c:v>0</c:v>
                </c:pt>
                <c:pt idx="4179">
                  <c:v>8.0241100000000003</c:v>
                </c:pt>
                <c:pt idx="4180">
                  <c:v>4.8031600000000001</c:v>
                </c:pt>
                <c:pt idx="4181">
                  <c:v>3.41025</c:v>
                </c:pt>
                <c:pt idx="4182">
                  <c:v>2.6538900000000001</c:v>
                </c:pt>
                <c:pt idx="4183">
                  <c:v>4.33047</c:v>
                </c:pt>
                <c:pt idx="4184">
                  <c:v>7.3338599999999996</c:v>
                </c:pt>
                <c:pt idx="4185">
                  <c:v>6.3446400000000001</c:v>
                </c:pt>
                <c:pt idx="4186">
                  <c:v>5.6020500000000002</c:v>
                </c:pt>
                <c:pt idx="4187">
                  <c:v>6.2688300000000003</c:v>
                </c:pt>
                <c:pt idx="4188">
                  <c:v>6.7978300000000003</c:v>
                </c:pt>
                <c:pt idx="4189">
                  <c:v>6.2098500000000003</c:v>
                </c:pt>
                <c:pt idx="4190">
                  <c:v>6.6587800000000001</c:v>
                </c:pt>
                <c:pt idx="4191">
                  <c:v>6.1684000000000001</c:v>
                </c:pt>
                <c:pt idx="4192">
                  <c:v>5.7383899999999999</c:v>
                </c:pt>
                <c:pt idx="4193">
                  <c:v>5.3704700000000001</c:v>
                </c:pt>
                <c:pt idx="4194">
                  <c:v>6.4819899999999997</c:v>
                </c:pt>
                <c:pt idx="4195">
                  <c:v>7.5025399999999998</c:v>
                </c:pt>
                <c:pt idx="4196">
                  <c:v>6.8204900000000004</c:v>
                </c:pt>
                <c:pt idx="4197">
                  <c:v>7.5025399999999998</c:v>
                </c:pt>
                <c:pt idx="4198">
                  <c:v>8.8666400000000003</c:v>
                </c:pt>
                <c:pt idx="4199">
                  <c:v>8.8666400000000003</c:v>
                </c:pt>
                <c:pt idx="4200">
                  <c:v>8.18459</c:v>
                </c:pt>
                <c:pt idx="4201">
                  <c:v>6.8204900000000004</c:v>
                </c:pt>
                <c:pt idx="4202">
                  <c:v>8.8666400000000003</c:v>
                </c:pt>
                <c:pt idx="4203">
                  <c:v>8.8666400000000003</c:v>
                </c:pt>
                <c:pt idx="4204">
                  <c:v>9.5486900000000006</c:v>
                </c:pt>
                <c:pt idx="4205">
                  <c:v>10.912800000000001</c:v>
                </c:pt>
                <c:pt idx="4206">
                  <c:v>11.594799999999999</c:v>
                </c:pt>
                <c:pt idx="4207">
                  <c:v>11.594799999999999</c:v>
                </c:pt>
                <c:pt idx="4208">
                  <c:v>10.912800000000001</c:v>
                </c:pt>
                <c:pt idx="4209">
                  <c:v>10.912800000000001</c:v>
                </c:pt>
                <c:pt idx="4210">
                  <c:v>10.912800000000001</c:v>
                </c:pt>
                <c:pt idx="4211">
                  <c:v>10.230700000000001</c:v>
                </c:pt>
                <c:pt idx="4212">
                  <c:v>8.18459</c:v>
                </c:pt>
                <c:pt idx="4213">
                  <c:v>8.18459</c:v>
                </c:pt>
                <c:pt idx="4214">
                  <c:v>7.5025399999999998</c:v>
                </c:pt>
                <c:pt idx="4215">
                  <c:v>7.5025399999999998</c:v>
                </c:pt>
                <c:pt idx="4216">
                  <c:v>6.1384400000000001</c:v>
                </c:pt>
                <c:pt idx="4217">
                  <c:v>6.8204900000000004</c:v>
                </c:pt>
                <c:pt idx="4218">
                  <c:v>7.5025399999999998</c:v>
                </c:pt>
                <c:pt idx="4219">
                  <c:v>5.4563899999999999</c:v>
                </c:pt>
                <c:pt idx="4220">
                  <c:v>6.1384400000000001</c:v>
                </c:pt>
                <c:pt idx="4221">
                  <c:v>5.4563899999999999</c:v>
                </c:pt>
                <c:pt idx="4222">
                  <c:v>3.41025</c:v>
                </c:pt>
                <c:pt idx="4223">
                  <c:v>2.0461499999999999</c:v>
                </c:pt>
                <c:pt idx="4224">
                  <c:v>2.7282000000000002</c:v>
                </c:pt>
                <c:pt idx="4225">
                  <c:v>3.41025</c:v>
                </c:pt>
                <c:pt idx="4226">
                  <c:v>3.41025</c:v>
                </c:pt>
                <c:pt idx="4227">
                  <c:v>3.41025</c:v>
                </c:pt>
                <c:pt idx="4228">
                  <c:v>3.41025</c:v>
                </c:pt>
                <c:pt idx="4229">
                  <c:v>4.0922900000000002</c:v>
                </c:pt>
                <c:pt idx="4230">
                  <c:v>4.7743399999999996</c:v>
                </c:pt>
                <c:pt idx="4231">
                  <c:v>4.7743399999999996</c:v>
                </c:pt>
                <c:pt idx="4232">
                  <c:v>4.7743399999999996</c:v>
                </c:pt>
                <c:pt idx="4233">
                  <c:v>5.4563899999999999</c:v>
                </c:pt>
                <c:pt idx="4234">
                  <c:v>5.4563899999999999</c:v>
                </c:pt>
                <c:pt idx="4235">
                  <c:v>6.1384400000000001</c:v>
                </c:pt>
                <c:pt idx="4236">
                  <c:v>5.4563899999999999</c:v>
                </c:pt>
                <c:pt idx="4237">
                  <c:v>6.1384400000000001</c:v>
                </c:pt>
                <c:pt idx="4238">
                  <c:v>5.4563899999999999</c:v>
                </c:pt>
                <c:pt idx="4239">
                  <c:v>6.1384400000000001</c:v>
                </c:pt>
                <c:pt idx="4240">
                  <c:v>6.1384400000000001</c:v>
                </c:pt>
                <c:pt idx="4241">
                  <c:v>6.1384400000000001</c:v>
                </c:pt>
                <c:pt idx="4242">
                  <c:v>5.4563899999999999</c:v>
                </c:pt>
                <c:pt idx="4243">
                  <c:v>5.4563899999999999</c:v>
                </c:pt>
                <c:pt idx="4244">
                  <c:v>5.4563899999999999</c:v>
                </c:pt>
                <c:pt idx="4245">
                  <c:v>5.4563899999999999</c:v>
                </c:pt>
                <c:pt idx="4246">
                  <c:v>6.8204900000000004</c:v>
                </c:pt>
                <c:pt idx="4247">
                  <c:v>6.1384400000000001</c:v>
                </c:pt>
                <c:pt idx="4248">
                  <c:v>5.4563899999999999</c:v>
                </c:pt>
                <c:pt idx="4249">
                  <c:v>5.4563899999999999</c:v>
                </c:pt>
                <c:pt idx="4250">
                  <c:v>5.4563899999999999</c:v>
                </c:pt>
                <c:pt idx="4251">
                  <c:v>4.0922900000000002</c:v>
                </c:pt>
                <c:pt idx="4252">
                  <c:v>4.7743399999999996</c:v>
                </c:pt>
                <c:pt idx="4253">
                  <c:v>6.1384400000000001</c:v>
                </c:pt>
                <c:pt idx="4254">
                  <c:v>6.1384400000000001</c:v>
                </c:pt>
                <c:pt idx="4255">
                  <c:v>6.8204900000000004</c:v>
                </c:pt>
                <c:pt idx="4256">
                  <c:v>6.1384400000000001</c:v>
                </c:pt>
                <c:pt idx="4257">
                  <c:v>6.1384400000000001</c:v>
                </c:pt>
                <c:pt idx="4258">
                  <c:v>6.1384400000000001</c:v>
                </c:pt>
                <c:pt idx="4259">
                  <c:v>6.1384400000000001</c:v>
                </c:pt>
                <c:pt idx="4260">
                  <c:v>6.1384400000000001</c:v>
                </c:pt>
                <c:pt idx="4261">
                  <c:v>6.8204900000000004</c:v>
                </c:pt>
                <c:pt idx="4262">
                  <c:v>6.8204900000000004</c:v>
                </c:pt>
                <c:pt idx="4263">
                  <c:v>5.4563899999999999</c:v>
                </c:pt>
                <c:pt idx="4264">
                  <c:v>6.1384400000000001</c:v>
                </c:pt>
                <c:pt idx="4265">
                  <c:v>6.1384400000000001</c:v>
                </c:pt>
                <c:pt idx="4266">
                  <c:v>6.1384400000000001</c:v>
                </c:pt>
                <c:pt idx="4267">
                  <c:v>6.1384400000000001</c:v>
                </c:pt>
                <c:pt idx="4268">
                  <c:v>6.8204900000000004</c:v>
                </c:pt>
                <c:pt idx="4269">
                  <c:v>6.8204900000000004</c:v>
                </c:pt>
                <c:pt idx="4270">
                  <c:v>7.5025399999999998</c:v>
                </c:pt>
                <c:pt idx="4271">
                  <c:v>7.5025399999999998</c:v>
                </c:pt>
                <c:pt idx="4272">
                  <c:v>7.5025399999999998</c:v>
                </c:pt>
                <c:pt idx="4273">
                  <c:v>7.5025399999999998</c:v>
                </c:pt>
                <c:pt idx="4274">
                  <c:v>7.5025399999999998</c:v>
                </c:pt>
                <c:pt idx="4275">
                  <c:v>7.5025399999999998</c:v>
                </c:pt>
                <c:pt idx="4276">
                  <c:v>8.8666400000000003</c:v>
                </c:pt>
                <c:pt idx="4277">
                  <c:v>9.5486900000000006</c:v>
                </c:pt>
                <c:pt idx="4278">
                  <c:v>8.8666400000000003</c:v>
                </c:pt>
                <c:pt idx="4279">
                  <c:v>8.8666400000000003</c:v>
                </c:pt>
                <c:pt idx="4280">
                  <c:v>10.230700000000001</c:v>
                </c:pt>
                <c:pt idx="4281">
                  <c:v>10.912800000000001</c:v>
                </c:pt>
                <c:pt idx="4282">
                  <c:v>12.276899999999999</c:v>
                </c:pt>
                <c:pt idx="4283">
                  <c:v>12.276899999999999</c:v>
                </c:pt>
                <c:pt idx="4284">
                  <c:v>12.276899999999999</c:v>
                </c:pt>
                <c:pt idx="4285">
                  <c:v>12.276899999999999</c:v>
                </c:pt>
                <c:pt idx="4286">
                  <c:v>12.276899999999999</c:v>
                </c:pt>
                <c:pt idx="4287">
                  <c:v>10.230700000000001</c:v>
                </c:pt>
                <c:pt idx="4288">
                  <c:v>10.230700000000001</c:v>
                </c:pt>
                <c:pt idx="4289">
                  <c:v>8.8666400000000003</c:v>
                </c:pt>
                <c:pt idx="4290">
                  <c:v>8.8666400000000003</c:v>
                </c:pt>
                <c:pt idx="4291">
                  <c:v>8.8666400000000003</c:v>
                </c:pt>
                <c:pt idx="4292">
                  <c:v>10.230700000000001</c:v>
                </c:pt>
                <c:pt idx="4293">
                  <c:v>9.5486900000000006</c:v>
                </c:pt>
                <c:pt idx="4294">
                  <c:v>8.8666400000000003</c:v>
                </c:pt>
                <c:pt idx="4295">
                  <c:v>7.5025399999999998</c:v>
                </c:pt>
                <c:pt idx="4296">
                  <c:v>7.5025399999999998</c:v>
                </c:pt>
                <c:pt idx="4297">
                  <c:v>6.1384400000000001</c:v>
                </c:pt>
                <c:pt idx="4298">
                  <c:v>5.4563899999999999</c:v>
                </c:pt>
                <c:pt idx="4299">
                  <c:v>4.0922900000000002</c:v>
                </c:pt>
                <c:pt idx="4300">
                  <c:v>4.0922900000000002</c:v>
                </c:pt>
                <c:pt idx="4301">
                  <c:v>4.0922900000000002</c:v>
                </c:pt>
                <c:pt idx="4302">
                  <c:v>4.0922900000000002</c:v>
                </c:pt>
                <c:pt idx="4303">
                  <c:v>4.7743399999999996</c:v>
                </c:pt>
                <c:pt idx="4304">
                  <c:v>4.7743399999999996</c:v>
                </c:pt>
                <c:pt idx="4305">
                  <c:v>4.0922900000000002</c:v>
                </c:pt>
                <c:pt idx="4306">
                  <c:v>4.0922900000000002</c:v>
                </c:pt>
                <c:pt idx="4307">
                  <c:v>4.0922900000000002</c:v>
                </c:pt>
                <c:pt idx="4308">
                  <c:v>3.41025</c:v>
                </c:pt>
                <c:pt idx="4309">
                  <c:v>3.41025</c:v>
                </c:pt>
                <c:pt idx="4310">
                  <c:v>3.41025</c:v>
                </c:pt>
                <c:pt idx="4311">
                  <c:v>4.0922900000000002</c:v>
                </c:pt>
                <c:pt idx="4312">
                  <c:v>5.4563899999999999</c:v>
                </c:pt>
                <c:pt idx="4313">
                  <c:v>6.1384400000000001</c:v>
                </c:pt>
                <c:pt idx="4314">
                  <c:v>6.8204900000000004</c:v>
                </c:pt>
                <c:pt idx="4315">
                  <c:v>6.8204900000000004</c:v>
                </c:pt>
                <c:pt idx="4316">
                  <c:v>6.8204900000000004</c:v>
                </c:pt>
                <c:pt idx="4317">
                  <c:v>8.18459</c:v>
                </c:pt>
                <c:pt idx="4318">
                  <c:v>8.8666400000000003</c:v>
                </c:pt>
                <c:pt idx="4319">
                  <c:v>8.8666400000000003</c:v>
                </c:pt>
                <c:pt idx="4320">
                  <c:v>8.18459</c:v>
                </c:pt>
                <c:pt idx="4321">
                  <c:v>9.5486900000000006</c:v>
                </c:pt>
                <c:pt idx="4322">
                  <c:v>9.5486900000000006</c:v>
                </c:pt>
                <c:pt idx="4323">
                  <c:v>9.5486900000000006</c:v>
                </c:pt>
                <c:pt idx="4324">
                  <c:v>9.5486900000000006</c:v>
                </c:pt>
                <c:pt idx="4325">
                  <c:v>9.5486900000000006</c:v>
                </c:pt>
                <c:pt idx="4326">
                  <c:v>10.230700000000001</c:v>
                </c:pt>
                <c:pt idx="4327">
                  <c:v>10.230700000000001</c:v>
                </c:pt>
                <c:pt idx="4328">
                  <c:v>9.5486900000000006</c:v>
                </c:pt>
                <c:pt idx="4329">
                  <c:v>8.18459</c:v>
                </c:pt>
                <c:pt idx="4330">
                  <c:v>7.5025399999999998</c:v>
                </c:pt>
                <c:pt idx="4331">
                  <c:v>7.5025399999999998</c:v>
                </c:pt>
                <c:pt idx="4332">
                  <c:v>8.18459</c:v>
                </c:pt>
                <c:pt idx="4333">
                  <c:v>8.18459</c:v>
                </c:pt>
                <c:pt idx="4334">
                  <c:v>8.18459</c:v>
                </c:pt>
                <c:pt idx="4335">
                  <c:v>6.1384400000000001</c:v>
                </c:pt>
                <c:pt idx="4336">
                  <c:v>5.4563899999999999</c:v>
                </c:pt>
                <c:pt idx="4337">
                  <c:v>4.7743399999999996</c:v>
                </c:pt>
                <c:pt idx="4338">
                  <c:v>3.41025</c:v>
                </c:pt>
                <c:pt idx="4339">
                  <c:v>3.41025</c:v>
                </c:pt>
                <c:pt idx="4340">
                  <c:v>3.41025</c:v>
                </c:pt>
                <c:pt idx="4341">
                  <c:v>3.41025</c:v>
                </c:pt>
                <c:pt idx="4342">
                  <c:v>3.41025</c:v>
                </c:pt>
                <c:pt idx="4343">
                  <c:v>3.41025</c:v>
                </c:pt>
                <c:pt idx="4344">
                  <c:v>3.41025</c:v>
                </c:pt>
                <c:pt idx="4345">
                  <c:v>2.7282000000000002</c:v>
                </c:pt>
                <c:pt idx="4346">
                  <c:v>3.41025</c:v>
                </c:pt>
                <c:pt idx="4347">
                  <c:v>4.0922900000000002</c:v>
                </c:pt>
                <c:pt idx="4348">
                  <c:v>3.41025</c:v>
                </c:pt>
                <c:pt idx="4349">
                  <c:v>2.7282000000000002</c:v>
                </c:pt>
                <c:pt idx="4350">
                  <c:v>2.7282000000000002</c:v>
                </c:pt>
                <c:pt idx="4351">
                  <c:v>2.7282000000000002</c:v>
                </c:pt>
                <c:pt idx="4352">
                  <c:v>0</c:v>
                </c:pt>
                <c:pt idx="4353">
                  <c:v>0</c:v>
                </c:pt>
                <c:pt idx="4354">
                  <c:v>4.8372299999999999</c:v>
                </c:pt>
                <c:pt idx="4355">
                  <c:v>3.44469</c:v>
                </c:pt>
                <c:pt idx="4356">
                  <c:v>2.66425</c:v>
                </c:pt>
                <c:pt idx="4357">
                  <c:v>2.1790699999999998</c:v>
                </c:pt>
                <c:pt idx="4358">
                  <c:v>1.8384100000000001</c:v>
                </c:pt>
                <c:pt idx="4359">
                  <c:v>4.7807199999999996</c:v>
                </c:pt>
                <c:pt idx="4360">
                  <c:v>4.2101800000000003</c:v>
                </c:pt>
                <c:pt idx="4361">
                  <c:v>3.76823</c:v>
                </c:pt>
                <c:pt idx="4362">
                  <c:v>4.5394300000000003</c:v>
                </c:pt>
                <c:pt idx="4363">
                  <c:v>5.1827399999999999</c:v>
                </c:pt>
                <c:pt idx="4364">
                  <c:v>4.7629099999999998</c:v>
                </c:pt>
                <c:pt idx="4365">
                  <c:v>5.2940399999999999</c:v>
                </c:pt>
                <c:pt idx="4366">
                  <c:v>4.9245400000000004</c:v>
                </c:pt>
                <c:pt idx="4367">
                  <c:v>4.6084399999999999</c:v>
                </c:pt>
                <c:pt idx="4368">
                  <c:v>4.3258900000000002</c:v>
                </c:pt>
                <c:pt idx="4369">
                  <c:v>4.0922900000000002</c:v>
                </c:pt>
                <c:pt idx="4370">
                  <c:v>4.0922900000000002</c:v>
                </c:pt>
                <c:pt idx="4371">
                  <c:v>4.0922900000000002</c:v>
                </c:pt>
                <c:pt idx="4372">
                  <c:v>3.41025</c:v>
                </c:pt>
                <c:pt idx="4373">
                  <c:v>3.41025</c:v>
                </c:pt>
                <c:pt idx="4374">
                  <c:v>3.41025</c:v>
                </c:pt>
                <c:pt idx="4375">
                  <c:v>3.41025</c:v>
                </c:pt>
                <c:pt idx="4376">
                  <c:v>2.0461499999999999</c:v>
                </c:pt>
                <c:pt idx="4377">
                  <c:v>2.7282000000000002</c:v>
                </c:pt>
                <c:pt idx="4378">
                  <c:v>2.7282000000000002</c:v>
                </c:pt>
                <c:pt idx="4379">
                  <c:v>2.7282000000000002</c:v>
                </c:pt>
                <c:pt idx="4380">
                  <c:v>2.0461499999999999</c:v>
                </c:pt>
                <c:pt idx="4381">
                  <c:v>3.41025</c:v>
                </c:pt>
                <c:pt idx="4382">
                  <c:v>2.7282000000000002</c:v>
                </c:pt>
                <c:pt idx="4383">
                  <c:v>3.41025</c:v>
                </c:pt>
                <c:pt idx="4384">
                  <c:v>3.41025</c:v>
                </c:pt>
                <c:pt idx="4385">
                  <c:v>4.0922900000000002</c:v>
                </c:pt>
                <c:pt idx="4386">
                  <c:v>4.7743399999999996</c:v>
                </c:pt>
                <c:pt idx="4387">
                  <c:v>5.4563899999999999</c:v>
                </c:pt>
                <c:pt idx="4388">
                  <c:v>5.4563899999999999</c:v>
                </c:pt>
                <c:pt idx="4389">
                  <c:v>7.5025399999999998</c:v>
                </c:pt>
                <c:pt idx="4390">
                  <c:v>7.5025399999999998</c:v>
                </c:pt>
                <c:pt idx="4391">
                  <c:v>7.5025399999999998</c:v>
                </c:pt>
                <c:pt idx="4392">
                  <c:v>7.5025399999999998</c:v>
                </c:pt>
                <c:pt idx="4393">
                  <c:v>8.18459</c:v>
                </c:pt>
                <c:pt idx="4394">
                  <c:v>9.5486900000000006</c:v>
                </c:pt>
                <c:pt idx="4395">
                  <c:v>8.8666400000000003</c:v>
                </c:pt>
                <c:pt idx="4396">
                  <c:v>9.5486900000000006</c:v>
                </c:pt>
                <c:pt idx="4397">
                  <c:v>8.8666400000000003</c:v>
                </c:pt>
                <c:pt idx="4398">
                  <c:v>7.5025399999999998</c:v>
                </c:pt>
                <c:pt idx="4399">
                  <c:v>7.5025399999999998</c:v>
                </c:pt>
                <c:pt idx="4400">
                  <c:v>6.8204900000000004</c:v>
                </c:pt>
                <c:pt idx="4401">
                  <c:v>6.8204900000000004</c:v>
                </c:pt>
                <c:pt idx="4402">
                  <c:v>6.8204900000000004</c:v>
                </c:pt>
                <c:pt idx="4403">
                  <c:v>6.1384400000000001</c:v>
                </c:pt>
                <c:pt idx="4404">
                  <c:v>5.4563899999999999</c:v>
                </c:pt>
                <c:pt idx="4405">
                  <c:v>6.1384400000000001</c:v>
                </c:pt>
                <c:pt idx="4406">
                  <c:v>5.4563899999999999</c:v>
                </c:pt>
                <c:pt idx="4407">
                  <c:v>4.7743399999999996</c:v>
                </c:pt>
                <c:pt idx="4408">
                  <c:v>4.7743399999999996</c:v>
                </c:pt>
                <c:pt idx="4409">
                  <c:v>4.7743399999999996</c:v>
                </c:pt>
                <c:pt idx="4410">
                  <c:v>4.7743399999999996</c:v>
                </c:pt>
                <c:pt idx="4411">
                  <c:v>4.0922900000000002</c:v>
                </c:pt>
                <c:pt idx="4412">
                  <c:v>4.7743399999999996</c:v>
                </c:pt>
                <c:pt idx="4413">
                  <c:v>4.7743399999999996</c:v>
                </c:pt>
                <c:pt idx="4414">
                  <c:v>4.7743399999999996</c:v>
                </c:pt>
                <c:pt idx="4415">
                  <c:v>5.4563899999999999</c:v>
                </c:pt>
                <c:pt idx="4416">
                  <c:v>5.4563899999999999</c:v>
                </c:pt>
                <c:pt idx="4417">
                  <c:v>6.8204900000000004</c:v>
                </c:pt>
                <c:pt idx="4418">
                  <c:v>7.5025399999999998</c:v>
                </c:pt>
                <c:pt idx="4419">
                  <c:v>7.5025399999999998</c:v>
                </c:pt>
                <c:pt idx="4420">
                  <c:v>8.18459</c:v>
                </c:pt>
                <c:pt idx="4421">
                  <c:v>8.8666400000000003</c:v>
                </c:pt>
                <c:pt idx="4422">
                  <c:v>8.8666400000000003</c:v>
                </c:pt>
                <c:pt idx="4423">
                  <c:v>9.5486900000000006</c:v>
                </c:pt>
                <c:pt idx="4424">
                  <c:v>9.5486900000000006</c:v>
                </c:pt>
                <c:pt idx="4425">
                  <c:v>8.8666400000000003</c:v>
                </c:pt>
                <c:pt idx="4426">
                  <c:v>8.8666400000000003</c:v>
                </c:pt>
                <c:pt idx="4427">
                  <c:v>8.18459</c:v>
                </c:pt>
                <c:pt idx="4428">
                  <c:v>7.5025399999999998</c:v>
                </c:pt>
                <c:pt idx="4429">
                  <c:v>7.5025399999999998</c:v>
                </c:pt>
                <c:pt idx="4430">
                  <c:v>6.1384400000000001</c:v>
                </c:pt>
                <c:pt idx="4431">
                  <c:v>6.1384400000000001</c:v>
                </c:pt>
                <c:pt idx="4432">
                  <c:v>5.4563899999999999</c:v>
                </c:pt>
                <c:pt idx="4433">
                  <c:v>5.4563899999999999</c:v>
                </c:pt>
                <c:pt idx="4434">
                  <c:v>4.0922900000000002</c:v>
                </c:pt>
                <c:pt idx="4435">
                  <c:v>3.41025</c:v>
                </c:pt>
                <c:pt idx="4436">
                  <c:v>3.41025</c:v>
                </c:pt>
                <c:pt idx="4437">
                  <c:v>3.41025</c:v>
                </c:pt>
                <c:pt idx="4438">
                  <c:v>2.0461499999999999</c:v>
                </c:pt>
                <c:pt idx="4439">
                  <c:v>2.0461499999999999</c:v>
                </c:pt>
                <c:pt idx="4440">
                  <c:v>1.3641000000000001</c:v>
                </c:pt>
                <c:pt idx="4441">
                  <c:v>1.3641000000000001</c:v>
                </c:pt>
                <c:pt idx="4442">
                  <c:v>2.7282000000000002</c:v>
                </c:pt>
                <c:pt idx="4443">
                  <c:v>2.7282000000000002</c:v>
                </c:pt>
                <c:pt idx="4444">
                  <c:v>2.7282000000000002</c:v>
                </c:pt>
                <c:pt idx="4445">
                  <c:v>2.7282000000000002</c:v>
                </c:pt>
                <c:pt idx="4446">
                  <c:v>2.7282000000000002</c:v>
                </c:pt>
                <c:pt idx="4447">
                  <c:v>2.7282000000000002</c:v>
                </c:pt>
                <c:pt idx="4448">
                  <c:v>2.7282000000000002</c:v>
                </c:pt>
                <c:pt idx="4449">
                  <c:v>3.41025</c:v>
                </c:pt>
                <c:pt idx="4450">
                  <c:v>4.0922900000000002</c:v>
                </c:pt>
                <c:pt idx="4451">
                  <c:v>4.0922900000000002</c:v>
                </c:pt>
                <c:pt idx="4452">
                  <c:v>4.0922900000000002</c:v>
                </c:pt>
                <c:pt idx="4453">
                  <c:v>4.0922900000000002</c:v>
                </c:pt>
                <c:pt idx="4454">
                  <c:v>4.7743399999999996</c:v>
                </c:pt>
                <c:pt idx="4455">
                  <c:v>4.7743399999999996</c:v>
                </c:pt>
                <c:pt idx="4456">
                  <c:v>4.7743399999999996</c:v>
                </c:pt>
                <c:pt idx="4457">
                  <c:v>4.7743399999999996</c:v>
                </c:pt>
                <c:pt idx="4458">
                  <c:v>4.0922900000000002</c:v>
                </c:pt>
                <c:pt idx="4459">
                  <c:v>2.7282000000000002</c:v>
                </c:pt>
                <c:pt idx="4460">
                  <c:v>2.7282000000000002</c:v>
                </c:pt>
                <c:pt idx="4461">
                  <c:v>2.7282000000000002</c:v>
                </c:pt>
                <c:pt idx="4462">
                  <c:v>2.7282000000000002</c:v>
                </c:pt>
                <c:pt idx="4463">
                  <c:v>3.41025</c:v>
                </c:pt>
                <c:pt idx="4464">
                  <c:v>3.41025</c:v>
                </c:pt>
                <c:pt idx="4465">
                  <c:v>3.41025</c:v>
                </c:pt>
                <c:pt idx="4466">
                  <c:v>4.0922900000000002</c:v>
                </c:pt>
                <c:pt idx="4467">
                  <c:v>3.41025</c:v>
                </c:pt>
                <c:pt idx="4468">
                  <c:v>2.7282000000000002</c:v>
                </c:pt>
                <c:pt idx="4469">
                  <c:v>2.7282000000000002</c:v>
                </c:pt>
                <c:pt idx="4470">
                  <c:v>3.41025</c:v>
                </c:pt>
                <c:pt idx="4471">
                  <c:v>3.41025</c:v>
                </c:pt>
                <c:pt idx="4472">
                  <c:v>3.41025</c:v>
                </c:pt>
                <c:pt idx="4473">
                  <c:v>2.7282000000000002</c:v>
                </c:pt>
                <c:pt idx="4474">
                  <c:v>2.7282000000000002</c:v>
                </c:pt>
                <c:pt idx="4475">
                  <c:v>3.41025</c:v>
                </c:pt>
                <c:pt idx="4476">
                  <c:v>4.7743399999999996</c:v>
                </c:pt>
                <c:pt idx="4477">
                  <c:v>4.7743399999999996</c:v>
                </c:pt>
                <c:pt idx="4478">
                  <c:v>5.4563899999999999</c:v>
                </c:pt>
                <c:pt idx="4479">
                  <c:v>6.1384400000000001</c:v>
                </c:pt>
                <c:pt idx="4480">
                  <c:v>6.1384400000000001</c:v>
                </c:pt>
                <c:pt idx="4481">
                  <c:v>5.4563899999999999</c:v>
                </c:pt>
                <c:pt idx="4482">
                  <c:v>6.1384400000000001</c:v>
                </c:pt>
                <c:pt idx="4483">
                  <c:v>5.4563899999999999</c:v>
                </c:pt>
                <c:pt idx="4484">
                  <c:v>5.4563899999999999</c:v>
                </c:pt>
                <c:pt idx="4485">
                  <c:v>5.4563899999999999</c:v>
                </c:pt>
                <c:pt idx="4486">
                  <c:v>5.4563899999999999</c:v>
                </c:pt>
                <c:pt idx="4487">
                  <c:v>4.7743399999999996</c:v>
                </c:pt>
                <c:pt idx="4488">
                  <c:v>4.7743399999999996</c:v>
                </c:pt>
                <c:pt idx="4489">
                  <c:v>5.4563899999999999</c:v>
                </c:pt>
                <c:pt idx="4490">
                  <c:v>4.7743399999999996</c:v>
                </c:pt>
                <c:pt idx="4491">
                  <c:v>4.7743399999999996</c:v>
                </c:pt>
                <c:pt idx="4492">
                  <c:v>5.4563899999999999</c:v>
                </c:pt>
                <c:pt idx="4493">
                  <c:v>4.0922900000000002</c:v>
                </c:pt>
                <c:pt idx="4494">
                  <c:v>4.0922900000000002</c:v>
                </c:pt>
                <c:pt idx="4495">
                  <c:v>4.0922900000000002</c:v>
                </c:pt>
                <c:pt idx="4496">
                  <c:v>2.7282000000000002</c:v>
                </c:pt>
                <c:pt idx="4497">
                  <c:v>2.7282000000000002</c:v>
                </c:pt>
                <c:pt idx="4498">
                  <c:v>2.7282000000000002</c:v>
                </c:pt>
                <c:pt idx="4499">
                  <c:v>2.7282000000000002</c:v>
                </c:pt>
                <c:pt idx="4500">
                  <c:v>2.7282000000000002</c:v>
                </c:pt>
                <c:pt idx="4501">
                  <c:v>4.0922900000000002</c:v>
                </c:pt>
                <c:pt idx="4502">
                  <c:v>4.0922900000000002</c:v>
                </c:pt>
                <c:pt idx="4503">
                  <c:v>4.0922900000000002</c:v>
                </c:pt>
                <c:pt idx="4504">
                  <c:v>4.0922900000000002</c:v>
                </c:pt>
                <c:pt idx="4505">
                  <c:v>4.0922900000000002</c:v>
                </c:pt>
                <c:pt idx="4506">
                  <c:v>4.7743399999999996</c:v>
                </c:pt>
                <c:pt idx="4507">
                  <c:v>4.0922900000000002</c:v>
                </c:pt>
                <c:pt idx="4508">
                  <c:v>4.0922900000000002</c:v>
                </c:pt>
                <c:pt idx="4509">
                  <c:v>3.41025</c:v>
                </c:pt>
                <c:pt idx="4510">
                  <c:v>2.7282000000000002</c:v>
                </c:pt>
                <c:pt idx="4511">
                  <c:v>2.7282000000000002</c:v>
                </c:pt>
                <c:pt idx="4512">
                  <c:v>2.7282000000000002</c:v>
                </c:pt>
                <c:pt idx="4513">
                  <c:v>4.0922900000000002</c:v>
                </c:pt>
                <c:pt idx="4514">
                  <c:v>4.7743399999999996</c:v>
                </c:pt>
                <c:pt idx="4515">
                  <c:v>4.7743399999999996</c:v>
                </c:pt>
                <c:pt idx="4516">
                  <c:v>5.4563899999999999</c:v>
                </c:pt>
                <c:pt idx="4517">
                  <c:v>5.4563899999999999</c:v>
                </c:pt>
                <c:pt idx="4518">
                  <c:v>4.7743399999999996</c:v>
                </c:pt>
                <c:pt idx="4519">
                  <c:v>5.4563899999999999</c:v>
                </c:pt>
                <c:pt idx="4520">
                  <c:v>6.1384400000000001</c:v>
                </c:pt>
                <c:pt idx="4521">
                  <c:v>7.5025399999999998</c:v>
                </c:pt>
                <c:pt idx="4522">
                  <c:v>7.5025399999999998</c:v>
                </c:pt>
                <c:pt idx="4523">
                  <c:v>6.8204900000000004</c:v>
                </c:pt>
                <c:pt idx="4524">
                  <c:v>6.8204900000000004</c:v>
                </c:pt>
                <c:pt idx="4525">
                  <c:v>7.5025399999999998</c:v>
                </c:pt>
                <c:pt idx="4526">
                  <c:v>0</c:v>
                </c:pt>
                <c:pt idx="4527">
                  <c:v>0</c:v>
                </c:pt>
                <c:pt idx="4528">
                  <c:v>9.8136600000000005</c:v>
                </c:pt>
                <c:pt idx="4529">
                  <c:v>10.3865</c:v>
                </c:pt>
                <c:pt idx="4530">
                  <c:v>8.0556999999999999</c:v>
                </c:pt>
                <c:pt idx="4531">
                  <c:v>6.55816</c:v>
                </c:pt>
                <c:pt idx="4532">
                  <c:v>5.5451100000000002</c:v>
                </c:pt>
                <c:pt idx="4533">
                  <c:v>6.3892199999999999</c:v>
                </c:pt>
                <c:pt idx="4534">
                  <c:v>5.6367700000000003</c:v>
                </c:pt>
                <c:pt idx="4535">
                  <c:v>5.0335700000000001</c:v>
                </c:pt>
                <c:pt idx="4536">
                  <c:v>5.6932299999999998</c:v>
                </c:pt>
                <c:pt idx="4537">
                  <c:v>5.1906299999999996</c:v>
                </c:pt>
                <c:pt idx="4538">
                  <c:v>5.7314999999999996</c:v>
                </c:pt>
                <c:pt idx="4539">
                  <c:v>5.3009000000000004</c:v>
                </c:pt>
                <c:pt idx="4540">
                  <c:v>4.93642</c:v>
                </c:pt>
                <c:pt idx="4541">
                  <c:v>5.3825700000000003</c:v>
                </c:pt>
                <c:pt idx="4542">
                  <c:v>5.0575700000000001</c:v>
                </c:pt>
                <c:pt idx="4543">
                  <c:v>4.7743399999999996</c:v>
                </c:pt>
                <c:pt idx="4544">
                  <c:v>4.7743399999999996</c:v>
                </c:pt>
                <c:pt idx="4545">
                  <c:v>4.0922900000000002</c:v>
                </c:pt>
                <c:pt idx="4546">
                  <c:v>4.0922900000000002</c:v>
                </c:pt>
                <c:pt idx="4547">
                  <c:v>4.0922900000000002</c:v>
                </c:pt>
                <c:pt idx="4548">
                  <c:v>4.7743399999999996</c:v>
                </c:pt>
                <c:pt idx="4549">
                  <c:v>4.7743399999999996</c:v>
                </c:pt>
                <c:pt idx="4550">
                  <c:v>4.7743399999999996</c:v>
                </c:pt>
                <c:pt idx="4551">
                  <c:v>4.0922900000000002</c:v>
                </c:pt>
                <c:pt idx="4552">
                  <c:v>4.0922900000000002</c:v>
                </c:pt>
                <c:pt idx="4553">
                  <c:v>4.0922900000000002</c:v>
                </c:pt>
                <c:pt idx="4554">
                  <c:v>4.0922900000000002</c:v>
                </c:pt>
                <c:pt idx="4555">
                  <c:v>4.0922900000000002</c:v>
                </c:pt>
                <c:pt idx="4556">
                  <c:v>3.41025</c:v>
                </c:pt>
                <c:pt idx="4557">
                  <c:v>3.41025</c:v>
                </c:pt>
                <c:pt idx="4558">
                  <c:v>3.41025</c:v>
                </c:pt>
                <c:pt idx="4559">
                  <c:v>3.41025</c:v>
                </c:pt>
                <c:pt idx="4560">
                  <c:v>3.41025</c:v>
                </c:pt>
                <c:pt idx="4561">
                  <c:v>3.41025</c:v>
                </c:pt>
                <c:pt idx="4562">
                  <c:v>3.41025</c:v>
                </c:pt>
                <c:pt idx="4563">
                  <c:v>2.0461499999999999</c:v>
                </c:pt>
                <c:pt idx="4564">
                  <c:v>2.0461499999999999</c:v>
                </c:pt>
                <c:pt idx="4565">
                  <c:v>2.0461499999999999</c:v>
                </c:pt>
                <c:pt idx="4566">
                  <c:v>1.3641000000000001</c:v>
                </c:pt>
                <c:pt idx="4567">
                  <c:v>1.3641000000000001</c:v>
                </c:pt>
                <c:pt idx="4568">
                  <c:v>2.0461499999999999</c:v>
                </c:pt>
                <c:pt idx="4569">
                  <c:v>2.0461499999999999</c:v>
                </c:pt>
                <c:pt idx="4570">
                  <c:v>2.0461499999999999</c:v>
                </c:pt>
                <c:pt idx="4571">
                  <c:v>2.0461499999999999</c:v>
                </c:pt>
                <c:pt idx="4572">
                  <c:v>1.3641000000000001</c:v>
                </c:pt>
                <c:pt idx="4573">
                  <c:v>2.7282000000000002</c:v>
                </c:pt>
                <c:pt idx="4574">
                  <c:v>3.41025</c:v>
                </c:pt>
                <c:pt idx="4575">
                  <c:v>2.7282000000000002</c:v>
                </c:pt>
                <c:pt idx="4576">
                  <c:v>3.41025</c:v>
                </c:pt>
                <c:pt idx="4577">
                  <c:v>3.41025</c:v>
                </c:pt>
                <c:pt idx="4578">
                  <c:v>4.0922900000000002</c:v>
                </c:pt>
                <c:pt idx="4579">
                  <c:v>4.0922900000000002</c:v>
                </c:pt>
                <c:pt idx="4580">
                  <c:v>4.0922900000000002</c:v>
                </c:pt>
                <c:pt idx="4581">
                  <c:v>4.0922900000000002</c:v>
                </c:pt>
                <c:pt idx="4582">
                  <c:v>4.0922900000000002</c:v>
                </c:pt>
                <c:pt idx="4583">
                  <c:v>4.7743399999999996</c:v>
                </c:pt>
                <c:pt idx="4584">
                  <c:v>4.7743399999999996</c:v>
                </c:pt>
                <c:pt idx="4585">
                  <c:v>4.0922900000000002</c:v>
                </c:pt>
                <c:pt idx="4586">
                  <c:v>4.0922900000000002</c:v>
                </c:pt>
                <c:pt idx="4587">
                  <c:v>4.0922900000000002</c:v>
                </c:pt>
                <c:pt idx="4588">
                  <c:v>4.0922900000000002</c:v>
                </c:pt>
                <c:pt idx="4589">
                  <c:v>4.0922900000000002</c:v>
                </c:pt>
                <c:pt idx="4590">
                  <c:v>4.7743399999999996</c:v>
                </c:pt>
                <c:pt idx="4591">
                  <c:v>3.41025</c:v>
                </c:pt>
                <c:pt idx="4592">
                  <c:v>3.41025</c:v>
                </c:pt>
                <c:pt idx="4593">
                  <c:v>4.0922900000000002</c:v>
                </c:pt>
                <c:pt idx="4594">
                  <c:v>4.0922900000000002</c:v>
                </c:pt>
                <c:pt idx="4595">
                  <c:v>3.41025</c:v>
                </c:pt>
                <c:pt idx="4596">
                  <c:v>4.0922900000000002</c:v>
                </c:pt>
                <c:pt idx="4597">
                  <c:v>4.7743399999999996</c:v>
                </c:pt>
                <c:pt idx="4598">
                  <c:v>5.4563899999999999</c:v>
                </c:pt>
                <c:pt idx="4599">
                  <c:v>6.1384400000000001</c:v>
                </c:pt>
                <c:pt idx="4600">
                  <c:v>6.1384400000000001</c:v>
                </c:pt>
                <c:pt idx="4601">
                  <c:v>5.4563899999999999</c:v>
                </c:pt>
                <c:pt idx="4602">
                  <c:v>6.1384400000000001</c:v>
                </c:pt>
                <c:pt idx="4603">
                  <c:v>6.1384400000000001</c:v>
                </c:pt>
                <c:pt idx="4604">
                  <c:v>6.1384400000000001</c:v>
                </c:pt>
                <c:pt idx="4605">
                  <c:v>6.1384400000000001</c:v>
                </c:pt>
                <c:pt idx="4606">
                  <c:v>6.1384400000000001</c:v>
                </c:pt>
                <c:pt idx="4607">
                  <c:v>6.1384400000000001</c:v>
                </c:pt>
                <c:pt idx="4608">
                  <c:v>6.8204900000000004</c:v>
                </c:pt>
                <c:pt idx="4609">
                  <c:v>6.1384400000000001</c:v>
                </c:pt>
                <c:pt idx="4610">
                  <c:v>5.4563899999999999</c:v>
                </c:pt>
                <c:pt idx="4611">
                  <c:v>5.4563899999999999</c:v>
                </c:pt>
                <c:pt idx="4612">
                  <c:v>5.4563899999999999</c:v>
                </c:pt>
                <c:pt idx="4613">
                  <c:v>4.7743399999999996</c:v>
                </c:pt>
                <c:pt idx="4614">
                  <c:v>4.0922900000000002</c:v>
                </c:pt>
                <c:pt idx="4615">
                  <c:v>3.41025</c:v>
                </c:pt>
                <c:pt idx="4616">
                  <c:v>2.7282000000000002</c:v>
                </c:pt>
                <c:pt idx="4617">
                  <c:v>3.41025</c:v>
                </c:pt>
                <c:pt idx="4618">
                  <c:v>4.0922900000000002</c:v>
                </c:pt>
                <c:pt idx="4619">
                  <c:v>5.4563899999999999</c:v>
                </c:pt>
                <c:pt idx="4620">
                  <c:v>5.4563899999999999</c:v>
                </c:pt>
                <c:pt idx="4621">
                  <c:v>5.4563899999999999</c:v>
                </c:pt>
                <c:pt idx="4622">
                  <c:v>5.4563899999999999</c:v>
                </c:pt>
                <c:pt idx="4623">
                  <c:v>6.1384400000000001</c:v>
                </c:pt>
                <c:pt idx="4624">
                  <c:v>6.8204900000000004</c:v>
                </c:pt>
                <c:pt idx="4625">
                  <c:v>5.4563899999999999</c:v>
                </c:pt>
                <c:pt idx="4626">
                  <c:v>5.4563899999999999</c:v>
                </c:pt>
                <c:pt idx="4627">
                  <c:v>5.4563899999999999</c:v>
                </c:pt>
                <c:pt idx="4628">
                  <c:v>6.1384400000000001</c:v>
                </c:pt>
                <c:pt idx="4629">
                  <c:v>6.1384400000000001</c:v>
                </c:pt>
                <c:pt idx="4630">
                  <c:v>5.4563899999999999</c:v>
                </c:pt>
                <c:pt idx="4631">
                  <c:v>5.4563899999999999</c:v>
                </c:pt>
                <c:pt idx="4632">
                  <c:v>6.8204900000000004</c:v>
                </c:pt>
                <c:pt idx="4633">
                  <c:v>6.8204900000000004</c:v>
                </c:pt>
                <c:pt idx="4634">
                  <c:v>7.5025399999999998</c:v>
                </c:pt>
                <c:pt idx="4635">
                  <c:v>6.1384400000000001</c:v>
                </c:pt>
                <c:pt idx="4636">
                  <c:v>5.4563899999999999</c:v>
                </c:pt>
                <c:pt idx="4637">
                  <c:v>4.7743399999999996</c:v>
                </c:pt>
                <c:pt idx="4638">
                  <c:v>5.4563899999999999</c:v>
                </c:pt>
                <c:pt idx="4639">
                  <c:v>6.8204900000000004</c:v>
                </c:pt>
                <c:pt idx="4640">
                  <c:v>6.1384400000000001</c:v>
                </c:pt>
                <c:pt idx="4641">
                  <c:v>5.4563899999999999</c:v>
                </c:pt>
                <c:pt idx="4642">
                  <c:v>5.4563899999999999</c:v>
                </c:pt>
                <c:pt idx="4643">
                  <c:v>5.4563899999999999</c:v>
                </c:pt>
                <c:pt idx="4644">
                  <c:v>5.4563899999999999</c:v>
                </c:pt>
                <c:pt idx="4645">
                  <c:v>5.4563899999999999</c:v>
                </c:pt>
                <c:pt idx="4646">
                  <c:v>4.7743399999999996</c:v>
                </c:pt>
                <c:pt idx="4647">
                  <c:v>5.4563899999999999</c:v>
                </c:pt>
                <c:pt idx="4648">
                  <c:v>5.4563899999999999</c:v>
                </c:pt>
                <c:pt idx="4649">
                  <c:v>4.7743399999999996</c:v>
                </c:pt>
                <c:pt idx="4650">
                  <c:v>4.7743399999999996</c:v>
                </c:pt>
                <c:pt idx="4651">
                  <c:v>4.7743399999999996</c:v>
                </c:pt>
                <c:pt idx="4652">
                  <c:v>4.0922900000000002</c:v>
                </c:pt>
                <c:pt idx="4653">
                  <c:v>4.0922900000000002</c:v>
                </c:pt>
                <c:pt idx="4654">
                  <c:v>3.41025</c:v>
                </c:pt>
                <c:pt idx="4655">
                  <c:v>4.0922900000000002</c:v>
                </c:pt>
                <c:pt idx="4656">
                  <c:v>3.41025</c:v>
                </c:pt>
                <c:pt idx="4657">
                  <c:v>2.7282000000000002</c:v>
                </c:pt>
                <c:pt idx="4658">
                  <c:v>2.7282000000000002</c:v>
                </c:pt>
                <c:pt idx="4659">
                  <c:v>2.7282000000000002</c:v>
                </c:pt>
                <c:pt idx="4660">
                  <c:v>3.41025</c:v>
                </c:pt>
                <c:pt idx="4661">
                  <c:v>4.0922900000000002</c:v>
                </c:pt>
                <c:pt idx="4662">
                  <c:v>4.0922900000000002</c:v>
                </c:pt>
                <c:pt idx="4663">
                  <c:v>4.0922900000000002</c:v>
                </c:pt>
                <c:pt idx="4664">
                  <c:v>4.0922900000000002</c:v>
                </c:pt>
                <c:pt idx="4665">
                  <c:v>3.41025</c:v>
                </c:pt>
                <c:pt idx="4666">
                  <c:v>2.7282000000000002</c:v>
                </c:pt>
                <c:pt idx="4667">
                  <c:v>2.7282000000000002</c:v>
                </c:pt>
                <c:pt idx="4668">
                  <c:v>4.0922900000000002</c:v>
                </c:pt>
                <c:pt idx="4669">
                  <c:v>4.7743399999999996</c:v>
                </c:pt>
                <c:pt idx="4670">
                  <c:v>5.4563899999999999</c:v>
                </c:pt>
                <c:pt idx="4671">
                  <c:v>5.4563899999999999</c:v>
                </c:pt>
                <c:pt idx="4672">
                  <c:v>5.4563899999999999</c:v>
                </c:pt>
                <c:pt idx="4673">
                  <c:v>5.4563899999999999</c:v>
                </c:pt>
                <c:pt idx="4674">
                  <c:v>4.7743399999999996</c:v>
                </c:pt>
                <c:pt idx="4675">
                  <c:v>5.4563899999999999</c:v>
                </c:pt>
                <c:pt idx="4676">
                  <c:v>5.4563899999999999</c:v>
                </c:pt>
                <c:pt idx="4677">
                  <c:v>5.4563899999999999</c:v>
                </c:pt>
                <c:pt idx="4678">
                  <c:v>4.7743399999999996</c:v>
                </c:pt>
                <c:pt idx="4679">
                  <c:v>5.4563899999999999</c:v>
                </c:pt>
                <c:pt idx="4680">
                  <c:v>6.1384400000000001</c:v>
                </c:pt>
                <c:pt idx="4681">
                  <c:v>6.1384400000000001</c:v>
                </c:pt>
                <c:pt idx="4682">
                  <c:v>6.1384400000000001</c:v>
                </c:pt>
                <c:pt idx="4683">
                  <c:v>6.1384400000000001</c:v>
                </c:pt>
                <c:pt idx="4684">
                  <c:v>6.1384400000000001</c:v>
                </c:pt>
                <c:pt idx="4685">
                  <c:v>7.5025399999999998</c:v>
                </c:pt>
                <c:pt idx="4686">
                  <c:v>6.1384400000000001</c:v>
                </c:pt>
                <c:pt idx="4687">
                  <c:v>4.7743399999999996</c:v>
                </c:pt>
                <c:pt idx="4688">
                  <c:v>4.7743399999999996</c:v>
                </c:pt>
                <c:pt idx="4689">
                  <c:v>5.4563899999999999</c:v>
                </c:pt>
                <c:pt idx="4690">
                  <c:v>4.7743399999999996</c:v>
                </c:pt>
                <c:pt idx="4691">
                  <c:v>4.7743399999999996</c:v>
                </c:pt>
                <c:pt idx="4692">
                  <c:v>5.4563899999999999</c:v>
                </c:pt>
                <c:pt idx="4693">
                  <c:v>6.1384400000000001</c:v>
                </c:pt>
                <c:pt idx="4694">
                  <c:v>6.8204900000000004</c:v>
                </c:pt>
                <c:pt idx="4695">
                  <c:v>6.1384400000000001</c:v>
                </c:pt>
                <c:pt idx="4696">
                  <c:v>5.4563899999999999</c:v>
                </c:pt>
                <c:pt idx="4697">
                  <c:v>5.4563899999999999</c:v>
                </c:pt>
                <c:pt idx="4698">
                  <c:v>5.4563899999999999</c:v>
                </c:pt>
                <c:pt idx="4699">
                  <c:v>6.1384400000000001</c:v>
                </c:pt>
                <c:pt idx="4700">
                  <c:v>29.654299999999999</c:v>
                </c:pt>
                <c:pt idx="4701">
                  <c:v>8.5256100000000004</c:v>
                </c:pt>
                <c:pt idx="4702">
                  <c:v>4.94238</c:v>
                </c:pt>
                <c:pt idx="4703">
                  <c:v>3.49769</c:v>
                </c:pt>
                <c:pt idx="4704">
                  <c:v>5.3916899999999996</c:v>
                </c:pt>
                <c:pt idx="4705">
                  <c:v>6.6004699999999996</c:v>
                </c:pt>
                <c:pt idx="4706">
                  <c:v>7.4135799999999996</c:v>
                </c:pt>
                <c:pt idx="4707">
                  <c:v>9.6289300000000004</c:v>
                </c:pt>
                <c:pt idx="4708">
                  <c:v>8.4726599999999994</c:v>
                </c:pt>
                <c:pt idx="4709">
                  <c:v>7.5783199999999997</c:v>
                </c:pt>
                <c:pt idx="4710">
                  <c:v>6.8433000000000002</c:v>
                </c:pt>
                <c:pt idx="4711">
                  <c:v>6.2477799999999997</c:v>
                </c:pt>
                <c:pt idx="4712">
                  <c:v>6.6961300000000001</c:v>
                </c:pt>
                <c:pt idx="4713">
                  <c:v>6.20045</c:v>
                </c:pt>
                <c:pt idx="4714">
                  <c:v>5.7661199999999999</c:v>
                </c:pt>
                <c:pt idx="4715">
                  <c:v>5.3947399999999996</c:v>
                </c:pt>
                <c:pt idx="4716">
                  <c:v>5.0629299999999997</c:v>
                </c:pt>
                <c:pt idx="4717">
                  <c:v>4.7743399999999996</c:v>
                </c:pt>
                <c:pt idx="4718">
                  <c:v>4.0922900000000002</c:v>
                </c:pt>
                <c:pt idx="4719">
                  <c:v>4.7743399999999996</c:v>
                </c:pt>
                <c:pt idx="4720">
                  <c:v>4.7743399999999996</c:v>
                </c:pt>
                <c:pt idx="4721">
                  <c:v>4.7743399999999996</c:v>
                </c:pt>
                <c:pt idx="4722">
                  <c:v>4.7743399999999996</c:v>
                </c:pt>
                <c:pt idx="4723">
                  <c:v>4.0922900000000002</c:v>
                </c:pt>
                <c:pt idx="4724">
                  <c:v>2.0461499999999999</c:v>
                </c:pt>
                <c:pt idx="4725">
                  <c:v>2.0461499999999999</c:v>
                </c:pt>
                <c:pt idx="4726">
                  <c:v>2.0461499999999999</c:v>
                </c:pt>
                <c:pt idx="4727">
                  <c:v>2.7282000000000002</c:v>
                </c:pt>
                <c:pt idx="4728">
                  <c:v>3.41025</c:v>
                </c:pt>
                <c:pt idx="4729">
                  <c:v>4.0922900000000002</c:v>
                </c:pt>
                <c:pt idx="4730">
                  <c:v>3.41025</c:v>
                </c:pt>
                <c:pt idx="4731">
                  <c:v>4.0922900000000002</c:v>
                </c:pt>
                <c:pt idx="4732">
                  <c:v>4.0922900000000002</c:v>
                </c:pt>
                <c:pt idx="4733">
                  <c:v>4.7743399999999996</c:v>
                </c:pt>
                <c:pt idx="4734">
                  <c:v>4.7743399999999996</c:v>
                </c:pt>
                <c:pt idx="4735">
                  <c:v>4.7743399999999996</c:v>
                </c:pt>
                <c:pt idx="4736">
                  <c:v>4.7743399999999996</c:v>
                </c:pt>
                <c:pt idx="4737">
                  <c:v>4.0922900000000002</c:v>
                </c:pt>
                <c:pt idx="4738">
                  <c:v>4.0922900000000002</c:v>
                </c:pt>
                <c:pt idx="4739">
                  <c:v>4.0922900000000002</c:v>
                </c:pt>
                <c:pt idx="4740">
                  <c:v>5.4563899999999999</c:v>
                </c:pt>
                <c:pt idx="4741">
                  <c:v>6.1384400000000001</c:v>
                </c:pt>
                <c:pt idx="4742">
                  <c:v>6.1384400000000001</c:v>
                </c:pt>
                <c:pt idx="4743">
                  <c:v>6.1384400000000001</c:v>
                </c:pt>
                <c:pt idx="4744">
                  <c:v>5.4563899999999999</c:v>
                </c:pt>
                <c:pt idx="4745">
                  <c:v>5.4563899999999999</c:v>
                </c:pt>
                <c:pt idx="4746">
                  <c:v>5.4563899999999999</c:v>
                </c:pt>
                <c:pt idx="4747">
                  <c:v>5.4563899999999999</c:v>
                </c:pt>
                <c:pt idx="4748">
                  <c:v>5.4563899999999999</c:v>
                </c:pt>
                <c:pt idx="4749">
                  <c:v>5.4563899999999999</c:v>
                </c:pt>
                <c:pt idx="4750">
                  <c:v>5.4563899999999999</c:v>
                </c:pt>
                <c:pt idx="4751">
                  <c:v>4.7743399999999996</c:v>
                </c:pt>
                <c:pt idx="4752">
                  <c:v>6.1384400000000001</c:v>
                </c:pt>
                <c:pt idx="4753">
                  <c:v>6.8204900000000004</c:v>
                </c:pt>
                <c:pt idx="4754">
                  <c:v>6.8204900000000004</c:v>
                </c:pt>
                <c:pt idx="4755">
                  <c:v>6.8204900000000004</c:v>
                </c:pt>
                <c:pt idx="4756">
                  <c:v>6.1384400000000001</c:v>
                </c:pt>
                <c:pt idx="4757">
                  <c:v>4.7743399999999996</c:v>
                </c:pt>
                <c:pt idx="4758">
                  <c:v>4.0922900000000002</c:v>
                </c:pt>
                <c:pt idx="4759">
                  <c:v>4.0922900000000002</c:v>
                </c:pt>
                <c:pt idx="4760">
                  <c:v>4.7743399999999996</c:v>
                </c:pt>
                <c:pt idx="4761">
                  <c:v>4.7743399999999996</c:v>
                </c:pt>
                <c:pt idx="4762">
                  <c:v>4.7743399999999996</c:v>
                </c:pt>
                <c:pt idx="4763">
                  <c:v>3.41025</c:v>
                </c:pt>
                <c:pt idx="4764">
                  <c:v>3.41025</c:v>
                </c:pt>
                <c:pt idx="4765">
                  <c:v>4.0922900000000002</c:v>
                </c:pt>
                <c:pt idx="4766">
                  <c:v>3.41025</c:v>
                </c:pt>
                <c:pt idx="4767">
                  <c:v>3.41025</c:v>
                </c:pt>
                <c:pt idx="4768">
                  <c:v>3.41025</c:v>
                </c:pt>
                <c:pt idx="4769">
                  <c:v>2.7282000000000002</c:v>
                </c:pt>
                <c:pt idx="4770">
                  <c:v>3.41025</c:v>
                </c:pt>
                <c:pt idx="4771">
                  <c:v>3.41025</c:v>
                </c:pt>
                <c:pt idx="4772">
                  <c:v>3.41025</c:v>
                </c:pt>
                <c:pt idx="4773">
                  <c:v>3.41025</c:v>
                </c:pt>
                <c:pt idx="4774">
                  <c:v>4.0922900000000002</c:v>
                </c:pt>
                <c:pt idx="4775">
                  <c:v>4.7743399999999996</c:v>
                </c:pt>
                <c:pt idx="4776">
                  <c:v>5.4563899999999999</c:v>
                </c:pt>
                <c:pt idx="4777">
                  <c:v>4.7743399999999996</c:v>
                </c:pt>
                <c:pt idx="4778">
                  <c:v>4.7743399999999996</c:v>
                </c:pt>
                <c:pt idx="4779">
                  <c:v>6.1384400000000001</c:v>
                </c:pt>
                <c:pt idx="4780">
                  <c:v>6.8204900000000004</c:v>
                </c:pt>
                <c:pt idx="4781">
                  <c:v>7.5025399999999998</c:v>
                </c:pt>
                <c:pt idx="4782">
                  <c:v>7.5025399999999998</c:v>
                </c:pt>
                <c:pt idx="4783">
                  <c:v>9.5486900000000006</c:v>
                </c:pt>
                <c:pt idx="4784">
                  <c:v>10.912800000000001</c:v>
                </c:pt>
                <c:pt idx="4785">
                  <c:v>10.912800000000001</c:v>
                </c:pt>
                <c:pt idx="4786">
                  <c:v>11.594799999999999</c:v>
                </c:pt>
                <c:pt idx="4787">
                  <c:v>10.230700000000001</c:v>
                </c:pt>
                <c:pt idx="4788">
                  <c:v>9.5486900000000006</c:v>
                </c:pt>
                <c:pt idx="4789">
                  <c:v>9.5486900000000006</c:v>
                </c:pt>
                <c:pt idx="4790">
                  <c:v>10.912800000000001</c:v>
                </c:pt>
                <c:pt idx="4791">
                  <c:v>10.912800000000001</c:v>
                </c:pt>
                <c:pt idx="4792">
                  <c:v>10.230700000000001</c:v>
                </c:pt>
                <c:pt idx="4793">
                  <c:v>9.5486900000000006</c:v>
                </c:pt>
                <c:pt idx="4794">
                  <c:v>9.5486900000000006</c:v>
                </c:pt>
                <c:pt idx="4795">
                  <c:v>10.230700000000001</c:v>
                </c:pt>
                <c:pt idx="4796">
                  <c:v>10.912800000000001</c:v>
                </c:pt>
                <c:pt idx="4797">
                  <c:v>10.230700000000001</c:v>
                </c:pt>
                <c:pt idx="4798">
                  <c:v>8.8666400000000003</c:v>
                </c:pt>
                <c:pt idx="4799">
                  <c:v>8.8666400000000003</c:v>
                </c:pt>
                <c:pt idx="4800">
                  <c:v>7.5025399999999998</c:v>
                </c:pt>
                <c:pt idx="4801">
                  <c:v>4.7743399999999996</c:v>
                </c:pt>
                <c:pt idx="4802">
                  <c:v>4.7743399999999996</c:v>
                </c:pt>
                <c:pt idx="4803">
                  <c:v>4.0922900000000002</c:v>
                </c:pt>
                <c:pt idx="4804">
                  <c:v>4.0922900000000002</c:v>
                </c:pt>
                <c:pt idx="4805">
                  <c:v>4.0922900000000002</c:v>
                </c:pt>
                <c:pt idx="4806">
                  <c:v>4.0922900000000002</c:v>
                </c:pt>
                <c:pt idx="4807">
                  <c:v>2.7282000000000002</c:v>
                </c:pt>
                <c:pt idx="4808">
                  <c:v>2.0461499999999999</c:v>
                </c:pt>
                <c:pt idx="4809">
                  <c:v>2.0461499999999999</c:v>
                </c:pt>
                <c:pt idx="4810">
                  <c:v>2.7282000000000002</c:v>
                </c:pt>
                <c:pt idx="4811">
                  <c:v>2.7282000000000002</c:v>
                </c:pt>
                <c:pt idx="4812">
                  <c:v>2.0461499999999999</c:v>
                </c:pt>
                <c:pt idx="4813">
                  <c:v>1.3641000000000001</c:v>
                </c:pt>
                <c:pt idx="4814">
                  <c:v>1.3641000000000001</c:v>
                </c:pt>
                <c:pt idx="4815">
                  <c:v>1.3641000000000001</c:v>
                </c:pt>
                <c:pt idx="4816">
                  <c:v>1.3641000000000001</c:v>
                </c:pt>
                <c:pt idx="4817">
                  <c:v>1.3641000000000001</c:v>
                </c:pt>
                <c:pt idx="4818">
                  <c:v>1.3641000000000001</c:v>
                </c:pt>
                <c:pt idx="4819">
                  <c:v>1.3641000000000001</c:v>
                </c:pt>
                <c:pt idx="4820">
                  <c:v>2.0461499999999999</c:v>
                </c:pt>
                <c:pt idx="4821">
                  <c:v>2.0461499999999999</c:v>
                </c:pt>
                <c:pt idx="4822">
                  <c:v>2.0461499999999999</c:v>
                </c:pt>
                <c:pt idx="4823">
                  <c:v>2.0461499999999999</c:v>
                </c:pt>
                <c:pt idx="4824">
                  <c:v>2.0461499999999999</c:v>
                </c:pt>
                <c:pt idx="4825">
                  <c:v>3.41025</c:v>
                </c:pt>
                <c:pt idx="4826">
                  <c:v>3.41025</c:v>
                </c:pt>
                <c:pt idx="4827">
                  <c:v>2.7282000000000002</c:v>
                </c:pt>
                <c:pt idx="4828">
                  <c:v>2.7282000000000002</c:v>
                </c:pt>
                <c:pt idx="4829">
                  <c:v>2.7282000000000002</c:v>
                </c:pt>
                <c:pt idx="4830">
                  <c:v>3.41025</c:v>
                </c:pt>
                <c:pt idx="4831">
                  <c:v>2.7282000000000002</c:v>
                </c:pt>
                <c:pt idx="4832">
                  <c:v>2.7282000000000002</c:v>
                </c:pt>
                <c:pt idx="4833">
                  <c:v>2.7282000000000002</c:v>
                </c:pt>
                <c:pt idx="4834">
                  <c:v>3.41025</c:v>
                </c:pt>
                <c:pt idx="4835">
                  <c:v>3.41025</c:v>
                </c:pt>
                <c:pt idx="4836">
                  <c:v>4.0922900000000002</c:v>
                </c:pt>
                <c:pt idx="4837">
                  <c:v>4.7743399999999996</c:v>
                </c:pt>
                <c:pt idx="4838">
                  <c:v>4.0922900000000002</c:v>
                </c:pt>
                <c:pt idx="4839">
                  <c:v>4.0922900000000002</c:v>
                </c:pt>
                <c:pt idx="4840">
                  <c:v>4.0922900000000002</c:v>
                </c:pt>
                <c:pt idx="4841">
                  <c:v>4.0922900000000002</c:v>
                </c:pt>
                <c:pt idx="4842">
                  <c:v>3.41025</c:v>
                </c:pt>
                <c:pt idx="4843">
                  <c:v>2.7282000000000002</c:v>
                </c:pt>
                <c:pt idx="4844">
                  <c:v>2.7282000000000002</c:v>
                </c:pt>
                <c:pt idx="4845">
                  <c:v>2.7282000000000002</c:v>
                </c:pt>
                <c:pt idx="4846">
                  <c:v>2.7282000000000002</c:v>
                </c:pt>
                <c:pt idx="4847">
                  <c:v>2.0461499999999999</c:v>
                </c:pt>
                <c:pt idx="4848">
                  <c:v>2.7282000000000002</c:v>
                </c:pt>
                <c:pt idx="4849">
                  <c:v>2.7282000000000002</c:v>
                </c:pt>
                <c:pt idx="4850">
                  <c:v>3.41025</c:v>
                </c:pt>
                <c:pt idx="4851">
                  <c:v>3.41025</c:v>
                </c:pt>
                <c:pt idx="4852">
                  <c:v>4.0922900000000002</c:v>
                </c:pt>
                <c:pt idx="4853">
                  <c:v>4.0922900000000002</c:v>
                </c:pt>
                <c:pt idx="4854">
                  <c:v>3.41025</c:v>
                </c:pt>
                <c:pt idx="4855">
                  <c:v>2.7282000000000002</c:v>
                </c:pt>
                <c:pt idx="4856">
                  <c:v>4.0922900000000002</c:v>
                </c:pt>
                <c:pt idx="4857">
                  <c:v>4.0922900000000002</c:v>
                </c:pt>
                <c:pt idx="4858">
                  <c:v>4.0922900000000002</c:v>
                </c:pt>
                <c:pt idx="4859">
                  <c:v>4.0922900000000002</c:v>
                </c:pt>
                <c:pt idx="4860">
                  <c:v>4.0922900000000002</c:v>
                </c:pt>
                <c:pt idx="4861">
                  <c:v>4.0922900000000002</c:v>
                </c:pt>
                <c:pt idx="4862">
                  <c:v>4.0922900000000002</c:v>
                </c:pt>
                <c:pt idx="4863">
                  <c:v>5.4563899999999999</c:v>
                </c:pt>
                <c:pt idx="4864">
                  <c:v>6.1384400000000001</c:v>
                </c:pt>
                <c:pt idx="4865">
                  <c:v>5.4563899999999999</c:v>
                </c:pt>
                <c:pt idx="4866">
                  <c:v>5.4563899999999999</c:v>
                </c:pt>
                <c:pt idx="4867">
                  <c:v>4.7743399999999996</c:v>
                </c:pt>
                <c:pt idx="4868">
                  <c:v>4.7743399999999996</c:v>
                </c:pt>
                <c:pt idx="4869">
                  <c:v>3.41025</c:v>
                </c:pt>
                <c:pt idx="4870">
                  <c:v>3.41025</c:v>
                </c:pt>
                <c:pt idx="4871">
                  <c:v>3.41025</c:v>
                </c:pt>
                <c:pt idx="4872">
                  <c:v>3.41025</c:v>
                </c:pt>
                <c:pt idx="4873">
                  <c:v>4.0922900000000002</c:v>
                </c:pt>
                <c:pt idx="4874">
                  <c:v>0</c:v>
                </c:pt>
                <c:pt idx="4875">
                  <c:v>8.5256100000000004</c:v>
                </c:pt>
                <c:pt idx="4876">
                  <c:v>4.9784600000000001</c:v>
                </c:pt>
                <c:pt idx="4877">
                  <c:v>3.49769</c:v>
                </c:pt>
                <c:pt idx="4878">
                  <c:v>2.7065399999999999</c:v>
                </c:pt>
                <c:pt idx="4879">
                  <c:v>2.2001599999999999</c:v>
                </c:pt>
                <c:pt idx="4880">
                  <c:v>3.7168899999999998</c:v>
                </c:pt>
                <c:pt idx="4881">
                  <c:v>3.2096399999999998</c:v>
                </c:pt>
                <c:pt idx="4882">
                  <c:v>4.24512</c:v>
                </c:pt>
                <c:pt idx="4883">
                  <c:v>3.7891599999999999</c:v>
                </c:pt>
                <c:pt idx="4884">
                  <c:v>3.4273799999999999</c:v>
                </c:pt>
                <c:pt idx="4885">
                  <c:v>4.1651899999999999</c:v>
                </c:pt>
                <c:pt idx="4886">
                  <c:v>3.8317399999999999</c:v>
                </c:pt>
                <c:pt idx="4887">
                  <c:v>3.54311</c:v>
                </c:pt>
                <c:pt idx="4888">
                  <c:v>3.2989099999999998</c:v>
                </c:pt>
                <c:pt idx="4889">
                  <c:v>3.85338</c:v>
                </c:pt>
                <c:pt idx="4890">
                  <c:v>3.6202200000000002</c:v>
                </c:pt>
                <c:pt idx="4891">
                  <c:v>4.0922900000000002</c:v>
                </c:pt>
                <c:pt idx="4892">
                  <c:v>3.41025</c:v>
                </c:pt>
                <c:pt idx="4893">
                  <c:v>4.0922900000000002</c:v>
                </c:pt>
                <c:pt idx="4894">
                  <c:v>4.0922900000000002</c:v>
                </c:pt>
                <c:pt idx="4895">
                  <c:v>4.0922900000000002</c:v>
                </c:pt>
                <c:pt idx="4896">
                  <c:v>4.0922900000000002</c:v>
                </c:pt>
                <c:pt idx="4897">
                  <c:v>3.41025</c:v>
                </c:pt>
                <c:pt idx="4898">
                  <c:v>3.41025</c:v>
                </c:pt>
                <c:pt idx="4899">
                  <c:v>4.0922900000000002</c:v>
                </c:pt>
                <c:pt idx="4900">
                  <c:v>4.7743399999999996</c:v>
                </c:pt>
                <c:pt idx="4901">
                  <c:v>4.7743399999999996</c:v>
                </c:pt>
                <c:pt idx="4902">
                  <c:v>5.4563899999999999</c:v>
                </c:pt>
                <c:pt idx="4903">
                  <c:v>4.7743399999999996</c:v>
                </c:pt>
                <c:pt idx="4904">
                  <c:v>5.4563899999999999</c:v>
                </c:pt>
                <c:pt idx="4905">
                  <c:v>5.4563899999999999</c:v>
                </c:pt>
                <c:pt idx="4906">
                  <c:v>4.7743399999999996</c:v>
                </c:pt>
                <c:pt idx="4907">
                  <c:v>4.7743399999999996</c:v>
                </c:pt>
                <c:pt idx="4908">
                  <c:v>4.0922900000000002</c:v>
                </c:pt>
                <c:pt idx="4909">
                  <c:v>4.0922900000000002</c:v>
                </c:pt>
                <c:pt idx="4910">
                  <c:v>4.0922900000000002</c:v>
                </c:pt>
                <c:pt idx="4911">
                  <c:v>4.7743399999999996</c:v>
                </c:pt>
                <c:pt idx="4912">
                  <c:v>4.7743399999999996</c:v>
                </c:pt>
                <c:pt idx="4913">
                  <c:v>6.1384400000000001</c:v>
                </c:pt>
                <c:pt idx="4914">
                  <c:v>6.1384400000000001</c:v>
                </c:pt>
                <c:pt idx="4915">
                  <c:v>6.1384400000000001</c:v>
                </c:pt>
                <c:pt idx="4916">
                  <c:v>4.7743399999999996</c:v>
                </c:pt>
                <c:pt idx="4917">
                  <c:v>5.4563899999999999</c:v>
                </c:pt>
                <c:pt idx="4918">
                  <c:v>4.7743399999999996</c:v>
                </c:pt>
                <c:pt idx="4919">
                  <c:v>4.0922900000000002</c:v>
                </c:pt>
                <c:pt idx="4920">
                  <c:v>4.0922900000000002</c:v>
                </c:pt>
                <c:pt idx="4921">
                  <c:v>4.7743399999999996</c:v>
                </c:pt>
                <c:pt idx="4922">
                  <c:v>4.7743399999999996</c:v>
                </c:pt>
                <c:pt idx="4923">
                  <c:v>4.7743399999999996</c:v>
                </c:pt>
                <c:pt idx="4924">
                  <c:v>5.4563899999999999</c:v>
                </c:pt>
                <c:pt idx="4925">
                  <c:v>5.4563899999999999</c:v>
                </c:pt>
                <c:pt idx="4926">
                  <c:v>5.4563899999999999</c:v>
                </c:pt>
                <c:pt idx="4927">
                  <c:v>5.4563899999999999</c:v>
                </c:pt>
                <c:pt idx="4928">
                  <c:v>5.4563899999999999</c:v>
                </c:pt>
                <c:pt idx="4929">
                  <c:v>4.0922900000000002</c:v>
                </c:pt>
                <c:pt idx="4930">
                  <c:v>2.7282000000000002</c:v>
                </c:pt>
                <c:pt idx="4931">
                  <c:v>2.7282000000000002</c:v>
                </c:pt>
                <c:pt idx="4932">
                  <c:v>3.41025</c:v>
                </c:pt>
                <c:pt idx="4933">
                  <c:v>4.0922900000000002</c:v>
                </c:pt>
                <c:pt idx="4934">
                  <c:v>4.0922900000000002</c:v>
                </c:pt>
                <c:pt idx="4935">
                  <c:v>3.41025</c:v>
                </c:pt>
                <c:pt idx="4936">
                  <c:v>3.41025</c:v>
                </c:pt>
                <c:pt idx="4937">
                  <c:v>4.0922900000000002</c:v>
                </c:pt>
                <c:pt idx="4938">
                  <c:v>4.0922900000000002</c:v>
                </c:pt>
                <c:pt idx="4939">
                  <c:v>3.41025</c:v>
                </c:pt>
                <c:pt idx="4940">
                  <c:v>4.0922900000000002</c:v>
                </c:pt>
                <c:pt idx="4941">
                  <c:v>4.7743399999999996</c:v>
                </c:pt>
                <c:pt idx="4942">
                  <c:v>4.7743399999999996</c:v>
                </c:pt>
                <c:pt idx="4943">
                  <c:v>5.4563899999999999</c:v>
                </c:pt>
                <c:pt idx="4944">
                  <c:v>6.1384400000000001</c:v>
                </c:pt>
                <c:pt idx="4945">
                  <c:v>6.8204900000000004</c:v>
                </c:pt>
                <c:pt idx="4946">
                  <c:v>6.8204900000000004</c:v>
                </c:pt>
                <c:pt idx="4947">
                  <c:v>6.8204900000000004</c:v>
                </c:pt>
                <c:pt idx="4948">
                  <c:v>7.5025399999999998</c:v>
                </c:pt>
                <c:pt idx="4949">
                  <c:v>6.8204900000000004</c:v>
                </c:pt>
                <c:pt idx="4950">
                  <c:v>6.1384400000000001</c:v>
                </c:pt>
                <c:pt idx="4951">
                  <c:v>6.1384400000000001</c:v>
                </c:pt>
                <c:pt idx="4952">
                  <c:v>6.1384400000000001</c:v>
                </c:pt>
                <c:pt idx="4953">
                  <c:v>6.8204900000000004</c:v>
                </c:pt>
                <c:pt idx="4954">
                  <c:v>6.8204900000000004</c:v>
                </c:pt>
                <c:pt idx="4955">
                  <c:v>5.4563899999999999</c:v>
                </c:pt>
                <c:pt idx="4956">
                  <c:v>6.1384400000000001</c:v>
                </c:pt>
                <c:pt idx="4957">
                  <c:v>5.4563899999999999</c:v>
                </c:pt>
                <c:pt idx="4958">
                  <c:v>4.7743399999999996</c:v>
                </c:pt>
                <c:pt idx="4959">
                  <c:v>4.0922900000000002</c:v>
                </c:pt>
                <c:pt idx="4960">
                  <c:v>4.0922900000000002</c:v>
                </c:pt>
                <c:pt idx="4961">
                  <c:v>4.0922900000000002</c:v>
                </c:pt>
                <c:pt idx="4962">
                  <c:v>4.7743399999999996</c:v>
                </c:pt>
                <c:pt idx="4963">
                  <c:v>4.0922900000000002</c:v>
                </c:pt>
                <c:pt idx="4964">
                  <c:v>4.0922900000000002</c:v>
                </c:pt>
                <c:pt idx="4965">
                  <c:v>3.41025</c:v>
                </c:pt>
                <c:pt idx="4966">
                  <c:v>3.41025</c:v>
                </c:pt>
                <c:pt idx="4967">
                  <c:v>3.41025</c:v>
                </c:pt>
                <c:pt idx="4968">
                  <c:v>3.41025</c:v>
                </c:pt>
                <c:pt idx="4969">
                  <c:v>3.41025</c:v>
                </c:pt>
                <c:pt idx="4970">
                  <c:v>4.7743399999999996</c:v>
                </c:pt>
                <c:pt idx="4971">
                  <c:v>4.0922900000000002</c:v>
                </c:pt>
                <c:pt idx="4972">
                  <c:v>4.0922900000000002</c:v>
                </c:pt>
                <c:pt idx="4973">
                  <c:v>4.0922900000000002</c:v>
                </c:pt>
                <c:pt idx="4974">
                  <c:v>4.0922900000000002</c:v>
                </c:pt>
                <c:pt idx="4975">
                  <c:v>5.4563899999999999</c:v>
                </c:pt>
                <c:pt idx="4976">
                  <c:v>5.4563899999999999</c:v>
                </c:pt>
                <c:pt idx="4977">
                  <c:v>5.4563899999999999</c:v>
                </c:pt>
                <c:pt idx="4978">
                  <c:v>5.4563899999999999</c:v>
                </c:pt>
                <c:pt idx="4979">
                  <c:v>4.0922900000000002</c:v>
                </c:pt>
                <c:pt idx="4980">
                  <c:v>4.7743399999999996</c:v>
                </c:pt>
                <c:pt idx="4981">
                  <c:v>4.7743399999999996</c:v>
                </c:pt>
                <c:pt idx="4982">
                  <c:v>4.7743399999999996</c:v>
                </c:pt>
                <c:pt idx="4983">
                  <c:v>5.4563899999999999</c:v>
                </c:pt>
                <c:pt idx="4984">
                  <c:v>5.4563899999999999</c:v>
                </c:pt>
                <c:pt idx="4985">
                  <c:v>6.1384400000000001</c:v>
                </c:pt>
                <c:pt idx="4986">
                  <c:v>6.1384400000000001</c:v>
                </c:pt>
                <c:pt idx="4987">
                  <c:v>5.4563899999999999</c:v>
                </c:pt>
                <c:pt idx="4988">
                  <c:v>4.7743399999999996</c:v>
                </c:pt>
                <c:pt idx="4989">
                  <c:v>5.4563899999999999</c:v>
                </c:pt>
                <c:pt idx="4990">
                  <c:v>6.1384400000000001</c:v>
                </c:pt>
                <c:pt idx="4991">
                  <c:v>6.1384400000000001</c:v>
                </c:pt>
                <c:pt idx="4992">
                  <c:v>5.4563899999999999</c:v>
                </c:pt>
                <c:pt idx="4993">
                  <c:v>5.4563899999999999</c:v>
                </c:pt>
                <c:pt idx="4994">
                  <c:v>5.4563899999999999</c:v>
                </c:pt>
                <c:pt idx="4995">
                  <c:v>4.7743399999999996</c:v>
                </c:pt>
                <c:pt idx="4996">
                  <c:v>4.7743399999999996</c:v>
                </c:pt>
                <c:pt idx="4997">
                  <c:v>5.4563899999999999</c:v>
                </c:pt>
                <c:pt idx="4998">
                  <c:v>4.7743399999999996</c:v>
                </c:pt>
                <c:pt idx="4999">
                  <c:v>4.7743399999999996</c:v>
                </c:pt>
                <c:pt idx="5000">
                  <c:v>4.0922900000000002</c:v>
                </c:pt>
                <c:pt idx="5001">
                  <c:v>5.4563899999999999</c:v>
                </c:pt>
                <c:pt idx="5002">
                  <c:v>5.4563899999999999</c:v>
                </c:pt>
                <c:pt idx="5003">
                  <c:v>5.4563899999999999</c:v>
                </c:pt>
                <c:pt idx="5004">
                  <c:v>5.4563899999999999</c:v>
                </c:pt>
                <c:pt idx="5005">
                  <c:v>5.4563899999999999</c:v>
                </c:pt>
                <c:pt idx="5006">
                  <c:v>4.7743399999999996</c:v>
                </c:pt>
                <c:pt idx="5007">
                  <c:v>6.1384400000000001</c:v>
                </c:pt>
                <c:pt idx="5008">
                  <c:v>4.7743399999999996</c:v>
                </c:pt>
                <c:pt idx="5009">
                  <c:v>4.7743399999999996</c:v>
                </c:pt>
                <c:pt idx="5010">
                  <c:v>4.0922900000000002</c:v>
                </c:pt>
                <c:pt idx="5011">
                  <c:v>4.7743399999999996</c:v>
                </c:pt>
                <c:pt idx="5012">
                  <c:v>4.7743399999999996</c:v>
                </c:pt>
                <c:pt idx="5013">
                  <c:v>5.4563899999999999</c:v>
                </c:pt>
                <c:pt idx="5014">
                  <c:v>5.4563899999999999</c:v>
                </c:pt>
                <c:pt idx="5015">
                  <c:v>5.4563899999999999</c:v>
                </c:pt>
                <c:pt idx="5016">
                  <c:v>6.1384400000000001</c:v>
                </c:pt>
                <c:pt idx="5017">
                  <c:v>6.1384400000000001</c:v>
                </c:pt>
                <c:pt idx="5018">
                  <c:v>4.7743399999999996</c:v>
                </c:pt>
                <c:pt idx="5019">
                  <c:v>4.7743399999999996</c:v>
                </c:pt>
                <c:pt idx="5020">
                  <c:v>4.7743399999999996</c:v>
                </c:pt>
                <c:pt idx="5021">
                  <c:v>5.4563899999999999</c:v>
                </c:pt>
                <c:pt idx="5022">
                  <c:v>6.8204900000000004</c:v>
                </c:pt>
                <c:pt idx="5023">
                  <c:v>6.8204900000000004</c:v>
                </c:pt>
                <c:pt idx="5024">
                  <c:v>6.1384400000000001</c:v>
                </c:pt>
                <c:pt idx="5025">
                  <c:v>6.8204900000000004</c:v>
                </c:pt>
                <c:pt idx="5026">
                  <c:v>6.8204900000000004</c:v>
                </c:pt>
                <c:pt idx="5027">
                  <c:v>6.8204900000000004</c:v>
                </c:pt>
                <c:pt idx="5028">
                  <c:v>6.8204900000000004</c:v>
                </c:pt>
                <c:pt idx="5029">
                  <c:v>7.5025399999999998</c:v>
                </c:pt>
                <c:pt idx="5030">
                  <c:v>7.5025399999999998</c:v>
                </c:pt>
                <c:pt idx="5031">
                  <c:v>7.5025399999999998</c:v>
                </c:pt>
                <c:pt idx="5032">
                  <c:v>7.5025399999999998</c:v>
                </c:pt>
                <c:pt idx="5033">
                  <c:v>6.8204900000000004</c:v>
                </c:pt>
                <c:pt idx="5034">
                  <c:v>6.8204900000000004</c:v>
                </c:pt>
                <c:pt idx="5035">
                  <c:v>6.8204900000000004</c:v>
                </c:pt>
                <c:pt idx="5036">
                  <c:v>6.1384400000000001</c:v>
                </c:pt>
                <c:pt idx="5037">
                  <c:v>6.1384400000000001</c:v>
                </c:pt>
                <c:pt idx="5038">
                  <c:v>6.8204900000000004</c:v>
                </c:pt>
                <c:pt idx="5039">
                  <c:v>6.1384400000000001</c:v>
                </c:pt>
                <c:pt idx="5040">
                  <c:v>4.7743399999999996</c:v>
                </c:pt>
                <c:pt idx="5041">
                  <c:v>4.7743399999999996</c:v>
                </c:pt>
                <c:pt idx="5042">
                  <c:v>4.0922900000000002</c:v>
                </c:pt>
                <c:pt idx="5043">
                  <c:v>4.0922900000000002</c:v>
                </c:pt>
                <c:pt idx="5044">
                  <c:v>4.0922900000000002</c:v>
                </c:pt>
                <c:pt idx="5045">
                  <c:v>3.41025</c:v>
                </c:pt>
                <c:pt idx="5046">
                  <c:v>3.41025</c:v>
                </c:pt>
                <c:pt idx="5047">
                  <c:v>2.0461499999999999</c:v>
                </c:pt>
                <c:pt idx="5048">
                  <c:v>0</c:v>
                </c:pt>
                <c:pt idx="5049">
                  <c:v>0</c:v>
                </c:pt>
                <c:pt idx="5050">
                  <c:v>0</c:v>
                </c:pt>
                <c:pt idx="5051">
                  <c:v>0</c:v>
                </c:pt>
                <c:pt idx="5052">
                  <c:v>0</c:v>
                </c:pt>
                <c:pt idx="5053">
                  <c:v>0</c:v>
                </c:pt>
                <c:pt idx="5054">
                  <c:v>0</c:v>
                </c:pt>
                <c:pt idx="5055">
                  <c:v>0</c:v>
                </c:pt>
                <c:pt idx="5056">
                  <c:v>1.4150400000000001</c:v>
                </c:pt>
                <c:pt idx="5057">
                  <c:v>1.26305</c:v>
                </c:pt>
                <c:pt idx="5058">
                  <c:v>2.2849200000000001</c:v>
                </c:pt>
                <c:pt idx="5059">
                  <c:v>2.0825900000000002</c:v>
                </c:pt>
                <c:pt idx="5060">
                  <c:v>2.8738000000000001</c:v>
                </c:pt>
                <c:pt idx="5061">
                  <c:v>4.42889</c:v>
                </c:pt>
                <c:pt idx="5062">
                  <c:v>4.1236300000000004</c:v>
                </c:pt>
                <c:pt idx="5063">
                  <c:v>3.85338</c:v>
                </c:pt>
                <c:pt idx="5064">
                  <c:v>3.6202200000000002</c:v>
                </c:pt>
                <c:pt idx="5065">
                  <c:v>3.41025</c:v>
                </c:pt>
                <c:pt idx="5066">
                  <c:v>3.41025</c:v>
                </c:pt>
                <c:pt idx="5067">
                  <c:v>3.41025</c:v>
                </c:pt>
                <c:pt idx="5068">
                  <c:v>4.0922900000000002</c:v>
                </c:pt>
                <c:pt idx="5069">
                  <c:v>4.0922900000000002</c:v>
                </c:pt>
                <c:pt idx="5070">
                  <c:v>4.0922900000000002</c:v>
                </c:pt>
                <c:pt idx="5071">
                  <c:v>4.0922900000000002</c:v>
                </c:pt>
                <c:pt idx="5072">
                  <c:v>4.7743399999999996</c:v>
                </c:pt>
                <c:pt idx="5073">
                  <c:v>4.7743399999999996</c:v>
                </c:pt>
                <c:pt idx="5074">
                  <c:v>4.7743399999999996</c:v>
                </c:pt>
                <c:pt idx="5075">
                  <c:v>6.1384400000000001</c:v>
                </c:pt>
                <c:pt idx="5076">
                  <c:v>5.4563899999999999</c:v>
                </c:pt>
                <c:pt idx="5077">
                  <c:v>5.4563899999999999</c:v>
                </c:pt>
                <c:pt idx="5078">
                  <c:v>4.7743399999999996</c:v>
                </c:pt>
                <c:pt idx="5079">
                  <c:v>4.0922900000000002</c:v>
                </c:pt>
                <c:pt idx="5080">
                  <c:v>4.0922900000000002</c:v>
                </c:pt>
                <c:pt idx="5081">
                  <c:v>4.7743399999999996</c:v>
                </c:pt>
                <c:pt idx="5082">
                  <c:v>4.7743399999999996</c:v>
                </c:pt>
                <c:pt idx="5083">
                  <c:v>5.4563899999999999</c:v>
                </c:pt>
                <c:pt idx="5084">
                  <c:v>6.8204900000000004</c:v>
                </c:pt>
                <c:pt idx="5085">
                  <c:v>6.8204900000000004</c:v>
                </c:pt>
                <c:pt idx="5086">
                  <c:v>6.1384400000000001</c:v>
                </c:pt>
                <c:pt idx="5087">
                  <c:v>6.1384400000000001</c:v>
                </c:pt>
                <c:pt idx="5088">
                  <c:v>6.1384400000000001</c:v>
                </c:pt>
                <c:pt idx="5089">
                  <c:v>5.4563899999999999</c:v>
                </c:pt>
                <c:pt idx="5090">
                  <c:v>5.4563899999999999</c:v>
                </c:pt>
                <c:pt idx="5091">
                  <c:v>5.4563899999999999</c:v>
                </c:pt>
                <c:pt idx="5092">
                  <c:v>4.0922900000000002</c:v>
                </c:pt>
                <c:pt idx="5093">
                  <c:v>4.0922900000000002</c:v>
                </c:pt>
                <c:pt idx="5094">
                  <c:v>4.0922900000000002</c:v>
                </c:pt>
                <c:pt idx="5095">
                  <c:v>3.41025</c:v>
                </c:pt>
                <c:pt idx="5096">
                  <c:v>3.41025</c:v>
                </c:pt>
                <c:pt idx="5097">
                  <c:v>3.41025</c:v>
                </c:pt>
                <c:pt idx="5098">
                  <c:v>2.7282000000000002</c:v>
                </c:pt>
                <c:pt idx="5099">
                  <c:v>2.7282000000000002</c:v>
                </c:pt>
                <c:pt idx="5100">
                  <c:v>2.7282000000000002</c:v>
                </c:pt>
                <c:pt idx="5101">
                  <c:v>1.3641000000000001</c:v>
                </c:pt>
                <c:pt idx="5102">
                  <c:v>2.0461499999999999</c:v>
                </c:pt>
                <c:pt idx="5103">
                  <c:v>2.0461499999999999</c:v>
                </c:pt>
                <c:pt idx="5104">
                  <c:v>2.7282000000000002</c:v>
                </c:pt>
                <c:pt idx="5105">
                  <c:v>2.7282000000000002</c:v>
                </c:pt>
                <c:pt idx="5106">
                  <c:v>2.7282000000000002</c:v>
                </c:pt>
                <c:pt idx="5107">
                  <c:v>3.41025</c:v>
                </c:pt>
                <c:pt idx="5108">
                  <c:v>3.41025</c:v>
                </c:pt>
                <c:pt idx="5109">
                  <c:v>3.41025</c:v>
                </c:pt>
                <c:pt idx="5110">
                  <c:v>3.41025</c:v>
                </c:pt>
                <c:pt idx="5111">
                  <c:v>3.41025</c:v>
                </c:pt>
                <c:pt idx="5112">
                  <c:v>3.41025</c:v>
                </c:pt>
                <c:pt idx="5113">
                  <c:v>3.41025</c:v>
                </c:pt>
                <c:pt idx="5114">
                  <c:v>4.0922900000000002</c:v>
                </c:pt>
                <c:pt idx="5115">
                  <c:v>4.0922900000000002</c:v>
                </c:pt>
                <c:pt idx="5116">
                  <c:v>4.0922900000000002</c:v>
                </c:pt>
                <c:pt idx="5117">
                  <c:v>4.0922900000000002</c:v>
                </c:pt>
                <c:pt idx="5118">
                  <c:v>4.0922900000000002</c:v>
                </c:pt>
                <c:pt idx="5119">
                  <c:v>3.41025</c:v>
                </c:pt>
                <c:pt idx="5120">
                  <c:v>3.41025</c:v>
                </c:pt>
                <c:pt idx="5121">
                  <c:v>2.7282000000000002</c:v>
                </c:pt>
                <c:pt idx="5122">
                  <c:v>4.0922900000000002</c:v>
                </c:pt>
                <c:pt idx="5123">
                  <c:v>4.7743399999999996</c:v>
                </c:pt>
                <c:pt idx="5124">
                  <c:v>4.0922900000000002</c:v>
                </c:pt>
                <c:pt idx="5125">
                  <c:v>4.7743399999999996</c:v>
                </c:pt>
                <c:pt idx="5126">
                  <c:v>4.0922900000000002</c:v>
                </c:pt>
                <c:pt idx="5127">
                  <c:v>4.7743399999999996</c:v>
                </c:pt>
                <c:pt idx="5128">
                  <c:v>4.7743399999999996</c:v>
                </c:pt>
                <c:pt idx="5129">
                  <c:v>4.7743399999999996</c:v>
                </c:pt>
                <c:pt idx="5130">
                  <c:v>5.4563899999999999</c:v>
                </c:pt>
                <c:pt idx="5131">
                  <c:v>5.4563899999999999</c:v>
                </c:pt>
                <c:pt idx="5132">
                  <c:v>4.7743399999999996</c:v>
                </c:pt>
                <c:pt idx="5133">
                  <c:v>6.8204900000000004</c:v>
                </c:pt>
                <c:pt idx="5134">
                  <c:v>7.5025399999999998</c:v>
                </c:pt>
                <c:pt idx="5135">
                  <c:v>7.5025399999999998</c:v>
                </c:pt>
                <c:pt idx="5136">
                  <c:v>8.18459</c:v>
                </c:pt>
                <c:pt idx="5137">
                  <c:v>8.18459</c:v>
                </c:pt>
                <c:pt idx="5138">
                  <c:v>9.5486900000000006</c:v>
                </c:pt>
                <c:pt idx="5139">
                  <c:v>8.18459</c:v>
                </c:pt>
                <c:pt idx="5140">
                  <c:v>7.5025399999999998</c:v>
                </c:pt>
                <c:pt idx="5141">
                  <c:v>8.18459</c:v>
                </c:pt>
                <c:pt idx="5142">
                  <c:v>7.5025399999999998</c:v>
                </c:pt>
                <c:pt idx="5143">
                  <c:v>8.18459</c:v>
                </c:pt>
                <c:pt idx="5144">
                  <c:v>8.18459</c:v>
                </c:pt>
                <c:pt idx="5145">
                  <c:v>8.18459</c:v>
                </c:pt>
                <c:pt idx="5146">
                  <c:v>8.18459</c:v>
                </c:pt>
                <c:pt idx="5147">
                  <c:v>8.18459</c:v>
                </c:pt>
                <c:pt idx="5148">
                  <c:v>7.5025399999999998</c:v>
                </c:pt>
                <c:pt idx="5149">
                  <c:v>7.5025399999999998</c:v>
                </c:pt>
                <c:pt idx="5150">
                  <c:v>8.18459</c:v>
                </c:pt>
                <c:pt idx="5151">
                  <c:v>6.1384400000000001</c:v>
                </c:pt>
                <c:pt idx="5152">
                  <c:v>6.8204900000000004</c:v>
                </c:pt>
                <c:pt idx="5153">
                  <c:v>6.8204900000000004</c:v>
                </c:pt>
                <c:pt idx="5154">
                  <c:v>6.1384400000000001</c:v>
                </c:pt>
                <c:pt idx="5155">
                  <c:v>4.7743399999999996</c:v>
                </c:pt>
                <c:pt idx="5156">
                  <c:v>4.7743399999999996</c:v>
                </c:pt>
                <c:pt idx="5157">
                  <c:v>4.7743399999999996</c:v>
                </c:pt>
                <c:pt idx="5158">
                  <c:v>4.0922900000000002</c:v>
                </c:pt>
                <c:pt idx="5159">
                  <c:v>4.0922900000000002</c:v>
                </c:pt>
                <c:pt idx="5160">
                  <c:v>3.41025</c:v>
                </c:pt>
                <c:pt idx="5161">
                  <c:v>3.41025</c:v>
                </c:pt>
                <c:pt idx="5162">
                  <c:v>4.0922900000000002</c:v>
                </c:pt>
                <c:pt idx="5163">
                  <c:v>4.0922900000000002</c:v>
                </c:pt>
                <c:pt idx="5164">
                  <c:v>5.4563899999999999</c:v>
                </c:pt>
                <c:pt idx="5165">
                  <c:v>6.1384400000000001</c:v>
                </c:pt>
                <c:pt idx="5166">
                  <c:v>6.1384400000000001</c:v>
                </c:pt>
                <c:pt idx="5167">
                  <c:v>6.1384400000000001</c:v>
                </c:pt>
                <c:pt idx="5168">
                  <c:v>4.7743399999999996</c:v>
                </c:pt>
                <c:pt idx="5169">
                  <c:v>4.7743399999999996</c:v>
                </c:pt>
                <c:pt idx="5170">
                  <c:v>6.8204900000000004</c:v>
                </c:pt>
                <c:pt idx="5171">
                  <c:v>6.8204900000000004</c:v>
                </c:pt>
                <c:pt idx="5172">
                  <c:v>7.5025399999999998</c:v>
                </c:pt>
                <c:pt idx="5173">
                  <c:v>7.5025399999999998</c:v>
                </c:pt>
                <c:pt idx="5174">
                  <c:v>7.5025399999999998</c:v>
                </c:pt>
                <c:pt idx="5175">
                  <c:v>7.5025399999999998</c:v>
                </c:pt>
                <c:pt idx="5176">
                  <c:v>7.5025399999999998</c:v>
                </c:pt>
                <c:pt idx="5177">
                  <c:v>7.5025399999999998</c:v>
                </c:pt>
                <c:pt idx="5178">
                  <c:v>7.5025399999999998</c:v>
                </c:pt>
                <c:pt idx="5179">
                  <c:v>6.8204900000000004</c:v>
                </c:pt>
                <c:pt idx="5180">
                  <c:v>6.1384400000000001</c:v>
                </c:pt>
                <c:pt idx="5181">
                  <c:v>5.4563899999999999</c:v>
                </c:pt>
                <c:pt idx="5182">
                  <c:v>5.4563899999999999</c:v>
                </c:pt>
                <c:pt idx="5183">
                  <c:v>4.7743399999999996</c:v>
                </c:pt>
                <c:pt idx="5184">
                  <c:v>4.0922900000000002</c:v>
                </c:pt>
                <c:pt idx="5185">
                  <c:v>4.7743399999999996</c:v>
                </c:pt>
                <c:pt idx="5186">
                  <c:v>4.7743399999999996</c:v>
                </c:pt>
                <c:pt idx="5187">
                  <c:v>2.7282000000000002</c:v>
                </c:pt>
                <c:pt idx="5188">
                  <c:v>2.0461499999999999</c:v>
                </c:pt>
                <c:pt idx="5189">
                  <c:v>2.0461499999999999</c:v>
                </c:pt>
                <c:pt idx="5190">
                  <c:v>2.0461499999999999</c:v>
                </c:pt>
                <c:pt idx="5191">
                  <c:v>2.0461499999999999</c:v>
                </c:pt>
                <c:pt idx="5192">
                  <c:v>2.0461499999999999</c:v>
                </c:pt>
                <c:pt idx="5193">
                  <c:v>2.0461499999999999</c:v>
                </c:pt>
                <c:pt idx="5194">
                  <c:v>2.0461499999999999</c:v>
                </c:pt>
                <c:pt idx="5195">
                  <c:v>2.0461499999999999</c:v>
                </c:pt>
                <c:pt idx="5196">
                  <c:v>2.7282000000000002</c:v>
                </c:pt>
                <c:pt idx="5197">
                  <c:v>2.7282000000000002</c:v>
                </c:pt>
                <c:pt idx="5198">
                  <c:v>3.41025</c:v>
                </c:pt>
                <c:pt idx="5199">
                  <c:v>2.7282000000000002</c:v>
                </c:pt>
                <c:pt idx="5200">
                  <c:v>2.7282000000000002</c:v>
                </c:pt>
                <c:pt idx="5201">
                  <c:v>2.7282000000000002</c:v>
                </c:pt>
                <c:pt idx="5202">
                  <c:v>3.41025</c:v>
                </c:pt>
                <c:pt idx="5203">
                  <c:v>2.7282000000000002</c:v>
                </c:pt>
                <c:pt idx="5204">
                  <c:v>3.41025</c:v>
                </c:pt>
                <c:pt idx="5205">
                  <c:v>4.0922900000000002</c:v>
                </c:pt>
                <c:pt idx="5206">
                  <c:v>4.0922900000000002</c:v>
                </c:pt>
                <c:pt idx="5207">
                  <c:v>3.41025</c:v>
                </c:pt>
                <c:pt idx="5208">
                  <c:v>3.41025</c:v>
                </c:pt>
                <c:pt idx="5209">
                  <c:v>3.41025</c:v>
                </c:pt>
                <c:pt idx="5210">
                  <c:v>3.41025</c:v>
                </c:pt>
                <c:pt idx="5211">
                  <c:v>3.41025</c:v>
                </c:pt>
                <c:pt idx="5212">
                  <c:v>3.41025</c:v>
                </c:pt>
                <c:pt idx="5213">
                  <c:v>4.0922900000000002</c:v>
                </c:pt>
                <c:pt idx="5214">
                  <c:v>3.41025</c:v>
                </c:pt>
                <c:pt idx="5215">
                  <c:v>2.7282000000000002</c:v>
                </c:pt>
                <c:pt idx="5216">
                  <c:v>2.7282000000000002</c:v>
                </c:pt>
                <c:pt idx="5217">
                  <c:v>3.41025</c:v>
                </c:pt>
                <c:pt idx="5218">
                  <c:v>3.41025</c:v>
                </c:pt>
                <c:pt idx="5219">
                  <c:v>3.41025</c:v>
                </c:pt>
                <c:pt idx="5220">
                  <c:v>3.41025</c:v>
                </c:pt>
                <c:pt idx="5221">
                  <c:v>4.7743399999999996</c:v>
                </c:pt>
                <c:pt idx="5222">
                  <c:v>32.478499999999997</c:v>
                </c:pt>
                <c:pt idx="5223">
                  <c:v>8.7442200000000003</c:v>
                </c:pt>
                <c:pt idx="5224">
                  <c:v>5.0150699999999997</c:v>
                </c:pt>
                <c:pt idx="5225">
                  <c:v>3.5339299999999998</c:v>
                </c:pt>
                <c:pt idx="5226">
                  <c:v>5.4346500000000004</c:v>
                </c:pt>
                <c:pt idx="5227">
                  <c:v>4.42889</c:v>
                </c:pt>
                <c:pt idx="5228">
                  <c:v>3.7270400000000001</c:v>
                </c:pt>
                <c:pt idx="5229">
                  <c:v>3.2248199999999998</c:v>
                </c:pt>
                <c:pt idx="5230">
                  <c:v>2.83596</c:v>
                </c:pt>
                <c:pt idx="5231">
                  <c:v>5.0709999999999997</c:v>
                </c:pt>
                <c:pt idx="5232">
                  <c:v>4.5775100000000002</c:v>
                </c:pt>
                <c:pt idx="5233">
                  <c:v>5.2224300000000001</c:v>
                </c:pt>
                <c:pt idx="5234">
                  <c:v>4.7964099999999998</c:v>
                </c:pt>
                <c:pt idx="5235">
                  <c:v>4.4404199999999996</c:v>
                </c:pt>
                <c:pt idx="5236">
                  <c:v>4.9543499999999998</c:v>
                </c:pt>
                <c:pt idx="5237">
                  <c:v>4.6345299999999998</c:v>
                </c:pt>
                <c:pt idx="5238">
                  <c:v>4.3535000000000004</c:v>
                </c:pt>
                <c:pt idx="5239">
                  <c:v>4.1005000000000003</c:v>
                </c:pt>
                <c:pt idx="5240">
                  <c:v>3.41025</c:v>
                </c:pt>
                <c:pt idx="5241">
                  <c:v>3.41025</c:v>
                </c:pt>
                <c:pt idx="5242">
                  <c:v>3.41025</c:v>
                </c:pt>
                <c:pt idx="5243">
                  <c:v>2.7282000000000002</c:v>
                </c:pt>
                <c:pt idx="5244">
                  <c:v>2.7282000000000002</c:v>
                </c:pt>
                <c:pt idx="5245">
                  <c:v>2.7282000000000002</c:v>
                </c:pt>
                <c:pt idx="5246">
                  <c:v>3.41025</c:v>
                </c:pt>
                <c:pt idx="5247">
                  <c:v>4.0922900000000002</c:v>
                </c:pt>
                <c:pt idx="5248">
                  <c:v>4.0922900000000002</c:v>
                </c:pt>
                <c:pt idx="5249">
                  <c:v>3.41025</c:v>
                </c:pt>
                <c:pt idx="5250">
                  <c:v>3.41025</c:v>
                </c:pt>
                <c:pt idx="5251">
                  <c:v>2.7282000000000002</c:v>
                </c:pt>
                <c:pt idx="5252">
                  <c:v>3.41025</c:v>
                </c:pt>
                <c:pt idx="5253">
                  <c:v>3.41025</c:v>
                </c:pt>
                <c:pt idx="5254">
                  <c:v>4.7743399999999996</c:v>
                </c:pt>
                <c:pt idx="5255">
                  <c:v>4.7743399999999996</c:v>
                </c:pt>
                <c:pt idx="5256">
                  <c:v>5.4563899999999999</c:v>
                </c:pt>
                <c:pt idx="5257">
                  <c:v>6.1384400000000001</c:v>
                </c:pt>
                <c:pt idx="5258">
                  <c:v>6.1384400000000001</c:v>
                </c:pt>
                <c:pt idx="5259">
                  <c:v>6.1384400000000001</c:v>
                </c:pt>
                <c:pt idx="5260">
                  <c:v>6.1384400000000001</c:v>
                </c:pt>
                <c:pt idx="5261">
                  <c:v>6.8204900000000004</c:v>
                </c:pt>
                <c:pt idx="5262">
                  <c:v>6.8204900000000004</c:v>
                </c:pt>
                <c:pt idx="5263">
                  <c:v>6.1384400000000001</c:v>
                </c:pt>
                <c:pt idx="5264">
                  <c:v>5.4563899999999999</c:v>
                </c:pt>
                <c:pt idx="5265">
                  <c:v>5.4563899999999999</c:v>
                </c:pt>
                <c:pt idx="5266">
                  <c:v>4.7743399999999996</c:v>
                </c:pt>
                <c:pt idx="5267">
                  <c:v>4.7743399999999996</c:v>
                </c:pt>
                <c:pt idx="5268">
                  <c:v>4.7743399999999996</c:v>
                </c:pt>
                <c:pt idx="5269">
                  <c:v>4.7743399999999996</c:v>
                </c:pt>
                <c:pt idx="5270">
                  <c:v>4.0922900000000002</c:v>
                </c:pt>
                <c:pt idx="5271">
                  <c:v>3.41025</c:v>
                </c:pt>
                <c:pt idx="5272">
                  <c:v>3.41025</c:v>
                </c:pt>
                <c:pt idx="5273">
                  <c:v>2.7282000000000002</c:v>
                </c:pt>
                <c:pt idx="5274">
                  <c:v>2.7282000000000002</c:v>
                </c:pt>
                <c:pt idx="5275">
                  <c:v>2.7282000000000002</c:v>
                </c:pt>
                <c:pt idx="5276">
                  <c:v>2.7282000000000002</c:v>
                </c:pt>
                <c:pt idx="5277">
                  <c:v>4.0922900000000002</c:v>
                </c:pt>
                <c:pt idx="5278">
                  <c:v>4.7743399999999996</c:v>
                </c:pt>
                <c:pt idx="5279">
                  <c:v>4.0922900000000002</c:v>
                </c:pt>
                <c:pt idx="5280">
                  <c:v>4.0922900000000002</c:v>
                </c:pt>
                <c:pt idx="5281">
                  <c:v>4.7743399999999996</c:v>
                </c:pt>
                <c:pt idx="5282">
                  <c:v>5.4563899999999999</c:v>
                </c:pt>
                <c:pt idx="5283">
                  <c:v>5.4563899999999999</c:v>
                </c:pt>
                <c:pt idx="5284">
                  <c:v>5.4563899999999999</c:v>
                </c:pt>
                <c:pt idx="5285">
                  <c:v>5.4563899999999999</c:v>
                </c:pt>
                <c:pt idx="5286">
                  <c:v>5.4563899999999999</c:v>
                </c:pt>
                <c:pt idx="5287">
                  <c:v>6.8204900000000004</c:v>
                </c:pt>
                <c:pt idx="5288">
                  <c:v>6.1384400000000001</c:v>
                </c:pt>
                <c:pt idx="5289">
                  <c:v>6.8204900000000004</c:v>
                </c:pt>
                <c:pt idx="5290">
                  <c:v>6.8204900000000004</c:v>
                </c:pt>
                <c:pt idx="5291">
                  <c:v>7.5025399999999998</c:v>
                </c:pt>
                <c:pt idx="5292">
                  <c:v>6.8204900000000004</c:v>
                </c:pt>
                <c:pt idx="5293">
                  <c:v>6.8204900000000004</c:v>
                </c:pt>
                <c:pt idx="5294">
                  <c:v>6.8204900000000004</c:v>
                </c:pt>
                <c:pt idx="5295">
                  <c:v>5.4563899999999999</c:v>
                </c:pt>
                <c:pt idx="5296">
                  <c:v>4.7743399999999996</c:v>
                </c:pt>
                <c:pt idx="5297">
                  <c:v>4.7743399999999996</c:v>
                </c:pt>
                <c:pt idx="5298">
                  <c:v>5.4563899999999999</c:v>
                </c:pt>
                <c:pt idx="5299">
                  <c:v>4.0922900000000002</c:v>
                </c:pt>
                <c:pt idx="5300">
                  <c:v>4.0922900000000002</c:v>
                </c:pt>
                <c:pt idx="5301">
                  <c:v>4.0922900000000002</c:v>
                </c:pt>
                <c:pt idx="5302">
                  <c:v>5.4563899999999999</c:v>
                </c:pt>
                <c:pt idx="5303">
                  <c:v>5.4563899999999999</c:v>
                </c:pt>
                <c:pt idx="5304">
                  <c:v>5.4563899999999999</c:v>
                </c:pt>
                <c:pt idx="5305">
                  <c:v>4.7743399999999996</c:v>
                </c:pt>
                <c:pt idx="5306">
                  <c:v>4.0922900000000002</c:v>
                </c:pt>
                <c:pt idx="5307">
                  <c:v>4.0922900000000002</c:v>
                </c:pt>
                <c:pt idx="5308">
                  <c:v>4.0922900000000002</c:v>
                </c:pt>
                <c:pt idx="5309">
                  <c:v>4.0922900000000002</c:v>
                </c:pt>
                <c:pt idx="5310">
                  <c:v>4.0922900000000002</c:v>
                </c:pt>
                <c:pt idx="5311">
                  <c:v>4.0922900000000002</c:v>
                </c:pt>
                <c:pt idx="5312">
                  <c:v>4.0922900000000002</c:v>
                </c:pt>
                <c:pt idx="5313">
                  <c:v>4.7743399999999996</c:v>
                </c:pt>
                <c:pt idx="5314">
                  <c:v>6.1384400000000001</c:v>
                </c:pt>
                <c:pt idx="5315">
                  <c:v>5.4563899999999999</c:v>
                </c:pt>
                <c:pt idx="5316">
                  <c:v>7.5025399999999998</c:v>
                </c:pt>
                <c:pt idx="5317">
                  <c:v>7.5025399999999998</c:v>
                </c:pt>
                <c:pt idx="5318">
                  <c:v>8.18459</c:v>
                </c:pt>
                <c:pt idx="5319">
                  <c:v>8.18459</c:v>
                </c:pt>
                <c:pt idx="5320">
                  <c:v>7.5025399999999998</c:v>
                </c:pt>
                <c:pt idx="5321">
                  <c:v>7.5025399999999998</c:v>
                </c:pt>
                <c:pt idx="5322">
                  <c:v>6.1384400000000001</c:v>
                </c:pt>
                <c:pt idx="5323">
                  <c:v>6.1384400000000001</c:v>
                </c:pt>
                <c:pt idx="5324">
                  <c:v>6.8204900000000004</c:v>
                </c:pt>
                <c:pt idx="5325">
                  <c:v>7.5025399999999998</c:v>
                </c:pt>
                <c:pt idx="5326">
                  <c:v>6.8204900000000004</c:v>
                </c:pt>
                <c:pt idx="5327">
                  <c:v>6.8204900000000004</c:v>
                </c:pt>
                <c:pt idx="5328">
                  <c:v>6.8204900000000004</c:v>
                </c:pt>
                <c:pt idx="5329">
                  <c:v>6.8204900000000004</c:v>
                </c:pt>
                <c:pt idx="5330">
                  <c:v>6.1384400000000001</c:v>
                </c:pt>
                <c:pt idx="5331">
                  <c:v>5.4563899999999999</c:v>
                </c:pt>
                <c:pt idx="5332">
                  <c:v>5.4563899999999999</c:v>
                </c:pt>
                <c:pt idx="5333">
                  <c:v>4.0922900000000002</c:v>
                </c:pt>
                <c:pt idx="5334">
                  <c:v>3.41025</c:v>
                </c:pt>
                <c:pt idx="5335">
                  <c:v>3.41025</c:v>
                </c:pt>
                <c:pt idx="5336">
                  <c:v>2.7282000000000002</c:v>
                </c:pt>
                <c:pt idx="5337">
                  <c:v>2.0461499999999999</c:v>
                </c:pt>
                <c:pt idx="5338">
                  <c:v>2.0461499999999999</c:v>
                </c:pt>
                <c:pt idx="5339">
                  <c:v>3.41025</c:v>
                </c:pt>
                <c:pt idx="5340">
                  <c:v>3.41025</c:v>
                </c:pt>
                <c:pt idx="5341">
                  <c:v>2.7282000000000002</c:v>
                </c:pt>
                <c:pt idx="5342">
                  <c:v>2.7282000000000002</c:v>
                </c:pt>
                <c:pt idx="5343">
                  <c:v>2.7282000000000002</c:v>
                </c:pt>
                <c:pt idx="5344">
                  <c:v>3.41025</c:v>
                </c:pt>
                <c:pt idx="5345">
                  <c:v>4.0922900000000002</c:v>
                </c:pt>
                <c:pt idx="5346">
                  <c:v>5.4563899999999999</c:v>
                </c:pt>
                <c:pt idx="5347">
                  <c:v>5.4563899999999999</c:v>
                </c:pt>
                <c:pt idx="5348">
                  <c:v>5.4563899999999999</c:v>
                </c:pt>
                <c:pt idx="5349">
                  <c:v>5.4563899999999999</c:v>
                </c:pt>
                <c:pt idx="5350">
                  <c:v>5.4563899999999999</c:v>
                </c:pt>
                <c:pt idx="5351">
                  <c:v>5.4563899999999999</c:v>
                </c:pt>
                <c:pt idx="5352">
                  <c:v>5.4563899999999999</c:v>
                </c:pt>
                <c:pt idx="5353">
                  <c:v>5.4563899999999999</c:v>
                </c:pt>
                <c:pt idx="5354">
                  <c:v>6.1384400000000001</c:v>
                </c:pt>
                <c:pt idx="5355">
                  <c:v>6.8204900000000004</c:v>
                </c:pt>
                <c:pt idx="5356">
                  <c:v>5.4563899999999999</c:v>
                </c:pt>
                <c:pt idx="5357">
                  <c:v>6.1384400000000001</c:v>
                </c:pt>
                <c:pt idx="5358">
                  <c:v>6.1384400000000001</c:v>
                </c:pt>
                <c:pt idx="5359">
                  <c:v>7.5025399999999998</c:v>
                </c:pt>
                <c:pt idx="5360">
                  <c:v>6.8204900000000004</c:v>
                </c:pt>
                <c:pt idx="5361">
                  <c:v>6.1384400000000001</c:v>
                </c:pt>
                <c:pt idx="5362">
                  <c:v>6.1384400000000001</c:v>
                </c:pt>
                <c:pt idx="5363">
                  <c:v>5.4563899999999999</c:v>
                </c:pt>
                <c:pt idx="5364">
                  <c:v>5.4563899999999999</c:v>
                </c:pt>
                <c:pt idx="5365">
                  <c:v>4.7743399999999996</c:v>
                </c:pt>
                <c:pt idx="5366">
                  <c:v>5.4563899999999999</c:v>
                </c:pt>
                <c:pt idx="5367">
                  <c:v>5.4563899999999999</c:v>
                </c:pt>
                <c:pt idx="5368">
                  <c:v>5.4563899999999999</c:v>
                </c:pt>
                <c:pt idx="5369">
                  <c:v>6.8204900000000004</c:v>
                </c:pt>
                <c:pt idx="5370">
                  <c:v>8.18459</c:v>
                </c:pt>
                <c:pt idx="5371">
                  <c:v>8.18459</c:v>
                </c:pt>
                <c:pt idx="5372">
                  <c:v>8.18459</c:v>
                </c:pt>
                <c:pt idx="5373">
                  <c:v>8.18459</c:v>
                </c:pt>
                <c:pt idx="5374">
                  <c:v>9.5486900000000006</c:v>
                </c:pt>
                <c:pt idx="5375">
                  <c:v>10.230700000000001</c:v>
                </c:pt>
                <c:pt idx="5376">
                  <c:v>10.230700000000001</c:v>
                </c:pt>
                <c:pt idx="5377">
                  <c:v>9.5486900000000006</c:v>
                </c:pt>
                <c:pt idx="5378">
                  <c:v>9.5486900000000006</c:v>
                </c:pt>
                <c:pt idx="5379">
                  <c:v>8.8666400000000003</c:v>
                </c:pt>
                <c:pt idx="5380">
                  <c:v>9.5486900000000006</c:v>
                </c:pt>
                <c:pt idx="5381">
                  <c:v>8.8666400000000003</c:v>
                </c:pt>
                <c:pt idx="5382">
                  <c:v>8.8666400000000003</c:v>
                </c:pt>
                <c:pt idx="5383">
                  <c:v>8.18459</c:v>
                </c:pt>
                <c:pt idx="5384">
                  <c:v>8.8666400000000003</c:v>
                </c:pt>
                <c:pt idx="5385">
                  <c:v>8.8666400000000003</c:v>
                </c:pt>
                <c:pt idx="5386">
                  <c:v>8.18459</c:v>
                </c:pt>
                <c:pt idx="5387">
                  <c:v>6.8204900000000004</c:v>
                </c:pt>
                <c:pt idx="5388">
                  <c:v>6.1384400000000001</c:v>
                </c:pt>
                <c:pt idx="5389">
                  <c:v>6.1384400000000001</c:v>
                </c:pt>
                <c:pt idx="5390">
                  <c:v>6.1384400000000001</c:v>
                </c:pt>
                <c:pt idx="5391">
                  <c:v>4.7743399999999996</c:v>
                </c:pt>
                <c:pt idx="5392">
                  <c:v>3.41025</c:v>
                </c:pt>
                <c:pt idx="5393">
                  <c:v>4.0922900000000002</c:v>
                </c:pt>
                <c:pt idx="5394">
                  <c:v>4.0922900000000002</c:v>
                </c:pt>
                <c:pt idx="5395">
                  <c:v>4.0922900000000002</c:v>
                </c:pt>
                <c:pt idx="5396">
                  <c:v>71.794600000000003</c:v>
                </c:pt>
                <c:pt idx="5397">
                  <c:v>17.948699999999999</c:v>
                </c:pt>
                <c:pt idx="5398">
                  <c:v>15.2698</c:v>
                </c:pt>
                <c:pt idx="5399">
                  <c:v>14.2837</c:v>
                </c:pt>
                <c:pt idx="5400">
                  <c:v>10.9566</c:v>
                </c:pt>
                <c:pt idx="5401">
                  <c:v>11.144600000000001</c:v>
                </c:pt>
                <c:pt idx="5402">
                  <c:v>11.242599999999999</c:v>
                </c:pt>
                <c:pt idx="5403">
                  <c:v>11.3405</c:v>
                </c:pt>
                <c:pt idx="5404">
                  <c:v>9.9673099999999994</c:v>
                </c:pt>
                <c:pt idx="5405">
                  <c:v>10.1798</c:v>
                </c:pt>
                <c:pt idx="5406">
                  <c:v>9.1858500000000003</c:v>
                </c:pt>
                <c:pt idx="5407">
                  <c:v>8.3815600000000003</c:v>
                </c:pt>
                <c:pt idx="5408">
                  <c:v>7.6959</c:v>
                </c:pt>
                <c:pt idx="5409">
                  <c:v>8.9040300000000006</c:v>
                </c:pt>
                <c:pt idx="5410">
                  <c:v>8.2772900000000007</c:v>
                </c:pt>
                <c:pt idx="5411">
                  <c:v>8.5159400000000005</c:v>
                </c:pt>
                <c:pt idx="5412">
                  <c:v>8.7162799999999994</c:v>
                </c:pt>
                <c:pt idx="5413">
                  <c:v>8.9022500000000004</c:v>
                </c:pt>
                <c:pt idx="5414">
                  <c:v>8.8666400000000003</c:v>
                </c:pt>
                <c:pt idx="5415">
                  <c:v>9.5486900000000006</c:v>
                </c:pt>
                <c:pt idx="5416">
                  <c:v>8.18459</c:v>
                </c:pt>
                <c:pt idx="5417">
                  <c:v>8.18459</c:v>
                </c:pt>
                <c:pt idx="5418">
                  <c:v>7.5025399999999998</c:v>
                </c:pt>
                <c:pt idx="5419">
                  <c:v>6.8204900000000004</c:v>
                </c:pt>
                <c:pt idx="5420">
                  <c:v>6.8204900000000004</c:v>
                </c:pt>
                <c:pt idx="5421">
                  <c:v>6.8204900000000004</c:v>
                </c:pt>
                <c:pt idx="5422">
                  <c:v>8.18459</c:v>
                </c:pt>
                <c:pt idx="5423">
                  <c:v>8.18459</c:v>
                </c:pt>
                <c:pt idx="5424">
                  <c:v>8.18459</c:v>
                </c:pt>
                <c:pt idx="5425">
                  <c:v>8.8666400000000003</c:v>
                </c:pt>
                <c:pt idx="5426">
                  <c:v>8.18459</c:v>
                </c:pt>
                <c:pt idx="5427">
                  <c:v>7.5025399999999998</c:v>
                </c:pt>
                <c:pt idx="5428">
                  <c:v>6.8204900000000004</c:v>
                </c:pt>
                <c:pt idx="5429">
                  <c:v>6.1384400000000001</c:v>
                </c:pt>
                <c:pt idx="5430">
                  <c:v>6.1384400000000001</c:v>
                </c:pt>
                <c:pt idx="5431">
                  <c:v>4.7743399999999996</c:v>
                </c:pt>
                <c:pt idx="5432">
                  <c:v>4.0922900000000002</c:v>
                </c:pt>
                <c:pt idx="5433">
                  <c:v>3.41025</c:v>
                </c:pt>
                <c:pt idx="5434">
                  <c:v>3.41025</c:v>
                </c:pt>
                <c:pt idx="5435">
                  <c:v>3.41025</c:v>
                </c:pt>
                <c:pt idx="5436">
                  <c:v>4.7743399999999996</c:v>
                </c:pt>
                <c:pt idx="5437">
                  <c:v>5.4563899999999999</c:v>
                </c:pt>
                <c:pt idx="5438">
                  <c:v>5.4563899999999999</c:v>
                </c:pt>
                <c:pt idx="5439">
                  <c:v>4.0922900000000002</c:v>
                </c:pt>
                <c:pt idx="5440">
                  <c:v>4.0922900000000002</c:v>
                </c:pt>
                <c:pt idx="5441">
                  <c:v>4.0922900000000002</c:v>
                </c:pt>
                <c:pt idx="5442">
                  <c:v>4.7743399999999996</c:v>
                </c:pt>
                <c:pt idx="5443">
                  <c:v>4.7743399999999996</c:v>
                </c:pt>
                <c:pt idx="5444">
                  <c:v>4.7743399999999996</c:v>
                </c:pt>
                <c:pt idx="5445">
                  <c:v>4.7743399999999996</c:v>
                </c:pt>
                <c:pt idx="5446">
                  <c:v>6.1384400000000001</c:v>
                </c:pt>
                <c:pt idx="5447">
                  <c:v>6.8204900000000004</c:v>
                </c:pt>
                <c:pt idx="5448">
                  <c:v>6.8204900000000004</c:v>
                </c:pt>
                <c:pt idx="5449">
                  <c:v>6.8204900000000004</c:v>
                </c:pt>
                <c:pt idx="5450">
                  <c:v>6.8204900000000004</c:v>
                </c:pt>
                <c:pt idx="5451">
                  <c:v>7.5025399999999998</c:v>
                </c:pt>
                <c:pt idx="5452">
                  <c:v>8.18459</c:v>
                </c:pt>
                <c:pt idx="5453">
                  <c:v>8.18459</c:v>
                </c:pt>
                <c:pt idx="5454">
                  <c:v>6.1384400000000001</c:v>
                </c:pt>
                <c:pt idx="5455">
                  <c:v>6.1384400000000001</c:v>
                </c:pt>
                <c:pt idx="5456">
                  <c:v>5.4563899999999999</c:v>
                </c:pt>
                <c:pt idx="5457">
                  <c:v>5.4563899999999999</c:v>
                </c:pt>
                <c:pt idx="5458">
                  <c:v>4.7743399999999996</c:v>
                </c:pt>
                <c:pt idx="5459">
                  <c:v>4.0922900000000002</c:v>
                </c:pt>
                <c:pt idx="5460">
                  <c:v>3.41025</c:v>
                </c:pt>
                <c:pt idx="5461">
                  <c:v>3.41025</c:v>
                </c:pt>
                <c:pt idx="5462">
                  <c:v>4.0922900000000002</c:v>
                </c:pt>
                <c:pt idx="5463">
                  <c:v>3.41025</c:v>
                </c:pt>
                <c:pt idx="5464">
                  <c:v>3.41025</c:v>
                </c:pt>
                <c:pt idx="5465">
                  <c:v>2.7282000000000002</c:v>
                </c:pt>
                <c:pt idx="5466">
                  <c:v>3.41025</c:v>
                </c:pt>
                <c:pt idx="5467">
                  <c:v>4.0922900000000002</c:v>
                </c:pt>
                <c:pt idx="5468">
                  <c:v>4.0922900000000002</c:v>
                </c:pt>
                <c:pt idx="5469">
                  <c:v>3.41025</c:v>
                </c:pt>
                <c:pt idx="5470">
                  <c:v>3.41025</c:v>
                </c:pt>
                <c:pt idx="5471">
                  <c:v>4.0922900000000002</c:v>
                </c:pt>
                <c:pt idx="5472">
                  <c:v>4.0922900000000002</c:v>
                </c:pt>
                <c:pt idx="5473">
                  <c:v>4.0922900000000002</c:v>
                </c:pt>
                <c:pt idx="5474">
                  <c:v>4.7743399999999996</c:v>
                </c:pt>
                <c:pt idx="5475">
                  <c:v>4.7743399999999996</c:v>
                </c:pt>
                <c:pt idx="5476">
                  <c:v>5.4563899999999999</c:v>
                </c:pt>
                <c:pt idx="5477">
                  <c:v>6.1384400000000001</c:v>
                </c:pt>
                <c:pt idx="5478">
                  <c:v>6.8204900000000004</c:v>
                </c:pt>
                <c:pt idx="5479">
                  <c:v>6.1384400000000001</c:v>
                </c:pt>
                <c:pt idx="5480">
                  <c:v>6.1384400000000001</c:v>
                </c:pt>
                <c:pt idx="5481">
                  <c:v>5.4563899999999999</c:v>
                </c:pt>
                <c:pt idx="5482">
                  <c:v>5.4563899999999999</c:v>
                </c:pt>
                <c:pt idx="5483">
                  <c:v>4.7743399999999996</c:v>
                </c:pt>
                <c:pt idx="5484">
                  <c:v>4.0922900000000002</c:v>
                </c:pt>
                <c:pt idx="5485">
                  <c:v>4.7743399999999996</c:v>
                </c:pt>
                <c:pt idx="5486">
                  <c:v>4.7743399999999996</c:v>
                </c:pt>
                <c:pt idx="5487">
                  <c:v>4.7743399999999996</c:v>
                </c:pt>
                <c:pt idx="5488">
                  <c:v>4.7743399999999996</c:v>
                </c:pt>
                <c:pt idx="5489">
                  <c:v>4.0922900000000002</c:v>
                </c:pt>
                <c:pt idx="5490">
                  <c:v>4.0922900000000002</c:v>
                </c:pt>
                <c:pt idx="5491">
                  <c:v>5.4563899999999999</c:v>
                </c:pt>
                <c:pt idx="5492">
                  <c:v>5.4563899999999999</c:v>
                </c:pt>
                <c:pt idx="5493">
                  <c:v>5.4563899999999999</c:v>
                </c:pt>
                <c:pt idx="5494">
                  <c:v>4.7743399999999996</c:v>
                </c:pt>
                <c:pt idx="5495">
                  <c:v>4.0922900000000002</c:v>
                </c:pt>
                <c:pt idx="5496">
                  <c:v>4.0922900000000002</c:v>
                </c:pt>
                <c:pt idx="5497">
                  <c:v>4.7743399999999996</c:v>
                </c:pt>
                <c:pt idx="5498">
                  <c:v>5.4563899999999999</c:v>
                </c:pt>
                <c:pt idx="5499">
                  <c:v>6.1384400000000001</c:v>
                </c:pt>
                <c:pt idx="5500">
                  <c:v>6.1384400000000001</c:v>
                </c:pt>
                <c:pt idx="5501">
                  <c:v>6.8204900000000004</c:v>
                </c:pt>
                <c:pt idx="5502">
                  <c:v>6.1384400000000001</c:v>
                </c:pt>
                <c:pt idx="5503">
                  <c:v>6.1384400000000001</c:v>
                </c:pt>
                <c:pt idx="5504">
                  <c:v>5.4563899999999999</c:v>
                </c:pt>
                <c:pt idx="5505">
                  <c:v>6.1384400000000001</c:v>
                </c:pt>
                <c:pt idx="5506">
                  <c:v>6.1384400000000001</c:v>
                </c:pt>
                <c:pt idx="5507">
                  <c:v>6.1384400000000001</c:v>
                </c:pt>
                <c:pt idx="5508">
                  <c:v>4.7743399999999996</c:v>
                </c:pt>
                <c:pt idx="5509">
                  <c:v>4.7743399999999996</c:v>
                </c:pt>
                <c:pt idx="5510">
                  <c:v>4.7743399999999996</c:v>
                </c:pt>
                <c:pt idx="5511">
                  <c:v>4.7743399999999996</c:v>
                </c:pt>
                <c:pt idx="5512">
                  <c:v>4.0922900000000002</c:v>
                </c:pt>
                <c:pt idx="5513">
                  <c:v>4.0922900000000002</c:v>
                </c:pt>
                <c:pt idx="5514">
                  <c:v>4.0922900000000002</c:v>
                </c:pt>
                <c:pt idx="5515">
                  <c:v>3.41025</c:v>
                </c:pt>
                <c:pt idx="5516">
                  <c:v>2.7282000000000002</c:v>
                </c:pt>
                <c:pt idx="5517">
                  <c:v>3.41025</c:v>
                </c:pt>
                <c:pt idx="5518">
                  <c:v>3.41025</c:v>
                </c:pt>
                <c:pt idx="5519">
                  <c:v>2.7282000000000002</c:v>
                </c:pt>
                <c:pt idx="5520">
                  <c:v>2.7282000000000002</c:v>
                </c:pt>
                <c:pt idx="5521">
                  <c:v>2.7282000000000002</c:v>
                </c:pt>
                <c:pt idx="5522">
                  <c:v>2.7282000000000002</c:v>
                </c:pt>
                <c:pt idx="5523">
                  <c:v>2.0461499999999999</c:v>
                </c:pt>
                <c:pt idx="5524">
                  <c:v>2.0461499999999999</c:v>
                </c:pt>
                <c:pt idx="5525">
                  <c:v>2.0461499999999999</c:v>
                </c:pt>
                <c:pt idx="5526">
                  <c:v>2.0461499999999999</c:v>
                </c:pt>
                <c:pt idx="5527">
                  <c:v>1.3641000000000001</c:v>
                </c:pt>
                <c:pt idx="5528">
                  <c:v>1.3641000000000001</c:v>
                </c:pt>
                <c:pt idx="5529">
                  <c:v>1.3641000000000001</c:v>
                </c:pt>
                <c:pt idx="5530">
                  <c:v>1.3641000000000001</c:v>
                </c:pt>
                <c:pt idx="5531">
                  <c:v>2.0461499999999999</c:v>
                </c:pt>
                <c:pt idx="5532">
                  <c:v>1.3641000000000001</c:v>
                </c:pt>
                <c:pt idx="5533">
                  <c:v>1.3641000000000001</c:v>
                </c:pt>
                <c:pt idx="5534">
                  <c:v>2.0461499999999999</c:v>
                </c:pt>
                <c:pt idx="5535">
                  <c:v>1.3641000000000001</c:v>
                </c:pt>
                <c:pt idx="5536">
                  <c:v>1.3641000000000001</c:v>
                </c:pt>
                <c:pt idx="5537">
                  <c:v>1.3641000000000001</c:v>
                </c:pt>
                <c:pt idx="5538">
                  <c:v>2.0461499999999999</c:v>
                </c:pt>
                <c:pt idx="5539">
                  <c:v>2.0461499999999999</c:v>
                </c:pt>
                <c:pt idx="5540">
                  <c:v>2.0461499999999999</c:v>
                </c:pt>
                <c:pt idx="5541">
                  <c:v>2.0461499999999999</c:v>
                </c:pt>
                <c:pt idx="5542">
                  <c:v>4.0922900000000002</c:v>
                </c:pt>
                <c:pt idx="5543">
                  <c:v>4.0922900000000002</c:v>
                </c:pt>
                <c:pt idx="5544">
                  <c:v>4.0922900000000002</c:v>
                </c:pt>
                <c:pt idx="5545">
                  <c:v>4.7743399999999996</c:v>
                </c:pt>
                <c:pt idx="5546">
                  <c:v>5.4563899999999999</c:v>
                </c:pt>
                <c:pt idx="5547">
                  <c:v>8.18459</c:v>
                </c:pt>
                <c:pt idx="5548">
                  <c:v>8.18459</c:v>
                </c:pt>
                <c:pt idx="5549">
                  <c:v>8.18459</c:v>
                </c:pt>
                <c:pt idx="5550">
                  <c:v>8.8666400000000003</c:v>
                </c:pt>
                <c:pt idx="5551">
                  <c:v>8.8666400000000003</c:v>
                </c:pt>
                <c:pt idx="5552">
                  <c:v>8.18459</c:v>
                </c:pt>
                <c:pt idx="5553">
                  <c:v>8.18459</c:v>
                </c:pt>
                <c:pt idx="5554">
                  <c:v>8.18459</c:v>
                </c:pt>
                <c:pt idx="5555">
                  <c:v>7.5025399999999998</c:v>
                </c:pt>
                <c:pt idx="5556">
                  <c:v>7.5025399999999998</c:v>
                </c:pt>
                <c:pt idx="5557">
                  <c:v>7.5025399999999998</c:v>
                </c:pt>
                <c:pt idx="5558">
                  <c:v>7.5025399999999998</c:v>
                </c:pt>
                <c:pt idx="5559">
                  <c:v>6.8204900000000004</c:v>
                </c:pt>
                <c:pt idx="5560">
                  <c:v>6.1384400000000001</c:v>
                </c:pt>
                <c:pt idx="5561">
                  <c:v>6.1384400000000001</c:v>
                </c:pt>
                <c:pt idx="5562">
                  <c:v>6.1384400000000001</c:v>
                </c:pt>
                <c:pt idx="5563">
                  <c:v>4.7743399999999996</c:v>
                </c:pt>
                <c:pt idx="5564">
                  <c:v>2.7282000000000002</c:v>
                </c:pt>
                <c:pt idx="5565">
                  <c:v>2.0461499999999999</c:v>
                </c:pt>
                <c:pt idx="5566">
                  <c:v>2.7282000000000002</c:v>
                </c:pt>
                <c:pt idx="5567">
                  <c:v>2.0461499999999999</c:v>
                </c:pt>
                <c:pt idx="5568">
                  <c:v>2.7282000000000002</c:v>
                </c:pt>
                <c:pt idx="5569">
                  <c:v>3.41025</c:v>
                </c:pt>
                <c:pt idx="5570">
                  <c:v>0</c:v>
                </c:pt>
                <c:pt idx="5571">
                  <c:v>0</c:v>
                </c:pt>
                <c:pt idx="5572">
                  <c:v>0</c:v>
                </c:pt>
                <c:pt idx="5573">
                  <c:v>3.5897299999999999</c:v>
                </c:pt>
                <c:pt idx="5574">
                  <c:v>2.7613300000000001</c:v>
                </c:pt>
                <c:pt idx="5575">
                  <c:v>4.4724500000000003</c:v>
                </c:pt>
                <c:pt idx="5576">
                  <c:v>5.6523399999999997</c:v>
                </c:pt>
                <c:pt idx="5577">
                  <c:v>4.8717800000000002</c:v>
                </c:pt>
                <c:pt idx="5578">
                  <c:v>7.1493599999999997</c:v>
                </c:pt>
                <c:pt idx="5579">
                  <c:v>6.3742900000000002</c:v>
                </c:pt>
                <c:pt idx="5580">
                  <c:v>5.7605500000000003</c:v>
                </c:pt>
                <c:pt idx="5581">
                  <c:v>6.2958400000000001</c:v>
                </c:pt>
                <c:pt idx="5582">
                  <c:v>5.7882499999999997</c:v>
                </c:pt>
                <c:pt idx="5583">
                  <c:v>5.3494000000000002</c:v>
                </c:pt>
                <c:pt idx="5584">
                  <c:v>5.8082000000000003</c:v>
                </c:pt>
                <c:pt idx="5585">
                  <c:v>6.20045</c:v>
                </c:pt>
                <c:pt idx="5586">
                  <c:v>8.73489</c:v>
                </c:pt>
                <c:pt idx="5587">
                  <c:v>8.2257200000000008</c:v>
                </c:pt>
                <c:pt idx="5588">
                  <c:v>8.18459</c:v>
                </c:pt>
                <c:pt idx="5589">
                  <c:v>9.5486900000000006</c:v>
                </c:pt>
                <c:pt idx="5590">
                  <c:v>9.5486900000000006</c:v>
                </c:pt>
                <c:pt idx="5591">
                  <c:v>8.8666400000000003</c:v>
                </c:pt>
                <c:pt idx="5592">
                  <c:v>8.18459</c:v>
                </c:pt>
                <c:pt idx="5593">
                  <c:v>8.8666400000000003</c:v>
                </c:pt>
                <c:pt idx="5594">
                  <c:v>8.18459</c:v>
                </c:pt>
                <c:pt idx="5595">
                  <c:v>7.5025399999999998</c:v>
                </c:pt>
                <c:pt idx="5596">
                  <c:v>7.5025399999999998</c:v>
                </c:pt>
                <c:pt idx="5597">
                  <c:v>7.5025399999999998</c:v>
                </c:pt>
                <c:pt idx="5598">
                  <c:v>8.18459</c:v>
                </c:pt>
                <c:pt idx="5599">
                  <c:v>8.8666400000000003</c:v>
                </c:pt>
                <c:pt idx="5600">
                  <c:v>8.8666400000000003</c:v>
                </c:pt>
                <c:pt idx="5601">
                  <c:v>8.18459</c:v>
                </c:pt>
                <c:pt idx="5602">
                  <c:v>8.18459</c:v>
                </c:pt>
                <c:pt idx="5603">
                  <c:v>6.1384400000000001</c:v>
                </c:pt>
                <c:pt idx="5604">
                  <c:v>5.4563899999999999</c:v>
                </c:pt>
                <c:pt idx="5605">
                  <c:v>5.4563899999999999</c:v>
                </c:pt>
                <c:pt idx="5606">
                  <c:v>4.0922900000000002</c:v>
                </c:pt>
                <c:pt idx="5607">
                  <c:v>4.7743399999999996</c:v>
                </c:pt>
                <c:pt idx="5608">
                  <c:v>4.7743399999999996</c:v>
                </c:pt>
                <c:pt idx="5609">
                  <c:v>4.7743399999999996</c:v>
                </c:pt>
                <c:pt idx="5610">
                  <c:v>4.7743399999999996</c:v>
                </c:pt>
                <c:pt idx="5611">
                  <c:v>4.7743399999999996</c:v>
                </c:pt>
                <c:pt idx="5612">
                  <c:v>4.0922900000000002</c:v>
                </c:pt>
                <c:pt idx="5613">
                  <c:v>4.7743399999999996</c:v>
                </c:pt>
                <c:pt idx="5614">
                  <c:v>4.7743399999999996</c:v>
                </c:pt>
                <c:pt idx="5615">
                  <c:v>4.0922900000000002</c:v>
                </c:pt>
                <c:pt idx="5616">
                  <c:v>3.41025</c:v>
                </c:pt>
                <c:pt idx="5617">
                  <c:v>4.0922900000000002</c:v>
                </c:pt>
                <c:pt idx="5618">
                  <c:v>4.0922900000000002</c:v>
                </c:pt>
                <c:pt idx="5619">
                  <c:v>5.4563899999999999</c:v>
                </c:pt>
                <c:pt idx="5620">
                  <c:v>5.4563899999999999</c:v>
                </c:pt>
                <c:pt idx="5621">
                  <c:v>4.7743399999999996</c:v>
                </c:pt>
                <c:pt idx="5622">
                  <c:v>4.7743399999999996</c:v>
                </c:pt>
                <c:pt idx="5623">
                  <c:v>4.7743399999999996</c:v>
                </c:pt>
                <c:pt idx="5624">
                  <c:v>5.4563899999999999</c:v>
                </c:pt>
                <c:pt idx="5625">
                  <c:v>5.4563899999999999</c:v>
                </c:pt>
                <c:pt idx="5626">
                  <c:v>5.4563899999999999</c:v>
                </c:pt>
                <c:pt idx="5627">
                  <c:v>5.4563899999999999</c:v>
                </c:pt>
                <c:pt idx="5628">
                  <c:v>4.7743399999999996</c:v>
                </c:pt>
                <c:pt idx="5629">
                  <c:v>4.7743399999999996</c:v>
                </c:pt>
                <c:pt idx="5630">
                  <c:v>4.7743399999999996</c:v>
                </c:pt>
                <c:pt idx="5631">
                  <c:v>4.7743399999999996</c:v>
                </c:pt>
                <c:pt idx="5632">
                  <c:v>4.7743399999999996</c:v>
                </c:pt>
                <c:pt idx="5633">
                  <c:v>4.7743399999999996</c:v>
                </c:pt>
                <c:pt idx="5634">
                  <c:v>4.0922900000000002</c:v>
                </c:pt>
                <c:pt idx="5635">
                  <c:v>3.41025</c:v>
                </c:pt>
                <c:pt idx="5636">
                  <c:v>3.41025</c:v>
                </c:pt>
                <c:pt idx="5637">
                  <c:v>3.41025</c:v>
                </c:pt>
                <c:pt idx="5638">
                  <c:v>5.4563899999999999</c:v>
                </c:pt>
                <c:pt idx="5639">
                  <c:v>5.4563899999999999</c:v>
                </c:pt>
                <c:pt idx="5640">
                  <c:v>8.18459</c:v>
                </c:pt>
                <c:pt idx="5641">
                  <c:v>6.8204900000000004</c:v>
                </c:pt>
                <c:pt idx="5642">
                  <c:v>6.8204900000000004</c:v>
                </c:pt>
                <c:pt idx="5643">
                  <c:v>6.8204900000000004</c:v>
                </c:pt>
                <c:pt idx="5644">
                  <c:v>6.8204900000000004</c:v>
                </c:pt>
                <c:pt idx="5645">
                  <c:v>7.5025399999999998</c:v>
                </c:pt>
                <c:pt idx="5646">
                  <c:v>7.5025399999999998</c:v>
                </c:pt>
                <c:pt idx="5647">
                  <c:v>6.8204900000000004</c:v>
                </c:pt>
                <c:pt idx="5648">
                  <c:v>6.8204900000000004</c:v>
                </c:pt>
                <c:pt idx="5649">
                  <c:v>6.8204900000000004</c:v>
                </c:pt>
                <c:pt idx="5650">
                  <c:v>6.8204900000000004</c:v>
                </c:pt>
                <c:pt idx="5651">
                  <c:v>6.8204900000000004</c:v>
                </c:pt>
                <c:pt idx="5652">
                  <c:v>7.5025399999999998</c:v>
                </c:pt>
                <c:pt idx="5653">
                  <c:v>6.8204900000000004</c:v>
                </c:pt>
                <c:pt idx="5654">
                  <c:v>6.8204900000000004</c:v>
                </c:pt>
                <c:pt idx="5655">
                  <c:v>4.7743399999999996</c:v>
                </c:pt>
                <c:pt idx="5656">
                  <c:v>4.0922900000000002</c:v>
                </c:pt>
                <c:pt idx="5657">
                  <c:v>2.7282000000000002</c:v>
                </c:pt>
                <c:pt idx="5658">
                  <c:v>2.0461499999999999</c:v>
                </c:pt>
                <c:pt idx="5659">
                  <c:v>2.7282000000000002</c:v>
                </c:pt>
                <c:pt idx="5660">
                  <c:v>3.41025</c:v>
                </c:pt>
                <c:pt idx="5661">
                  <c:v>4.0922900000000002</c:v>
                </c:pt>
                <c:pt idx="5662">
                  <c:v>3.41025</c:v>
                </c:pt>
                <c:pt idx="5663">
                  <c:v>4.0922900000000002</c:v>
                </c:pt>
                <c:pt idx="5664">
                  <c:v>5.4563899999999999</c:v>
                </c:pt>
                <c:pt idx="5665">
                  <c:v>5.4563899999999999</c:v>
                </c:pt>
                <c:pt idx="5666">
                  <c:v>5.4563899999999999</c:v>
                </c:pt>
                <c:pt idx="5667">
                  <c:v>6.1384400000000001</c:v>
                </c:pt>
                <c:pt idx="5668">
                  <c:v>6.1384400000000001</c:v>
                </c:pt>
                <c:pt idx="5669">
                  <c:v>6.1384400000000001</c:v>
                </c:pt>
                <c:pt idx="5670">
                  <c:v>5.4563899999999999</c:v>
                </c:pt>
                <c:pt idx="5671">
                  <c:v>5.4563899999999999</c:v>
                </c:pt>
                <c:pt idx="5672">
                  <c:v>5.4563899999999999</c:v>
                </c:pt>
                <c:pt idx="5673">
                  <c:v>5.4563899999999999</c:v>
                </c:pt>
                <c:pt idx="5674">
                  <c:v>6.1384400000000001</c:v>
                </c:pt>
                <c:pt idx="5675">
                  <c:v>5.4563899999999999</c:v>
                </c:pt>
                <c:pt idx="5676">
                  <c:v>6.1384400000000001</c:v>
                </c:pt>
                <c:pt idx="5677">
                  <c:v>4.7743399999999996</c:v>
                </c:pt>
                <c:pt idx="5678">
                  <c:v>4.0922900000000002</c:v>
                </c:pt>
                <c:pt idx="5679">
                  <c:v>4.0922900000000002</c:v>
                </c:pt>
                <c:pt idx="5680">
                  <c:v>3.41025</c:v>
                </c:pt>
                <c:pt idx="5681">
                  <c:v>3.41025</c:v>
                </c:pt>
                <c:pt idx="5682">
                  <c:v>2.7282000000000002</c:v>
                </c:pt>
                <c:pt idx="5683">
                  <c:v>2.7282000000000002</c:v>
                </c:pt>
                <c:pt idx="5684">
                  <c:v>3.41025</c:v>
                </c:pt>
                <c:pt idx="5685">
                  <c:v>3.41025</c:v>
                </c:pt>
                <c:pt idx="5686">
                  <c:v>4.0922900000000002</c:v>
                </c:pt>
                <c:pt idx="5687">
                  <c:v>4.0922900000000002</c:v>
                </c:pt>
                <c:pt idx="5688">
                  <c:v>4.0922900000000002</c:v>
                </c:pt>
                <c:pt idx="5689">
                  <c:v>4.7743399999999996</c:v>
                </c:pt>
                <c:pt idx="5690">
                  <c:v>5.4563899999999999</c:v>
                </c:pt>
                <c:pt idx="5691">
                  <c:v>5.4563899999999999</c:v>
                </c:pt>
                <c:pt idx="5692">
                  <c:v>4.7743399999999996</c:v>
                </c:pt>
                <c:pt idx="5693">
                  <c:v>4.7743399999999996</c:v>
                </c:pt>
                <c:pt idx="5694">
                  <c:v>4.0922900000000002</c:v>
                </c:pt>
                <c:pt idx="5695">
                  <c:v>4.0922900000000002</c:v>
                </c:pt>
                <c:pt idx="5696">
                  <c:v>4.0922900000000002</c:v>
                </c:pt>
                <c:pt idx="5697">
                  <c:v>4.0922900000000002</c:v>
                </c:pt>
                <c:pt idx="5698">
                  <c:v>4.0922900000000002</c:v>
                </c:pt>
                <c:pt idx="5699">
                  <c:v>4.0922900000000002</c:v>
                </c:pt>
                <c:pt idx="5700">
                  <c:v>4.7743399999999996</c:v>
                </c:pt>
                <c:pt idx="5701">
                  <c:v>4.0922900000000002</c:v>
                </c:pt>
                <c:pt idx="5702">
                  <c:v>5.4563899999999999</c:v>
                </c:pt>
                <c:pt idx="5703">
                  <c:v>4.7743399999999996</c:v>
                </c:pt>
                <c:pt idx="5704">
                  <c:v>4.7743399999999996</c:v>
                </c:pt>
                <c:pt idx="5705">
                  <c:v>5.4563899999999999</c:v>
                </c:pt>
                <c:pt idx="5706">
                  <c:v>5.4563899999999999</c:v>
                </c:pt>
                <c:pt idx="5707">
                  <c:v>4.0922900000000002</c:v>
                </c:pt>
                <c:pt idx="5708">
                  <c:v>4.0922900000000002</c:v>
                </c:pt>
                <c:pt idx="5709">
                  <c:v>4.7743399999999996</c:v>
                </c:pt>
                <c:pt idx="5710">
                  <c:v>6.1384400000000001</c:v>
                </c:pt>
                <c:pt idx="5711">
                  <c:v>6.1384400000000001</c:v>
                </c:pt>
                <c:pt idx="5712">
                  <c:v>6.1384400000000001</c:v>
                </c:pt>
                <c:pt idx="5713">
                  <c:v>6.1384400000000001</c:v>
                </c:pt>
                <c:pt idx="5714">
                  <c:v>6.1384400000000001</c:v>
                </c:pt>
                <c:pt idx="5715">
                  <c:v>6.1384400000000001</c:v>
                </c:pt>
                <c:pt idx="5716">
                  <c:v>6.1384400000000001</c:v>
                </c:pt>
                <c:pt idx="5717">
                  <c:v>6.1384400000000001</c:v>
                </c:pt>
                <c:pt idx="5718">
                  <c:v>6.1384400000000001</c:v>
                </c:pt>
                <c:pt idx="5719">
                  <c:v>8.18459</c:v>
                </c:pt>
                <c:pt idx="5720">
                  <c:v>6.8204900000000004</c:v>
                </c:pt>
                <c:pt idx="5721">
                  <c:v>6.8204900000000004</c:v>
                </c:pt>
                <c:pt idx="5722">
                  <c:v>6.8204900000000004</c:v>
                </c:pt>
                <c:pt idx="5723">
                  <c:v>6.1384400000000001</c:v>
                </c:pt>
                <c:pt idx="5724">
                  <c:v>6.1384400000000001</c:v>
                </c:pt>
                <c:pt idx="5725">
                  <c:v>6.8204900000000004</c:v>
                </c:pt>
                <c:pt idx="5726">
                  <c:v>6.1384400000000001</c:v>
                </c:pt>
                <c:pt idx="5727">
                  <c:v>4.7743399999999996</c:v>
                </c:pt>
                <c:pt idx="5728">
                  <c:v>4.7743399999999996</c:v>
                </c:pt>
                <c:pt idx="5729">
                  <c:v>4.7743399999999996</c:v>
                </c:pt>
                <c:pt idx="5730">
                  <c:v>6.1384400000000001</c:v>
                </c:pt>
                <c:pt idx="5731">
                  <c:v>6.8204900000000004</c:v>
                </c:pt>
                <c:pt idx="5732">
                  <c:v>6.8204900000000004</c:v>
                </c:pt>
                <c:pt idx="5733">
                  <c:v>6.1384400000000001</c:v>
                </c:pt>
                <c:pt idx="5734">
                  <c:v>6.8204900000000004</c:v>
                </c:pt>
                <c:pt idx="5735">
                  <c:v>6.1384400000000001</c:v>
                </c:pt>
                <c:pt idx="5736">
                  <c:v>4.7743399999999996</c:v>
                </c:pt>
                <c:pt idx="5737">
                  <c:v>4.7743399999999996</c:v>
                </c:pt>
                <c:pt idx="5738">
                  <c:v>4.7743399999999996</c:v>
                </c:pt>
                <c:pt idx="5739">
                  <c:v>4.0922900000000002</c:v>
                </c:pt>
                <c:pt idx="5740">
                  <c:v>4.0922900000000002</c:v>
                </c:pt>
                <c:pt idx="5741">
                  <c:v>4.0922900000000002</c:v>
                </c:pt>
                <c:pt idx="5742">
                  <c:v>3.41025</c:v>
                </c:pt>
                <c:pt idx="5743">
                  <c:v>3.41025</c:v>
                </c:pt>
                <c:pt idx="5744">
                  <c:v>0</c:v>
                </c:pt>
                <c:pt idx="5745">
                  <c:v>9.2168799999999997</c:v>
                </c:pt>
                <c:pt idx="5746">
                  <c:v>10.334099999999999</c:v>
                </c:pt>
                <c:pt idx="5747">
                  <c:v>7.2174500000000004</c:v>
                </c:pt>
                <c:pt idx="5748">
                  <c:v>5.5226600000000001</c:v>
                </c:pt>
                <c:pt idx="5749">
                  <c:v>6.7307499999999996</c:v>
                </c:pt>
                <c:pt idx="5750">
                  <c:v>7.5364500000000003</c:v>
                </c:pt>
                <c:pt idx="5751">
                  <c:v>6.5112100000000002</c:v>
                </c:pt>
                <c:pt idx="5752">
                  <c:v>5.7194900000000004</c:v>
                </c:pt>
                <c:pt idx="5753">
                  <c:v>5.1089799999999999</c:v>
                </c:pt>
                <c:pt idx="5754">
                  <c:v>4.6084399999999999</c:v>
                </c:pt>
                <c:pt idx="5755">
                  <c:v>5.2546200000000001</c:v>
                </c:pt>
                <c:pt idx="5756">
                  <c:v>6.7529599999999999</c:v>
                </c:pt>
                <c:pt idx="5757">
                  <c:v>6.2491399999999997</c:v>
                </c:pt>
                <c:pt idx="5758">
                  <c:v>6.63795</c:v>
                </c:pt>
                <c:pt idx="5759">
                  <c:v>6.2074999999999996</c:v>
                </c:pt>
                <c:pt idx="5760">
                  <c:v>5.8232600000000003</c:v>
                </c:pt>
                <c:pt idx="5761">
                  <c:v>5.4893299999999998</c:v>
                </c:pt>
                <c:pt idx="5762">
                  <c:v>6.1384400000000001</c:v>
                </c:pt>
                <c:pt idx="5763">
                  <c:v>6.8204900000000004</c:v>
                </c:pt>
                <c:pt idx="5764">
                  <c:v>6.1384400000000001</c:v>
                </c:pt>
                <c:pt idx="5765">
                  <c:v>6.1384400000000001</c:v>
                </c:pt>
                <c:pt idx="5766">
                  <c:v>5.4563899999999999</c:v>
                </c:pt>
                <c:pt idx="5767">
                  <c:v>6.8204900000000004</c:v>
                </c:pt>
                <c:pt idx="5768">
                  <c:v>6.8204900000000004</c:v>
                </c:pt>
                <c:pt idx="5769">
                  <c:v>7.5025399999999998</c:v>
                </c:pt>
                <c:pt idx="5770">
                  <c:v>8.18459</c:v>
                </c:pt>
                <c:pt idx="5771">
                  <c:v>8.18459</c:v>
                </c:pt>
                <c:pt idx="5772">
                  <c:v>8.18459</c:v>
                </c:pt>
                <c:pt idx="5773">
                  <c:v>8.8666400000000003</c:v>
                </c:pt>
                <c:pt idx="5774">
                  <c:v>8.18459</c:v>
                </c:pt>
                <c:pt idx="5775">
                  <c:v>8.18459</c:v>
                </c:pt>
                <c:pt idx="5776">
                  <c:v>8.18459</c:v>
                </c:pt>
                <c:pt idx="5777">
                  <c:v>8.18459</c:v>
                </c:pt>
                <c:pt idx="5778">
                  <c:v>8.8666400000000003</c:v>
                </c:pt>
                <c:pt idx="5779">
                  <c:v>8.18459</c:v>
                </c:pt>
                <c:pt idx="5780">
                  <c:v>6.8204900000000004</c:v>
                </c:pt>
                <c:pt idx="5781">
                  <c:v>7.5025399999999998</c:v>
                </c:pt>
                <c:pt idx="5782">
                  <c:v>7.5025399999999998</c:v>
                </c:pt>
                <c:pt idx="5783">
                  <c:v>7.5025399999999998</c:v>
                </c:pt>
                <c:pt idx="5784">
                  <c:v>6.1384400000000001</c:v>
                </c:pt>
                <c:pt idx="5785">
                  <c:v>5.4563899999999999</c:v>
                </c:pt>
                <c:pt idx="5786">
                  <c:v>6.1384400000000001</c:v>
                </c:pt>
                <c:pt idx="5787">
                  <c:v>6.1384400000000001</c:v>
                </c:pt>
                <c:pt idx="5788">
                  <c:v>5.4563899999999999</c:v>
                </c:pt>
                <c:pt idx="5789">
                  <c:v>5.4563899999999999</c:v>
                </c:pt>
                <c:pt idx="5790">
                  <c:v>5.4563899999999999</c:v>
                </c:pt>
                <c:pt idx="5791">
                  <c:v>4.0922900000000002</c:v>
                </c:pt>
                <c:pt idx="5792">
                  <c:v>4.0922900000000002</c:v>
                </c:pt>
                <c:pt idx="5793">
                  <c:v>4.7743399999999996</c:v>
                </c:pt>
                <c:pt idx="5794">
                  <c:v>4.0922900000000002</c:v>
                </c:pt>
                <c:pt idx="5795">
                  <c:v>3.41025</c:v>
                </c:pt>
                <c:pt idx="5796">
                  <c:v>4.0922900000000002</c:v>
                </c:pt>
                <c:pt idx="5797">
                  <c:v>4.0922900000000002</c:v>
                </c:pt>
                <c:pt idx="5798">
                  <c:v>3.41025</c:v>
                </c:pt>
                <c:pt idx="5799">
                  <c:v>3.41025</c:v>
                </c:pt>
                <c:pt idx="5800">
                  <c:v>3.41025</c:v>
                </c:pt>
                <c:pt idx="5801">
                  <c:v>3.41025</c:v>
                </c:pt>
                <c:pt idx="5802">
                  <c:v>3.41025</c:v>
                </c:pt>
                <c:pt idx="5803">
                  <c:v>3.41025</c:v>
                </c:pt>
                <c:pt idx="5804">
                  <c:v>3.41025</c:v>
                </c:pt>
                <c:pt idx="5805">
                  <c:v>3.41025</c:v>
                </c:pt>
                <c:pt idx="5806">
                  <c:v>2.7282000000000002</c:v>
                </c:pt>
                <c:pt idx="5807">
                  <c:v>2.7282000000000002</c:v>
                </c:pt>
                <c:pt idx="5808">
                  <c:v>4.0922900000000002</c:v>
                </c:pt>
                <c:pt idx="5809">
                  <c:v>4.0922900000000002</c:v>
                </c:pt>
                <c:pt idx="5810">
                  <c:v>6.1384400000000001</c:v>
                </c:pt>
                <c:pt idx="5811">
                  <c:v>5.4563899999999999</c:v>
                </c:pt>
                <c:pt idx="5812">
                  <c:v>6.1384400000000001</c:v>
                </c:pt>
                <c:pt idx="5813">
                  <c:v>6.1384400000000001</c:v>
                </c:pt>
                <c:pt idx="5814">
                  <c:v>6.1384400000000001</c:v>
                </c:pt>
                <c:pt idx="5815">
                  <c:v>6.1384400000000001</c:v>
                </c:pt>
                <c:pt idx="5816">
                  <c:v>6.8204900000000004</c:v>
                </c:pt>
                <c:pt idx="5817">
                  <c:v>6.8204900000000004</c:v>
                </c:pt>
                <c:pt idx="5818">
                  <c:v>7.5025399999999998</c:v>
                </c:pt>
                <c:pt idx="5819">
                  <c:v>7.5025399999999998</c:v>
                </c:pt>
                <c:pt idx="5820">
                  <c:v>6.8204900000000004</c:v>
                </c:pt>
                <c:pt idx="5821">
                  <c:v>6.8204900000000004</c:v>
                </c:pt>
                <c:pt idx="5822">
                  <c:v>6.1384400000000001</c:v>
                </c:pt>
                <c:pt idx="5823">
                  <c:v>6.1384400000000001</c:v>
                </c:pt>
                <c:pt idx="5824">
                  <c:v>6.1384400000000001</c:v>
                </c:pt>
                <c:pt idx="5825">
                  <c:v>6.1384400000000001</c:v>
                </c:pt>
                <c:pt idx="5826">
                  <c:v>5.4563899999999999</c:v>
                </c:pt>
                <c:pt idx="5827">
                  <c:v>4.0922900000000002</c:v>
                </c:pt>
                <c:pt idx="5828">
                  <c:v>3.41025</c:v>
                </c:pt>
                <c:pt idx="5829">
                  <c:v>2.7282000000000002</c:v>
                </c:pt>
                <c:pt idx="5830">
                  <c:v>3.41025</c:v>
                </c:pt>
                <c:pt idx="5831">
                  <c:v>4.0922900000000002</c:v>
                </c:pt>
                <c:pt idx="5832">
                  <c:v>3.41025</c:v>
                </c:pt>
                <c:pt idx="5833">
                  <c:v>2.7282000000000002</c:v>
                </c:pt>
                <c:pt idx="5834">
                  <c:v>2.7282000000000002</c:v>
                </c:pt>
                <c:pt idx="5835">
                  <c:v>3.41025</c:v>
                </c:pt>
                <c:pt idx="5836">
                  <c:v>3.41025</c:v>
                </c:pt>
                <c:pt idx="5837">
                  <c:v>3.41025</c:v>
                </c:pt>
                <c:pt idx="5838">
                  <c:v>3.41025</c:v>
                </c:pt>
                <c:pt idx="5839">
                  <c:v>3.41025</c:v>
                </c:pt>
                <c:pt idx="5840">
                  <c:v>4.0922900000000002</c:v>
                </c:pt>
                <c:pt idx="5841">
                  <c:v>4.7743399999999996</c:v>
                </c:pt>
                <c:pt idx="5842">
                  <c:v>4.7743399999999996</c:v>
                </c:pt>
                <c:pt idx="5843">
                  <c:v>4.7743399999999996</c:v>
                </c:pt>
                <c:pt idx="5844">
                  <c:v>4.0922900000000002</c:v>
                </c:pt>
                <c:pt idx="5845">
                  <c:v>4.0922900000000002</c:v>
                </c:pt>
                <c:pt idx="5846">
                  <c:v>4.0922900000000002</c:v>
                </c:pt>
                <c:pt idx="5847">
                  <c:v>3.41025</c:v>
                </c:pt>
                <c:pt idx="5848">
                  <c:v>3.41025</c:v>
                </c:pt>
                <c:pt idx="5849">
                  <c:v>3.41025</c:v>
                </c:pt>
                <c:pt idx="5850">
                  <c:v>4.0922900000000002</c:v>
                </c:pt>
                <c:pt idx="5851">
                  <c:v>4.0922900000000002</c:v>
                </c:pt>
                <c:pt idx="5852">
                  <c:v>3.41025</c:v>
                </c:pt>
                <c:pt idx="5853">
                  <c:v>2.7282000000000002</c:v>
                </c:pt>
                <c:pt idx="5854">
                  <c:v>2.7282000000000002</c:v>
                </c:pt>
                <c:pt idx="5855">
                  <c:v>2.7282000000000002</c:v>
                </c:pt>
                <c:pt idx="5856">
                  <c:v>2.7282000000000002</c:v>
                </c:pt>
                <c:pt idx="5857">
                  <c:v>2.0461499999999999</c:v>
                </c:pt>
                <c:pt idx="5858">
                  <c:v>2.7282000000000002</c:v>
                </c:pt>
                <c:pt idx="5859">
                  <c:v>2.7282000000000002</c:v>
                </c:pt>
                <c:pt idx="5860">
                  <c:v>2.7282000000000002</c:v>
                </c:pt>
                <c:pt idx="5861">
                  <c:v>3.41025</c:v>
                </c:pt>
                <c:pt idx="5862">
                  <c:v>3.41025</c:v>
                </c:pt>
                <c:pt idx="5863">
                  <c:v>4.0922900000000002</c:v>
                </c:pt>
                <c:pt idx="5864">
                  <c:v>4.7743399999999996</c:v>
                </c:pt>
                <c:pt idx="5865">
                  <c:v>4.0922900000000002</c:v>
                </c:pt>
                <c:pt idx="5866">
                  <c:v>4.7743399999999996</c:v>
                </c:pt>
                <c:pt idx="5867">
                  <c:v>4.0922900000000002</c:v>
                </c:pt>
                <c:pt idx="5868">
                  <c:v>4.0922900000000002</c:v>
                </c:pt>
                <c:pt idx="5869">
                  <c:v>4.0922900000000002</c:v>
                </c:pt>
                <c:pt idx="5870">
                  <c:v>4.0922900000000002</c:v>
                </c:pt>
                <c:pt idx="5871">
                  <c:v>4.0922900000000002</c:v>
                </c:pt>
                <c:pt idx="5872">
                  <c:v>4.0922900000000002</c:v>
                </c:pt>
                <c:pt idx="5873">
                  <c:v>4.0922900000000002</c:v>
                </c:pt>
                <c:pt idx="5874">
                  <c:v>4.7743399999999996</c:v>
                </c:pt>
                <c:pt idx="5875">
                  <c:v>5.4563899999999999</c:v>
                </c:pt>
                <c:pt idx="5876">
                  <c:v>6.8204900000000004</c:v>
                </c:pt>
                <c:pt idx="5877">
                  <c:v>6.8204900000000004</c:v>
                </c:pt>
                <c:pt idx="5878">
                  <c:v>6.1384400000000001</c:v>
                </c:pt>
                <c:pt idx="5879">
                  <c:v>6.1384400000000001</c:v>
                </c:pt>
                <c:pt idx="5880">
                  <c:v>5.4563899999999999</c:v>
                </c:pt>
                <c:pt idx="5881">
                  <c:v>4.7743399999999996</c:v>
                </c:pt>
                <c:pt idx="5882">
                  <c:v>5.4563899999999999</c:v>
                </c:pt>
                <c:pt idx="5883">
                  <c:v>6.1384400000000001</c:v>
                </c:pt>
                <c:pt idx="5884">
                  <c:v>5.4563899999999999</c:v>
                </c:pt>
                <c:pt idx="5885">
                  <c:v>5.4563899999999999</c:v>
                </c:pt>
                <c:pt idx="5886">
                  <c:v>5.4563899999999999</c:v>
                </c:pt>
                <c:pt idx="5887">
                  <c:v>5.4563899999999999</c:v>
                </c:pt>
                <c:pt idx="5888">
                  <c:v>6.1384400000000001</c:v>
                </c:pt>
                <c:pt idx="5889">
                  <c:v>6.1384400000000001</c:v>
                </c:pt>
                <c:pt idx="5890">
                  <c:v>6.1384400000000001</c:v>
                </c:pt>
                <c:pt idx="5891">
                  <c:v>5.4563899999999999</c:v>
                </c:pt>
                <c:pt idx="5892">
                  <c:v>5.4563899999999999</c:v>
                </c:pt>
                <c:pt idx="5893">
                  <c:v>4.7743399999999996</c:v>
                </c:pt>
                <c:pt idx="5894">
                  <c:v>2.7282000000000002</c:v>
                </c:pt>
                <c:pt idx="5895">
                  <c:v>2.7282000000000002</c:v>
                </c:pt>
                <c:pt idx="5896">
                  <c:v>4.0922900000000002</c:v>
                </c:pt>
                <c:pt idx="5897">
                  <c:v>4.7743399999999996</c:v>
                </c:pt>
                <c:pt idx="5898">
                  <c:v>4.7743399999999996</c:v>
                </c:pt>
                <c:pt idx="5899">
                  <c:v>4.0922900000000002</c:v>
                </c:pt>
                <c:pt idx="5900">
                  <c:v>3.41025</c:v>
                </c:pt>
                <c:pt idx="5901">
                  <c:v>4.7743399999999996</c:v>
                </c:pt>
                <c:pt idx="5902">
                  <c:v>4.7743399999999996</c:v>
                </c:pt>
                <c:pt idx="5903">
                  <c:v>4.7743399999999996</c:v>
                </c:pt>
                <c:pt idx="5904">
                  <c:v>4.7743399999999996</c:v>
                </c:pt>
                <c:pt idx="5905">
                  <c:v>4.7743399999999996</c:v>
                </c:pt>
                <c:pt idx="5906">
                  <c:v>6.1384400000000001</c:v>
                </c:pt>
                <c:pt idx="5907">
                  <c:v>6.8204900000000004</c:v>
                </c:pt>
                <c:pt idx="5908">
                  <c:v>6.8204900000000004</c:v>
                </c:pt>
                <c:pt idx="5909">
                  <c:v>8.18459</c:v>
                </c:pt>
                <c:pt idx="5910">
                  <c:v>7.5025399999999998</c:v>
                </c:pt>
                <c:pt idx="5911">
                  <c:v>8.18459</c:v>
                </c:pt>
                <c:pt idx="5912">
                  <c:v>8.18459</c:v>
                </c:pt>
                <c:pt idx="5913">
                  <c:v>7.5025399999999998</c:v>
                </c:pt>
                <c:pt idx="5914">
                  <c:v>7.5025399999999998</c:v>
                </c:pt>
                <c:pt idx="5915">
                  <c:v>7.5025399999999998</c:v>
                </c:pt>
                <c:pt idx="5916">
                  <c:v>7.5025399999999998</c:v>
                </c:pt>
                <c:pt idx="5917">
                  <c:v>7.5025399999999998</c:v>
                </c:pt>
                <c:pt idx="5918">
                  <c:v>0</c:v>
                </c:pt>
                <c:pt idx="5919">
                  <c:v>0</c:v>
                </c:pt>
                <c:pt idx="5920">
                  <c:v>0</c:v>
                </c:pt>
                <c:pt idx="5921">
                  <c:v>0</c:v>
                </c:pt>
                <c:pt idx="5922">
                  <c:v>2.7838699999999998</c:v>
                </c:pt>
                <c:pt idx="5923">
                  <c:v>2.2509899999999998</c:v>
                </c:pt>
                <c:pt idx="5924">
                  <c:v>3.7891599999999999</c:v>
                </c:pt>
                <c:pt idx="5925">
                  <c:v>4.8950899999999997</c:v>
                </c:pt>
                <c:pt idx="5926">
                  <c:v>5.7435700000000001</c:v>
                </c:pt>
                <c:pt idx="5927">
                  <c:v>5.1185700000000001</c:v>
                </c:pt>
                <c:pt idx="5928">
                  <c:v>5.7800799999999999</c:v>
                </c:pt>
                <c:pt idx="5929">
                  <c:v>8.4203600000000005</c:v>
                </c:pt>
                <c:pt idx="5930">
                  <c:v>8.7070100000000004</c:v>
                </c:pt>
                <c:pt idx="5931">
                  <c:v>8.9390400000000003</c:v>
                </c:pt>
                <c:pt idx="5932">
                  <c:v>9.1494400000000002</c:v>
                </c:pt>
                <c:pt idx="5933">
                  <c:v>9.3218499999999995</c:v>
                </c:pt>
                <c:pt idx="5934">
                  <c:v>9.4830299999999994</c:v>
                </c:pt>
                <c:pt idx="5935">
                  <c:v>8.9291400000000003</c:v>
                </c:pt>
                <c:pt idx="5936">
                  <c:v>8.8666400000000003</c:v>
                </c:pt>
                <c:pt idx="5937">
                  <c:v>8.8666400000000003</c:v>
                </c:pt>
                <c:pt idx="5938">
                  <c:v>10.912800000000001</c:v>
                </c:pt>
                <c:pt idx="5939">
                  <c:v>10.230700000000001</c:v>
                </c:pt>
                <c:pt idx="5940">
                  <c:v>10.230700000000001</c:v>
                </c:pt>
                <c:pt idx="5941">
                  <c:v>9.5486900000000006</c:v>
                </c:pt>
                <c:pt idx="5942">
                  <c:v>9.5486900000000006</c:v>
                </c:pt>
                <c:pt idx="5943">
                  <c:v>8.8666400000000003</c:v>
                </c:pt>
                <c:pt idx="5944">
                  <c:v>8.8666400000000003</c:v>
                </c:pt>
                <c:pt idx="5945">
                  <c:v>8.8666400000000003</c:v>
                </c:pt>
                <c:pt idx="5946">
                  <c:v>8.18459</c:v>
                </c:pt>
                <c:pt idx="5947">
                  <c:v>6.1384400000000001</c:v>
                </c:pt>
                <c:pt idx="5948">
                  <c:v>6.8204900000000004</c:v>
                </c:pt>
                <c:pt idx="5949">
                  <c:v>6.8204900000000004</c:v>
                </c:pt>
                <c:pt idx="5950">
                  <c:v>6.1384400000000001</c:v>
                </c:pt>
                <c:pt idx="5951">
                  <c:v>5.4563899999999999</c:v>
                </c:pt>
                <c:pt idx="5952">
                  <c:v>6.8204900000000004</c:v>
                </c:pt>
                <c:pt idx="5953">
                  <c:v>6.8204900000000004</c:v>
                </c:pt>
                <c:pt idx="5954">
                  <c:v>7.5025399999999998</c:v>
                </c:pt>
                <c:pt idx="5955">
                  <c:v>5.4563899999999999</c:v>
                </c:pt>
                <c:pt idx="5956">
                  <c:v>5.4563899999999999</c:v>
                </c:pt>
                <c:pt idx="5957">
                  <c:v>5.4563899999999999</c:v>
                </c:pt>
                <c:pt idx="5958">
                  <c:v>5.4563899999999999</c:v>
                </c:pt>
                <c:pt idx="5959">
                  <c:v>4.7743399999999996</c:v>
                </c:pt>
                <c:pt idx="5960">
                  <c:v>4.7743399999999996</c:v>
                </c:pt>
                <c:pt idx="5961">
                  <c:v>4.7743399999999996</c:v>
                </c:pt>
                <c:pt idx="5962">
                  <c:v>4.0922900000000002</c:v>
                </c:pt>
                <c:pt idx="5963">
                  <c:v>4.0922900000000002</c:v>
                </c:pt>
                <c:pt idx="5964">
                  <c:v>4.0922900000000002</c:v>
                </c:pt>
                <c:pt idx="5965">
                  <c:v>3.41025</c:v>
                </c:pt>
                <c:pt idx="5966">
                  <c:v>3.41025</c:v>
                </c:pt>
                <c:pt idx="5967">
                  <c:v>2.7282000000000002</c:v>
                </c:pt>
                <c:pt idx="5968">
                  <c:v>2.7282000000000002</c:v>
                </c:pt>
                <c:pt idx="5969">
                  <c:v>1.3641000000000001</c:v>
                </c:pt>
                <c:pt idx="5970">
                  <c:v>1.3641000000000001</c:v>
                </c:pt>
                <c:pt idx="5971">
                  <c:v>1.3641000000000001</c:v>
                </c:pt>
                <c:pt idx="5972">
                  <c:v>0.68204900000000002</c:v>
                </c:pt>
                <c:pt idx="5973">
                  <c:v>0.68204900000000002</c:v>
                </c:pt>
                <c:pt idx="5974">
                  <c:v>0.68204900000000002</c:v>
                </c:pt>
                <c:pt idx="5975">
                  <c:v>2.0461499999999999</c:v>
                </c:pt>
                <c:pt idx="5976">
                  <c:v>2.0461499999999999</c:v>
                </c:pt>
                <c:pt idx="5977">
                  <c:v>2.7282000000000002</c:v>
                </c:pt>
                <c:pt idx="5978">
                  <c:v>3.41025</c:v>
                </c:pt>
                <c:pt idx="5979">
                  <c:v>3.41025</c:v>
                </c:pt>
                <c:pt idx="5980">
                  <c:v>3.41025</c:v>
                </c:pt>
                <c:pt idx="5981">
                  <c:v>4.0922900000000002</c:v>
                </c:pt>
                <c:pt idx="5982">
                  <c:v>4.0922900000000002</c:v>
                </c:pt>
                <c:pt idx="5983">
                  <c:v>4.7743399999999996</c:v>
                </c:pt>
                <c:pt idx="5984">
                  <c:v>4.0922900000000002</c:v>
                </c:pt>
                <c:pt idx="5985">
                  <c:v>4.7743399999999996</c:v>
                </c:pt>
                <c:pt idx="5986">
                  <c:v>5.4563899999999999</c:v>
                </c:pt>
                <c:pt idx="5987">
                  <c:v>5.4563899999999999</c:v>
                </c:pt>
                <c:pt idx="5988">
                  <c:v>5.4563899999999999</c:v>
                </c:pt>
                <c:pt idx="5989">
                  <c:v>5.4563899999999999</c:v>
                </c:pt>
                <c:pt idx="5990">
                  <c:v>5.4563899999999999</c:v>
                </c:pt>
                <c:pt idx="5991">
                  <c:v>6.1384400000000001</c:v>
                </c:pt>
                <c:pt idx="5992">
                  <c:v>6.1384400000000001</c:v>
                </c:pt>
                <c:pt idx="5993">
                  <c:v>5.4563899999999999</c:v>
                </c:pt>
                <c:pt idx="5994">
                  <c:v>4.7743399999999996</c:v>
                </c:pt>
                <c:pt idx="5995">
                  <c:v>4.0922900000000002</c:v>
                </c:pt>
                <c:pt idx="5996">
                  <c:v>4.0922900000000002</c:v>
                </c:pt>
                <c:pt idx="5997">
                  <c:v>4.0922900000000002</c:v>
                </c:pt>
                <c:pt idx="5998">
                  <c:v>4.0922900000000002</c:v>
                </c:pt>
                <c:pt idx="5999">
                  <c:v>4.0922900000000002</c:v>
                </c:pt>
                <c:pt idx="6000">
                  <c:v>4.0922900000000002</c:v>
                </c:pt>
                <c:pt idx="6001">
                  <c:v>3.41025</c:v>
                </c:pt>
                <c:pt idx="6002">
                  <c:v>3.41025</c:v>
                </c:pt>
                <c:pt idx="6003">
                  <c:v>2.7282000000000002</c:v>
                </c:pt>
                <c:pt idx="6004">
                  <c:v>2.7282000000000002</c:v>
                </c:pt>
                <c:pt idx="6005">
                  <c:v>4.0922900000000002</c:v>
                </c:pt>
                <c:pt idx="6006">
                  <c:v>4.7743399999999996</c:v>
                </c:pt>
                <c:pt idx="6007">
                  <c:v>5.4563899999999999</c:v>
                </c:pt>
                <c:pt idx="6008">
                  <c:v>5.4563899999999999</c:v>
                </c:pt>
                <c:pt idx="6009">
                  <c:v>4.7743399999999996</c:v>
                </c:pt>
                <c:pt idx="6010">
                  <c:v>6.1384400000000001</c:v>
                </c:pt>
                <c:pt idx="6011">
                  <c:v>6.1384400000000001</c:v>
                </c:pt>
                <c:pt idx="6012">
                  <c:v>6.1384400000000001</c:v>
                </c:pt>
                <c:pt idx="6013">
                  <c:v>6.8204900000000004</c:v>
                </c:pt>
                <c:pt idx="6014">
                  <c:v>6.8204900000000004</c:v>
                </c:pt>
                <c:pt idx="6015">
                  <c:v>6.8204900000000004</c:v>
                </c:pt>
                <c:pt idx="6016">
                  <c:v>6.8204900000000004</c:v>
                </c:pt>
                <c:pt idx="6017">
                  <c:v>6.1384400000000001</c:v>
                </c:pt>
                <c:pt idx="6018">
                  <c:v>6.1384400000000001</c:v>
                </c:pt>
                <c:pt idx="6019">
                  <c:v>6.1384400000000001</c:v>
                </c:pt>
                <c:pt idx="6020">
                  <c:v>6.1384400000000001</c:v>
                </c:pt>
                <c:pt idx="6021">
                  <c:v>6.1384400000000001</c:v>
                </c:pt>
                <c:pt idx="6022">
                  <c:v>6.1384400000000001</c:v>
                </c:pt>
                <c:pt idx="6023">
                  <c:v>5.4563899999999999</c:v>
                </c:pt>
                <c:pt idx="6024">
                  <c:v>4.0922900000000002</c:v>
                </c:pt>
                <c:pt idx="6025">
                  <c:v>4.0922900000000002</c:v>
                </c:pt>
                <c:pt idx="6026">
                  <c:v>4.0922900000000002</c:v>
                </c:pt>
                <c:pt idx="6027">
                  <c:v>2.0461499999999999</c:v>
                </c:pt>
                <c:pt idx="6028">
                  <c:v>2.0461499999999999</c:v>
                </c:pt>
                <c:pt idx="6029">
                  <c:v>2.0461499999999999</c:v>
                </c:pt>
                <c:pt idx="6030">
                  <c:v>2.7282000000000002</c:v>
                </c:pt>
                <c:pt idx="6031">
                  <c:v>2.7282000000000002</c:v>
                </c:pt>
                <c:pt idx="6032">
                  <c:v>3.41025</c:v>
                </c:pt>
                <c:pt idx="6033">
                  <c:v>4.0922900000000002</c:v>
                </c:pt>
                <c:pt idx="6034">
                  <c:v>4.7743399999999996</c:v>
                </c:pt>
                <c:pt idx="6035">
                  <c:v>4.7743399999999996</c:v>
                </c:pt>
                <c:pt idx="6036">
                  <c:v>5.4563899999999999</c:v>
                </c:pt>
                <c:pt idx="6037">
                  <c:v>5.4563899999999999</c:v>
                </c:pt>
                <c:pt idx="6038">
                  <c:v>4.7743399999999996</c:v>
                </c:pt>
                <c:pt idx="6039">
                  <c:v>4.7743399999999996</c:v>
                </c:pt>
                <c:pt idx="6040">
                  <c:v>4.7743399999999996</c:v>
                </c:pt>
                <c:pt idx="6041">
                  <c:v>4.7743399999999996</c:v>
                </c:pt>
                <c:pt idx="6042">
                  <c:v>5.4563899999999999</c:v>
                </c:pt>
                <c:pt idx="6043">
                  <c:v>5.4563899999999999</c:v>
                </c:pt>
                <c:pt idx="6044">
                  <c:v>5.4563899999999999</c:v>
                </c:pt>
                <c:pt idx="6045">
                  <c:v>8.18459</c:v>
                </c:pt>
                <c:pt idx="6046">
                  <c:v>9.5486900000000006</c:v>
                </c:pt>
                <c:pt idx="6047">
                  <c:v>8.8666400000000003</c:v>
                </c:pt>
                <c:pt idx="6048">
                  <c:v>8.18459</c:v>
                </c:pt>
                <c:pt idx="6049">
                  <c:v>8.18459</c:v>
                </c:pt>
                <c:pt idx="6050">
                  <c:v>7.5025399999999998</c:v>
                </c:pt>
                <c:pt idx="6051">
                  <c:v>7.5025399999999998</c:v>
                </c:pt>
                <c:pt idx="6052">
                  <c:v>6.8204900000000004</c:v>
                </c:pt>
                <c:pt idx="6053">
                  <c:v>6.8204900000000004</c:v>
                </c:pt>
                <c:pt idx="6054">
                  <c:v>6.8204900000000004</c:v>
                </c:pt>
                <c:pt idx="6055">
                  <c:v>6.8204900000000004</c:v>
                </c:pt>
                <c:pt idx="6056">
                  <c:v>7.5025399999999998</c:v>
                </c:pt>
                <c:pt idx="6057">
                  <c:v>7.5025399999999998</c:v>
                </c:pt>
                <c:pt idx="6058">
                  <c:v>8.18459</c:v>
                </c:pt>
                <c:pt idx="6059">
                  <c:v>8.18459</c:v>
                </c:pt>
                <c:pt idx="6060">
                  <c:v>7.5025399999999998</c:v>
                </c:pt>
                <c:pt idx="6061">
                  <c:v>7.5025399999999998</c:v>
                </c:pt>
                <c:pt idx="6062">
                  <c:v>6.8204900000000004</c:v>
                </c:pt>
                <c:pt idx="6063">
                  <c:v>5.4563899999999999</c:v>
                </c:pt>
                <c:pt idx="6064">
                  <c:v>5.4563899999999999</c:v>
                </c:pt>
                <c:pt idx="6065">
                  <c:v>7.5025399999999998</c:v>
                </c:pt>
                <c:pt idx="6066">
                  <c:v>7.5025399999999998</c:v>
                </c:pt>
                <c:pt idx="6067">
                  <c:v>6.8204900000000004</c:v>
                </c:pt>
                <c:pt idx="6068">
                  <c:v>7.5025399999999998</c:v>
                </c:pt>
                <c:pt idx="6069">
                  <c:v>7.5025399999999998</c:v>
                </c:pt>
                <c:pt idx="6070">
                  <c:v>7.5025399999999998</c:v>
                </c:pt>
                <c:pt idx="6071">
                  <c:v>8.18459</c:v>
                </c:pt>
                <c:pt idx="6072">
                  <c:v>8.8666400000000003</c:v>
                </c:pt>
                <c:pt idx="6073">
                  <c:v>8.18459</c:v>
                </c:pt>
                <c:pt idx="6074">
                  <c:v>7.5025399999999998</c:v>
                </c:pt>
                <c:pt idx="6075">
                  <c:v>6.8204900000000004</c:v>
                </c:pt>
                <c:pt idx="6076">
                  <c:v>6.8204900000000004</c:v>
                </c:pt>
                <c:pt idx="6077">
                  <c:v>6.8204900000000004</c:v>
                </c:pt>
                <c:pt idx="6078">
                  <c:v>8.18459</c:v>
                </c:pt>
                <c:pt idx="6079">
                  <c:v>7.5025399999999998</c:v>
                </c:pt>
                <c:pt idx="6080">
                  <c:v>7.5025399999999998</c:v>
                </c:pt>
                <c:pt idx="6081">
                  <c:v>7.5025399999999998</c:v>
                </c:pt>
                <c:pt idx="6082">
                  <c:v>7.5025399999999998</c:v>
                </c:pt>
                <c:pt idx="6083">
                  <c:v>6.8204900000000004</c:v>
                </c:pt>
                <c:pt idx="6084">
                  <c:v>6.8204900000000004</c:v>
                </c:pt>
                <c:pt idx="6085">
                  <c:v>7.5025399999999998</c:v>
                </c:pt>
                <c:pt idx="6086">
                  <c:v>6.8204900000000004</c:v>
                </c:pt>
                <c:pt idx="6087">
                  <c:v>7.5025399999999998</c:v>
                </c:pt>
                <c:pt idx="6088">
                  <c:v>6.8204900000000004</c:v>
                </c:pt>
                <c:pt idx="6089">
                  <c:v>6.8204900000000004</c:v>
                </c:pt>
                <c:pt idx="6090">
                  <c:v>6.1384400000000001</c:v>
                </c:pt>
                <c:pt idx="6091">
                  <c:v>6.1384400000000001</c:v>
                </c:pt>
                <c:pt idx="6092">
                  <c:v>0</c:v>
                </c:pt>
                <c:pt idx="6093">
                  <c:v>9.6063200000000002</c:v>
                </c:pt>
                <c:pt idx="6094">
                  <c:v>10.657</c:v>
                </c:pt>
                <c:pt idx="6095">
                  <c:v>7.3338599999999996</c:v>
                </c:pt>
                <c:pt idx="6096">
                  <c:v>14.033899999999999</c:v>
                </c:pt>
                <c:pt idx="6097">
                  <c:v>11.329700000000001</c:v>
                </c:pt>
                <c:pt idx="6098">
                  <c:v>13.3362</c:v>
                </c:pt>
                <c:pt idx="6099">
                  <c:v>11.476800000000001</c:v>
                </c:pt>
                <c:pt idx="6100">
                  <c:v>10.0937</c:v>
                </c:pt>
                <c:pt idx="6101">
                  <c:v>8.9912299999999998</c:v>
                </c:pt>
                <c:pt idx="6102">
                  <c:v>8.1196300000000008</c:v>
                </c:pt>
                <c:pt idx="6103">
                  <c:v>7.3906200000000002</c:v>
                </c:pt>
                <c:pt idx="6104">
                  <c:v>7.7615800000000004</c:v>
                </c:pt>
                <c:pt idx="6105">
                  <c:v>7.1700299999999997</c:v>
                </c:pt>
                <c:pt idx="6106">
                  <c:v>6.6704100000000004</c:v>
                </c:pt>
                <c:pt idx="6107">
                  <c:v>6.2287600000000003</c:v>
                </c:pt>
                <c:pt idx="6108">
                  <c:v>5.8482200000000004</c:v>
                </c:pt>
                <c:pt idx="6109">
                  <c:v>6.8824300000000003</c:v>
                </c:pt>
                <c:pt idx="6110">
                  <c:v>6.1384400000000001</c:v>
                </c:pt>
                <c:pt idx="6111">
                  <c:v>5.4563899999999999</c:v>
                </c:pt>
                <c:pt idx="6112">
                  <c:v>6.1384400000000001</c:v>
                </c:pt>
                <c:pt idx="6113">
                  <c:v>5.4563899999999999</c:v>
                </c:pt>
                <c:pt idx="6114">
                  <c:v>4.0922900000000002</c:v>
                </c:pt>
                <c:pt idx="6115">
                  <c:v>3.41025</c:v>
                </c:pt>
                <c:pt idx="6116">
                  <c:v>3.41025</c:v>
                </c:pt>
                <c:pt idx="6117">
                  <c:v>3.41025</c:v>
                </c:pt>
                <c:pt idx="6118">
                  <c:v>4.0922900000000002</c:v>
                </c:pt>
                <c:pt idx="6119">
                  <c:v>4.0922900000000002</c:v>
                </c:pt>
                <c:pt idx="6120">
                  <c:v>4.0922900000000002</c:v>
                </c:pt>
                <c:pt idx="6121">
                  <c:v>4.0922900000000002</c:v>
                </c:pt>
                <c:pt idx="6122">
                  <c:v>5.4563899999999999</c:v>
                </c:pt>
                <c:pt idx="6123">
                  <c:v>6.1384400000000001</c:v>
                </c:pt>
                <c:pt idx="6124">
                  <c:v>7.5025399999999998</c:v>
                </c:pt>
                <c:pt idx="6125">
                  <c:v>7.5025399999999998</c:v>
                </c:pt>
                <c:pt idx="6126">
                  <c:v>6.8204900000000004</c:v>
                </c:pt>
                <c:pt idx="6127">
                  <c:v>6.1384400000000001</c:v>
                </c:pt>
                <c:pt idx="6128">
                  <c:v>6.8204900000000004</c:v>
                </c:pt>
                <c:pt idx="6129">
                  <c:v>6.1384400000000001</c:v>
                </c:pt>
                <c:pt idx="6130">
                  <c:v>6.1384400000000001</c:v>
                </c:pt>
                <c:pt idx="6131">
                  <c:v>6.1384400000000001</c:v>
                </c:pt>
                <c:pt idx="6132">
                  <c:v>6.8204900000000004</c:v>
                </c:pt>
                <c:pt idx="6133">
                  <c:v>7.5025399999999998</c:v>
                </c:pt>
                <c:pt idx="6134">
                  <c:v>8.18459</c:v>
                </c:pt>
                <c:pt idx="6135">
                  <c:v>8.18459</c:v>
                </c:pt>
                <c:pt idx="6136">
                  <c:v>7.5025399999999998</c:v>
                </c:pt>
                <c:pt idx="6137">
                  <c:v>7.5025399999999998</c:v>
                </c:pt>
                <c:pt idx="6138">
                  <c:v>8.18459</c:v>
                </c:pt>
                <c:pt idx="6139">
                  <c:v>6.8204900000000004</c:v>
                </c:pt>
                <c:pt idx="6140">
                  <c:v>5.4563899999999999</c:v>
                </c:pt>
                <c:pt idx="6141">
                  <c:v>4.7743399999999996</c:v>
                </c:pt>
                <c:pt idx="6142">
                  <c:v>4.7743399999999996</c:v>
                </c:pt>
                <c:pt idx="6143">
                  <c:v>4.7743399999999996</c:v>
                </c:pt>
                <c:pt idx="6144">
                  <c:v>4.7743399999999996</c:v>
                </c:pt>
                <c:pt idx="6145">
                  <c:v>4.0922900000000002</c:v>
                </c:pt>
                <c:pt idx="6146">
                  <c:v>4.0922900000000002</c:v>
                </c:pt>
                <c:pt idx="6147">
                  <c:v>4.0922900000000002</c:v>
                </c:pt>
                <c:pt idx="6148">
                  <c:v>4.0922900000000002</c:v>
                </c:pt>
                <c:pt idx="6149">
                  <c:v>3.41025</c:v>
                </c:pt>
                <c:pt idx="6150">
                  <c:v>2.7282000000000002</c:v>
                </c:pt>
                <c:pt idx="6151">
                  <c:v>1.3641000000000001</c:v>
                </c:pt>
                <c:pt idx="6152">
                  <c:v>2.0461499999999999</c:v>
                </c:pt>
                <c:pt idx="6153">
                  <c:v>2.0461499999999999</c:v>
                </c:pt>
                <c:pt idx="6154">
                  <c:v>2.0461499999999999</c:v>
                </c:pt>
                <c:pt idx="6155">
                  <c:v>1.3641000000000001</c:v>
                </c:pt>
                <c:pt idx="6156">
                  <c:v>1.3641000000000001</c:v>
                </c:pt>
                <c:pt idx="6157">
                  <c:v>2.7282000000000002</c:v>
                </c:pt>
                <c:pt idx="6158">
                  <c:v>2.0461499999999999</c:v>
                </c:pt>
                <c:pt idx="6159">
                  <c:v>2.0461499999999999</c:v>
                </c:pt>
                <c:pt idx="6160">
                  <c:v>2.7282000000000002</c:v>
                </c:pt>
                <c:pt idx="6161">
                  <c:v>2.7282000000000002</c:v>
                </c:pt>
                <c:pt idx="6162">
                  <c:v>2.7282000000000002</c:v>
                </c:pt>
                <c:pt idx="6163">
                  <c:v>2.7282000000000002</c:v>
                </c:pt>
                <c:pt idx="6164">
                  <c:v>2.7282000000000002</c:v>
                </c:pt>
                <c:pt idx="6165">
                  <c:v>2.7282000000000002</c:v>
                </c:pt>
                <c:pt idx="6166">
                  <c:v>4.0922900000000002</c:v>
                </c:pt>
                <c:pt idx="6167">
                  <c:v>4.0922900000000002</c:v>
                </c:pt>
                <c:pt idx="6168">
                  <c:v>4.0922900000000002</c:v>
                </c:pt>
                <c:pt idx="6169">
                  <c:v>6.1384400000000001</c:v>
                </c:pt>
                <c:pt idx="6170">
                  <c:v>6.1384400000000001</c:v>
                </c:pt>
                <c:pt idx="6171">
                  <c:v>7.5025399999999998</c:v>
                </c:pt>
                <c:pt idx="6172">
                  <c:v>7.5025399999999998</c:v>
                </c:pt>
                <c:pt idx="6173">
                  <c:v>7.5025399999999998</c:v>
                </c:pt>
                <c:pt idx="6174">
                  <c:v>6.8204900000000004</c:v>
                </c:pt>
                <c:pt idx="6175">
                  <c:v>6.8204900000000004</c:v>
                </c:pt>
                <c:pt idx="6176">
                  <c:v>6.8204900000000004</c:v>
                </c:pt>
                <c:pt idx="6177">
                  <c:v>6.8204900000000004</c:v>
                </c:pt>
                <c:pt idx="6178">
                  <c:v>7.5025399999999998</c:v>
                </c:pt>
                <c:pt idx="6179">
                  <c:v>8.18459</c:v>
                </c:pt>
                <c:pt idx="6180">
                  <c:v>8.18459</c:v>
                </c:pt>
                <c:pt idx="6181">
                  <c:v>8.8666400000000003</c:v>
                </c:pt>
                <c:pt idx="6182">
                  <c:v>8.8666400000000003</c:v>
                </c:pt>
                <c:pt idx="6183">
                  <c:v>8.8666400000000003</c:v>
                </c:pt>
                <c:pt idx="6184">
                  <c:v>8.18459</c:v>
                </c:pt>
                <c:pt idx="6185">
                  <c:v>8.18459</c:v>
                </c:pt>
                <c:pt idx="6186">
                  <c:v>6.1384400000000001</c:v>
                </c:pt>
                <c:pt idx="6187">
                  <c:v>6.8204900000000004</c:v>
                </c:pt>
                <c:pt idx="6188">
                  <c:v>6.8204900000000004</c:v>
                </c:pt>
                <c:pt idx="6189">
                  <c:v>6.1384400000000001</c:v>
                </c:pt>
                <c:pt idx="6190">
                  <c:v>6.1384400000000001</c:v>
                </c:pt>
                <c:pt idx="6191">
                  <c:v>6.1384400000000001</c:v>
                </c:pt>
                <c:pt idx="6192">
                  <c:v>5.4563899999999999</c:v>
                </c:pt>
                <c:pt idx="6193">
                  <c:v>5.4563899999999999</c:v>
                </c:pt>
                <c:pt idx="6194">
                  <c:v>6.1384400000000001</c:v>
                </c:pt>
                <c:pt idx="6195">
                  <c:v>6.1384400000000001</c:v>
                </c:pt>
                <c:pt idx="6196">
                  <c:v>4.7743399999999996</c:v>
                </c:pt>
                <c:pt idx="6197">
                  <c:v>4.7743399999999996</c:v>
                </c:pt>
                <c:pt idx="6198">
                  <c:v>4.7743399999999996</c:v>
                </c:pt>
                <c:pt idx="6199">
                  <c:v>4.7743399999999996</c:v>
                </c:pt>
                <c:pt idx="6200">
                  <c:v>4.0922900000000002</c:v>
                </c:pt>
                <c:pt idx="6201">
                  <c:v>4.0922900000000002</c:v>
                </c:pt>
                <c:pt idx="6202">
                  <c:v>4.0922900000000002</c:v>
                </c:pt>
                <c:pt idx="6203">
                  <c:v>4.0922900000000002</c:v>
                </c:pt>
                <c:pt idx="6204">
                  <c:v>5.4563899999999999</c:v>
                </c:pt>
                <c:pt idx="6205">
                  <c:v>4.0922900000000002</c:v>
                </c:pt>
                <c:pt idx="6206">
                  <c:v>4.0922900000000002</c:v>
                </c:pt>
                <c:pt idx="6207">
                  <c:v>4.0922900000000002</c:v>
                </c:pt>
                <c:pt idx="6208">
                  <c:v>4.7743399999999996</c:v>
                </c:pt>
                <c:pt idx="6209">
                  <c:v>5.4563899999999999</c:v>
                </c:pt>
                <c:pt idx="6210">
                  <c:v>5.4563899999999999</c:v>
                </c:pt>
                <c:pt idx="6211">
                  <c:v>5.4563899999999999</c:v>
                </c:pt>
                <c:pt idx="6212">
                  <c:v>4.7743399999999996</c:v>
                </c:pt>
                <c:pt idx="6213">
                  <c:v>4.7743399999999996</c:v>
                </c:pt>
                <c:pt idx="6214">
                  <c:v>4.7743399999999996</c:v>
                </c:pt>
                <c:pt idx="6215">
                  <c:v>4.0922900000000002</c:v>
                </c:pt>
                <c:pt idx="6216">
                  <c:v>4.0922900000000002</c:v>
                </c:pt>
                <c:pt idx="6217">
                  <c:v>4.7743399999999996</c:v>
                </c:pt>
                <c:pt idx="6218">
                  <c:v>4.7743399999999996</c:v>
                </c:pt>
                <c:pt idx="6219">
                  <c:v>5.4563899999999999</c:v>
                </c:pt>
                <c:pt idx="6220">
                  <c:v>5.4563899999999999</c:v>
                </c:pt>
                <c:pt idx="6221">
                  <c:v>5.4563899999999999</c:v>
                </c:pt>
                <c:pt idx="6222">
                  <c:v>6.1384400000000001</c:v>
                </c:pt>
                <c:pt idx="6223">
                  <c:v>6.8204900000000004</c:v>
                </c:pt>
                <c:pt idx="6224">
                  <c:v>6.1384400000000001</c:v>
                </c:pt>
                <c:pt idx="6225">
                  <c:v>6.1384400000000001</c:v>
                </c:pt>
                <c:pt idx="6226">
                  <c:v>5.4563899999999999</c:v>
                </c:pt>
                <c:pt idx="6227">
                  <c:v>6.1384400000000001</c:v>
                </c:pt>
                <c:pt idx="6228">
                  <c:v>6.1384400000000001</c:v>
                </c:pt>
                <c:pt idx="6229">
                  <c:v>6.8204900000000004</c:v>
                </c:pt>
                <c:pt idx="6230">
                  <c:v>6.1384400000000001</c:v>
                </c:pt>
                <c:pt idx="6231">
                  <c:v>7.5025399999999998</c:v>
                </c:pt>
                <c:pt idx="6232">
                  <c:v>7.5025399999999998</c:v>
                </c:pt>
                <c:pt idx="6233">
                  <c:v>7.5025399999999998</c:v>
                </c:pt>
                <c:pt idx="6234">
                  <c:v>7.5025399999999998</c:v>
                </c:pt>
                <c:pt idx="6235">
                  <c:v>8.18459</c:v>
                </c:pt>
                <c:pt idx="6236">
                  <c:v>7.5025399999999998</c:v>
                </c:pt>
                <c:pt idx="6237">
                  <c:v>7.5025399999999998</c:v>
                </c:pt>
                <c:pt idx="6238">
                  <c:v>8.8666400000000003</c:v>
                </c:pt>
                <c:pt idx="6239">
                  <c:v>7.5025399999999998</c:v>
                </c:pt>
                <c:pt idx="6240">
                  <c:v>8.18459</c:v>
                </c:pt>
                <c:pt idx="6241">
                  <c:v>8.18459</c:v>
                </c:pt>
                <c:pt idx="6242">
                  <c:v>8.8666400000000003</c:v>
                </c:pt>
                <c:pt idx="6243">
                  <c:v>10.230700000000001</c:v>
                </c:pt>
                <c:pt idx="6244">
                  <c:v>10.230700000000001</c:v>
                </c:pt>
                <c:pt idx="6245">
                  <c:v>10.230700000000001</c:v>
                </c:pt>
                <c:pt idx="6246">
                  <c:v>10.230700000000001</c:v>
                </c:pt>
                <c:pt idx="6247">
                  <c:v>9.5486900000000006</c:v>
                </c:pt>
                <c:pt idx="6248">
                  <c:v>9.5486900000000006</c:v>
                </c:pt>
                <c:pt idx="6249">
                  <c:v>8.8666400000000003</c:v>
                </c:pt>
                <c:pt idx="6250">
                  <c:v>10.912800000000001</c:v>
                </c:pt>
                <c:pt idx="6251">
                  <c:v>10.912800000000001</c:v>
                </c:pt>
                <c:pt idx="6252">
                  <c:v>10.912800000000001</c:v>
                </c:pt>
                <c:pt idx="6253">
                  <c:v>10.230700000000001</c:v>
                </c:pt>
                <c:pt idx="6254">
                  <c:v>10.912800000000001</c:v>
                </c:pt>
                <c:pt idx="6255">
                  <c:v>10.230700000000001</c:v>
                </c:pt>
                <c:pt idx="6256">
                  <c:v>10.230700000000001</c:v>
                </c:pt>
                <c:pt idx="6257">
                  <c:v>8.8666400000000003</c:v>
                </c:pt>
                <c:pt idx="6258">
                  <c:v>8.18459</c:v>
                </c:pt>
                <c:pt idx="6259">
                  <c:v>7.5025399999999998</c:v>
                </c:pt>
                <c:pt idx="6260">
                  <c:v>6.1384400000000001</c:v>
                </c:pt>
                <c:pt idx="6261">
                  <c:v>5.4563899999999999</c:v>
                </c:pt>
                <c:pt idx="6262">
                  <c:v>5.4563899999999999</c:v>
                </c:pt>
                <c:pt idx="6263">
                  <c:v>5.4563899999999999</c:v>
                </c:pt>
                <c:pt idx="6264">
                  <c:v>5.4563899999999999</c:v>
                </c:pt>
                <c:pt idx="6265">
                  <c:v>5.4563899999999999</c:v>
                </c:pt>
                <c:pt idx="6266">
                  <c:v>0</c:v>
                </c:pt>
                <c:pt idx="6267">
                  <c:v>0</c:v>
                </c:pt>
                <c:pt idx="6268">
                  <c:v>5.3704700000000001</c:v>
                </c:pt>
                <c:pt idx="6269">
                  <c:v>7.3734999999999999</c:v>
                </c:pt>
                <c:pt idx="6270">
                  <c:v>5.6135700000000002</c:v>
                </c:pt>
                <c:pt idx="6271">
                  <c:v>6.8204900000000004</c:v>
                </c:pt>
                <c:pt idx="6272">
                  <c:v>5.71549</c:v>
                </c:pt>
                <c:pt idx="6273">
                  <c:v>6.5739700000000001</c:v>
                </c:pt>
                <c:pt idx="6274">
                  <c:v>5.7678599999999998</c:v>
                </c:pt>
                <c:pt idx="6275">
                  <c:v>6.4344299999999999</c:v>
                </c:pt>
                <c:pt idx="6276">
                  <c:v>8.1334599999999995</c:v>
                </c:pt>
                <c:pt idx="6277">
                  <c:v>8.4595199999999995</c:v>
                </c:pt>
                <c:pt idx="6278">
                  <c:v>8.7317800000000005</c:v>
                </c:pt>
                <c:pt idx="6279">
                  <c:v>8.0769000000000002</c:v>
                </c:pt>
                <c:pt idx="6280">
                  <c:v>9.1830400000000001</c:v>
                </c:pt>
                <c:pt idx="6281">
                  <c:v>8.5743299999999998</c:v>
                </c:pt>
                <c:pt idx="6282">
                  <c:v>9.51356</c:v>
                </c:pt>
                <c:pt idx="6283">
                  <c:v>8.9562000000000008</c:v>
                </c:pt>
                <c:pt idx="6284">
                  <c:v>8.8666400000000003</c:v>
                </c:pt>
                <c:pt idx="6285">
                  <c:v>8.18459</c:v>
                </c:pt>
                <c:pt idx="6286">
                  <c:v>7.5025399999999998</c:v>
                </c:pt>
                <c:pt idx="6287">
                  <c:v>7.5025399999999998</c:v>
                </c:pt>
                <c:pt idx="6288">
                  <c:v>7.5025399999999998</c:v>
                </c:pt>
                <c:pt idx="6289">
                  <c:v>7.5025399999999998</c:v>
                </c:pt>
                <c:pt idx="6290">
                  <c:v>8.18459</c:v>
                </c:pt>
                <c:pt idx="6291">
                  <c:v>8.8666400000000003</c:v>
                </c:pt>
                <c:pt idx="6292">
                  <c:v>8.8666400000000003</c:v>
                </c:pt>
                <c:pt idx="6293">
                  <c:v>8.18459</c:v>
                </c:pt>
                <c:pt idx="6294">
                  <c:v>7.5025399999999998</c:v>
                </c:pt>
                <c:pt idx="6295">
                  <c:v>8.8666400000000003</c:v>
                </c:pt>
                <c:pt idx="6296">
                  <c:v>9.5486900000000006</c:v>
                </c:pt>
                <c:pt idx="6297">
                  <c:v>8.8666400000000003</c:v>
                </c:pt>
                <c:pt idx="6298">
                  <c:v>8.8666400000000003</c:v>
                </c:pt>
                <c:pt idx="6299">
                  <c:v>8.18459</c:v>
                </c:pt>
                <c:pt idx="6300">
                  <c:v>7.5025399999999998</c:v>
                </c:pt>
                <c:pt idx="6301">
                  <c:v>7.5025399999999998</c:v>
                </c:pt>
                <c:pt idx="6302">
                  <c:v>8.18459</c:v>
                </c:pt>
                <c:pt idx="6303">
                  <c:v>8.8666400000000003</c:v>
                </c:pt>
                <c:pt idx="6304">
                  <c:v>8.8666400000000003</c:v>
                </c:pt>
                <c:pt idx="6305">
                  <c:v>8.18459</c:v>
                </c:pt>
                <c:pt idx="6306">
                  <c:v>8.18459</c:v>
                </c:pt>
                <c:pt idx="6307">
                  <c:v>7.5025399999999998</c:v>
                </c:pt>
                <c:pt idx="6308">
                  <c:v>6.8204900000000004</c:v>
                </c:pt>
                <c:pt idx="6309">
                  <c:v>5.4563899999999999</c:v>
                </c:pt>
                <c:pt idx="6310">
                  <c:v>4.7743399999999996</c:v>
                </c:pt>
                <c:pt idx="6311">
                  <c:v>5.4563899999999999</c:v>
                </c:pt>
                <c:pt idx="6312">
                  <c:v>4.0922900000000002</c:v>
                </c:pt>
                <c:pt idx="6313">
                  <c:v>2.7282000000000002</c:v>
                </c:pt>
                <c:pt idx="6314">
                  <c:v>2.7282000000000002</c:v>
                </c:pt>
                <c:pt idx="6315">
                  <c:v>2.7282000000000002</c:v>
                </c:pt>
                <c:pt idx="6316">
                  <c:v>3.41025</c:v>
                </c:pt>
                <c:pt idx="6317">
                  <c:v>3.41025</c:v>
                </c:pt>
                <c:pt idx="6318">
                  <c:v>3.41025</c:v>
                </c:pt>
                <c:pt idx="6319">
                  <c:v>4.0922900000000002</c:v>
                </c:pt>
                <c:pt idx="6320">
                  <c:v>2.7282000000000002</c:v>
                </c:pt>
                <c:pt idx="6321">
                  <c:v>2.7282000000000002</c:v>
                </c:pt>
                <c:pt idx="6322">
                  <c:v>2.7282000000000002</c:v>
                </c:pt>
                <c:pt idx="6323">
                  <c:v>3.41025</c:v>
                </c:pt>
                <c:pt idx="6324">
                  <c:v>3.41025</c:v>
                </c:pt>
                <c:pt idx="6325">
                  <c:v>5.4563899999999999</c:v>
                </c:pt>
                <c:pt idx="6326">
                  <c:v>5.4563899999999999</c:v>
                </c:pt>
                <c:pt idx="6327">
                  <c:v>6.1384400000000001</c:v>
                </c:pt>
                <c:pt idx="6328">
                  <c:v>6.1384400000000001</c:v>
                </c:pt>
                <c:pt idx="6329">
                  <c:v>6.8204900000000004</c:v>
                </c:pt>
                <c:pt idx="6330">
                  <c:v>8.18459</c:v>
                </c:pt>
                <c:pt idx="6331">
                  <c:v>8.18459</c:v>
                </c:pt>
                <c:pt idx="6332">
                  <c:v>7.5025399999999998</c:v>
                </c:pt>
                <c:pt idx="6333">
                  <c:v>7.5025399999999998</c:v>
                </c:pt>
                <c:pt idx="6334">
                  <c:v>8.18459</c:v>
                </c:pt>
                <c:pt idx="6335">
                  <c:v>8.18459</c:v>
                </c:pt>
                <c:pt idx="6336">
                  <c:v>8.8666400000000003</c:v>
                </c:pt>
                <c:pt idx="6337">
                  <c:v>10.230700000000001</c:v>
                </c:pt>
                <c:pt idx="6338">
                  <c:v>10.230700000000001</c:v>
                </c:pt>
                <c:pt idx="6339">
                  <c:v>10.230700000000001</c:v>
                </c:pt>
                <c:pt idx="6340">
                  <c:v>10.230700000000001</c:v>
                </c:pt>
                <c:pt idx="6341">
                  <c:v>9.5486900000000006</c:v>
                </c:pt>
                <c:pt idx="6342">
                  <c:v>8.18459</c:v>
                </c:pt>
                <c:pt idx="6343">
                  <c:v>7.5025399999999998</c:v>
                </c:pt>
                <c:pt idx="6344">
                  <c:v>7.5025399999999998</c:v>
                </c:pt>
                <c:pt idx="6345">
                  <c:v>7.5025399999999998</c:v>
                </c:pt>
                <c:pt idx="6346">
                  <c:v>8.18459</c:v>
                </c:pt>
                <c:pt idx="6347">
                  <c:v>6.1384400000000001</c:v>
                </c:pt>
                <c:pt idx="6348">
                  <c:v>6.8204900000000004</c:v>
                </c:pt>
                <c:pt idx="6349">
                  <c:v>6.8204900000000004</c:v>
                </c:pt>
                <c:pt idx="6350">
                  <c:v>7.5025399999999998</c:v>
                </c:pt>
                <c:pt idx="6351">
                  <c:v>6.1384400000000001</c:v>
                </c:pt>
                <c:pt idx="6352">
                  <c:v>6.8204900000000004</c:v>
                </c:pt>
                <c:pt idx="6353">
                  <c:v>6.8204900000000004</c:v>
                </c:pt>
                <c:pt idx="6354">
                  <c:v>6.1384400000000001</c:v>
                </c:pt>
                <c:pt idx="6355">
                  <c:v>4.7743399999999996</c:v>
                </c:pt>
                <c:pt idx="6356">
                  <c:v>4.7743399999999996</c:v>
                </c:pt>
                <c:pt idx="6357">
                  <c:v>4.7743399999999996</c:v>
                </c:pt>
                <c:pt idx="6358">
                  <c:v>4.7743399999999996</c:v>
                </c:pt>
                <c:pt idx="6359">
                  <c:v>4.7743399999999996</c:v>
                </c:pt>
                <c:pt idx="6360">
                  <c:v>4.7743399999999996</c:v>
                </c:pt>
                <c:pt idx="6361">
                  <c:v>5.4563899999999999</c:v>
                </c:pt>
                <c:pt idx="6362">
                  <c:v>5.4563899999999999</c:v>
                </c:pt>
                <c:pt idx="6363">
                  <c:v>4.7743399999999996</c:v>
                </c:pt>
                <c:pt idx="6364">
                  <c:v>4.0922900000000002</c:v>
                </c:pt>
                <c:pt idx="6365">
                  <c:v>4.7743399999999996</c:v>
                </c:pt>
                <c:pt idx="6366">
                  <c:v>5.4563899999999999</c:v>
                </c:pt>
                <c:pt idx="6367">
                  <c:v>4.7743399999999996</c:v>
                </c:pt>
                <c:pt idx="6368">
                  <c:v>5.4563899999999999</c:v>
                </c:pt>
                <c:pt idx="6369">
                  <c:v>5.4563899999999999</c:v>
                </c:pt>
                <c:pt idx="6370">
                  <c:v>5.4563899999999999</c:v>
                </c:pt>
                <c:pt idx="6371">
                  <c:v>5.4563899999999999</c:v>
                </c:pt>
                <c:pt idx="6372">
                  <c:v>5.4563899999999999</c:v>
                </c:pt>
                <c:pt idx="6373">
                  <c:v>5.4563899999999999</c:v>
                </c:pt>
                <c:pt idx="6374">
                  <c:v>5.4563899999999999</c:v>
                </c:pt>
                <c:pt idx="6375">
                  <c:v>5.4563899999999999</c:v>
                </c:pt>
                <c:pt idx="6376">
                  <c:v>5.4563899999999999</c:v>
                </c:pt>
                <c:pt idx="6377">
                  <c:v>5.4563899999999999</c:v>
                </c:pt>
                <c:pt idx="6378">
                  <c:v>6.1384400000000001</c:v>
                </c:pt>
                <c:pt idx="6379">
                  <c:v>5.4563899999999999</c:v>
                </c:pt>
                <c:pt idx="6380">
                  <c:v>4.7743399999999996</c:v>
                </c:pt>
                <c:pt idx="6381">
                  <c:v>6.1384400000000001</c:v>
                </c:pt>
                <c:pt idx="6382">
                  <c:v>6.8204900000000004</c:v>
                </c:pt>
                <c:pt idx="6383">
                  <c:v>7.5025399999999998</c:v>
                </c:pt>
                <c:pt idx="6384">
                  <c:v>6.8204900000000004</c:v>
                </c:pt>
                <c:pt idx="6385">
                  <c:v>6.8204900000000004</c:v>
                </c:pt>
                <c:pt idx="6386">
                  <c:v>6.8204900000000004</c:v>
                </c:pt>
                <c:pt idx="6387">
                  <c:v>8.18459</c:v>
                </c:pt>
                <c:pt idx="6388">
                  <c:v>8.18459</c:v>
                </c:pt>
                <c:pt idx="6389">
                  <c:v>9.5486900000000006</c:v>
                </c:pt>
                <c:pt idx="6390">
                  <c:v>9.5486900000000006</c:v>
                </c:pt>
                <c:pt idx="6391">
                  <c:v>10.912800000000001</c:v>
                </c:pt>
                <c:pt idx="6392">
                  <c:v>10.912800000000001</c:v>
                </c:pt>
                <c:pt idx="6393">
                  <c:v>11.594799999999999</c:v>
                </c:pt>
                <c:pt idx="6394">
                  <c:v>11.594799999999999</c:v>
                </c:pt>
                <c:pt idx="6395">
                  <c:v>10.912800000000001</c:v>
                </c:pt>
                <c:pt idx="6396">
                  <c:v>10.912800000000001</c:v>
                </c:pt>
                <c:pt idx="6397">
                  <c:v>10.912800000000001</c:v>
                </c:pt>
                <c:pt idx="6398">
                  <c:v>10.230700000000001</c:v>
                </c:pt>
                <c:pt idx="6399">
                  <c:v>9.5486900000000006</c:v>
                </c:pt>
                <c:pt idx="6400">
                  <c:v>8.8666400000000003</c:v>
                </c:pt>
                <c:pt idx="6401">
                  <c:v>9.5486900000000006</c:v>
                </c:pt>
                <c:pt idx="6402">
                  <c:v>10.230700000000001</c:v>
                </c:pt>
                <c:pt idx="6403">
                  <c:v>10.912800000000001</c:v>
                </c:pt>
                <c:pt idx="6404">
                  <c:v>8.8666400000000003</c:v>
                </c:pt>
                <c:pt idx="6405">
                  <c:v>8.18459</c:v>
                </c:pt>
                <c:pt idx="6406">
                  <c:v>7.5025399999999998</c:v>
                </c:pt>
                <c:pt idx="6407">
                  <c:v>6.1384400000000001</c:v>
                </c:pt>
                <c:pt idx="6408">
                  <c:v>4.7743399999999996</c:v>
                </c:pt>
                <c:pt idx="6409">
                  <c:v>4.7743399999999996</c:v>
                </c:pt>
                <c:pt idx="6410">
                  <c:v>4.0922900000000002</c:v>
                </c:pt>
                <c:pt idx="6411">
                  <c:v>4.0922900000000002</c:v>
                </c:pt>
                <c:pt idx="6412">
                  <c:v>5.4563899999999999</c:v>
                </c:pt>
                <c:pt idx="6413">
                  <c:v>5.4563899999999999</c:v>
                </c:pt>
                <c:pt idx="6414">
                  <c:v>5.4563899999999999</c:v>
                </c:pt>
                <c:pt idx="6415">
                  <c:v>4.7743399999999996</c:v>
                </c:pt>
                <c:pt idx="6416">
                  <c:v>4.0922900000000002</c:v>
                </c:pt>
                <c:pt idx="6417">
                  <c:v>4.7743399999999996</c:v>
                </c:pt>
                <c:pt idx="6418">
                  <c:v>4.7743399999999996</c:v>
                </c:pt>
                <c:pt idx="6419">
                  <c:v>3.41025</c:v>
                </c:pt>
                <c:pt idx="6420">
                  <c:v>4.0922900000000002</c:v>
                </c:pt>
                <c:pt idx="6421">
                  <c:v>3.41025</c:v>
                </c:pt>
                <c:pt idx="6422">
                  <c:v>3.41025</c:v>
                </c:pt>
                <c:pt idx="6423">
                  <c:v>3.41025</c:v>
                </c:pt>
                <c:pt idx="6424">
                  <c:v>4.0922900000000002</c:v>
                </c:pt>
                <c:pt idx="6425">
                  <c:v>4.0922900000000002</c:v>
                </c:pt>
                <c:pt idx="6426">
                  <c:v>4.0922900000000002</c:v>
                </c:pt>
                <c:pt idx="6427">
                  <c:v>4.0922900000000002</c:v>
                </c:pt>
                <c:pt idx="6428">
                  <c:v>5.4563899999999999</c:v>
                </c:pt>
                <c:pt idx="6429">
                  <c:v>4.7743399999999996</c:v>
                </c:pt>
                <c:pt idx="6430">
                  <c:v>4.7743399999999996</c:v>
                </c:pt>
                <c:pt idx="6431">
                  <c:v>4.7743399999999996</c:v>
                </c:pt>
                <c:pt idx="6432">
                  <c:v>6.1384400000000001</c:v>
                </c:pt>
                <c:pt idx="6433">
                  <c:v>6.1384400000000001</c:v>
                </c:pt>
                <c:pt idx="6434">
                  <c:v>5.4563899999999999</c:v>
                </c:pt>
                <c:pt idx="6435">
                  <c:v>5.4563899999999999</c:v>
                </c:pt>
                <c:pt idx="6436">
                  <c:v>6.1384400000000001</c:v>
                </c:pt>
                <c:pt idx="6437">
                  <c:v>5.4563899999999999</c:v>
                </c:pt>
                <c:pt idx="6438">
                  <c:v>5.4563899999999999</c:v>
                </c:pt>
                <c:pt idx="6439">
                  <c:v>6.1384400000000001</c:v>
                </c:pt>
                <c:pt idx="6440">
                  <c:v>0</c:v>
                </c:pt>
                <c:pt idx="6441">
                  <c:v>0</c:v>
                </c:pt>
                <c:pt idx="6442">
                  <c:v>5.3704700000000001</c:v>
                </c:pt>
                <c:pt idx="6443">
                  <c:v>7.3734999999999999</c:v>
                </c:pt>
                <c:pt idx="6444">
                  <c:v>5.6367700000000003</c:v>
                </c:pt>
                <c:pt idx="6445">
                  <c:v>4.5469900000000001</c:v>
                </c:pt>
                <c:pt idx="6446">
                  <c:v>3.8210000000000002</c:v>
                </c:pt>
                <c:pt idx="6447">
                  <c:v>3.2869799999999998</c:v>
                </c:pt>
                <c:pt idx="6448">
                  <c:v>4.3350600000000004</c:v>
                </c:pt>
                <c:pt idx="6449">
                  <c:v>3.8606600000000002</c:v>
                </c:pt>
                <c:pt idx="6450">
                  <c:v>4.6476899999999999</c:v>
                </c:pt>
                <c:pt idx="6451">
                  <c:v>6.3446400000000001</c:v>
                </c:pt>
                <c:pt idx="6452">
                  <c:v>5.8294800000000002</c:v>
                </c:pt>
                <c:pt idx="6453">
                  <c:v>7.1794599999999997</c:v>
                </c:pt>
                <c:pt idx="6454">
                  <c:v>7.5133900000000002</c:v>
                </c:pt>
                <c:pt idx="6455">
                  <c:v>7.0153600000000003</c:v>
                </c:pt>
                <c:pt idx="6456">
                  <c:v>6.5863100000000001</c:v>
                </c:pt>
                <c:pt idx="6457">
                  <c:v>6.20045</c:v>
                </c:pt>
                <c:pt idx="6458">
                  <c:v>6.8204900000000004</c:v>
                </c:pt>
                <c:pt idx="6459">
                  <c:v>7.5025399999999998</c:v>
                </c:pt>
                <c:pt idx="6460">
                  <c:v>6.8204900000000004</c:v>
                </c:pt>
                <c:pt idx="6461">
                  <c:v>8.18459</c:v>
                </c:pt>
                <c:pt idx="6462">
                  <c:v>8.18459</c:v>
                </c:pt>
                <c:pt idx="6463">
                  <c:v>8.8666400000000003</c:v>
                </c:pt>
                <c:pt idx="6464">
                  <c:v>10.230700000000001</c:v>
                </c:pt>
                <c:pt idx="6465">
                  <c:v>9.5486900000000006</c:v>
                </c:pt>
                <c:pt idx="6466">
                  <c:v>9.5486900000000006</c:v>
                </c:pt>
                <c:pt idx="6467">
                  <c:v>9.5486900000000006</c:v>
                </c:pt>
                <c:pt idx="6468">
                  <c:v>9.5486900000000006</c:v>
                </c:pt>
                <c:pt idx="6469">
                  <c:v>8.18459</c:v>
                </c:pt>
                <c:pt idx="6470">
                  <c:v>7.5025399999999998</c:v>
                </c:pt>
                <c:pt idx="6471">
                  <c:v>6.8204900000000004</c:v>
                </c:pt>
                <c:pt idx="6472">
                  <c:v>7.5025399999999998</c:v>
                </c:pt>
                <c:pt idx="6473">
                  <c:v>7.5025399999999998</c:v>
                </c:pt>
                <c:pt idx="6474">
                  <c:v>8.18459</c:v>
                </c:pt>
                <c:pt idx="6475">
                  <c:v>8.8666400000000003</c:v>
                </c:pt>
                <c:pt idx="6476">
                  <c:v>8.18459</c:v>
                </c:pt>
                <c:pt idx="6477">
                  <c:v>8.18459</c:v>
                </c:pt>
                <c:pt idx="6478">
                  <c:v>8.18459</c:v>
                </c:pt>
                <c:pt idx="6479">
                  <c:v>8.18459</c:v>
                </c:pt>
                <c:pt idx="6480">
                  <c:v>8.18459</c:v>
                </c:pt>
                <c:pt idx="6481">
                  <c:v>6.8204900000000004</c:v>
                </c:pt>
                <c:pt idx="6482">
                  <c:v>6.1384400000000001</c:v>
                </c:pt>
                <c:pt idx="6483">
                  <c:v>6.1384400000000001</c:v>
                </c:pt>
                <c:pt idx="6484">
                  <c:v>6.8204900000000004</c:v>
                </c:pt>
                <c:pt idx="6485">
                  <c:v>6.8204900000000004</c:v>
                </c:pt>
                <c:pt idx="6486">
                  <c:v>6.8204900000000004</c:v>
                </c:pt>
                <c:pt idx="6487">
                  <c:v>6.8204900000000004</c:v>
                </c:pt>
                <c:pt idx="6488">
                  <c:v>7.5025399999999998</c:v>
                </c:pt>
                <c:pt idx="6489">
                  <c:v>6.8204900000000004</c:v>
                </c:pt>
                <c:pt idx="6490">
                  <c:v>6.1384400000000001</c:v>
                </c:pt>
                <c:pt idx="6491">
                  <c:v>6.1384400000000001</c:v>
                </c:pt>
                <c:pt idx="6492">
                  <c:v>6.1384400000000001</c:v>
                </c:pt>
                <c:pt idx="6493">
                  <c:v>5.4563899999999999</c:v>
                </c:pt>
                <c:pt idx="6494">
                  <c:v>5.4563899999999999</c:v>
                </c:pt>
                <c:pt idx="6495">
                  <c:v>5.4563899999999999</c:v>
                </c:pt>
                <c:pt idx="6496">
                  <c:v>6.1384400000000001</c:v>
                </c:pt>
                <c:pt idx="6497">
                  <c:v>5.4563899999999999</c:v>
                </c:pt>
                <c:pt idx="6498">
                  <c:v>6.1384400000000001</c:v>
                </c:pt>
                <c:pt idx="6499">
                  <c:v>6.1384400000000001</c:v>
                </c:pt>
                <c:pt idx="6500">
                  <c:v>6.8204900000000004</c:v>
                </c:pt>
                <c:pt idx="6501">
                  <c:v>6.1384400000000001</c:v>
                </c:pt>
                <c:pt idx="6502">
                  <c:v>6.1384400000000001</c:v>
                </c:pt>
                <c:pt idx="6503">
                  <c:v>5.4563899999999999</c:v>
                </c:pt>
                <c:pt idx="6504">
                  <c:v>6.1384400000000001</c:v>
                </c:pt>
                <c:pt idx="6505">
                  <c:v>6.8204900000000004</c:v>
                </c:pt>
                <c:pt idx="6506">
                  <c:v>7.5025399999999998</c:v>
                </c:pt>
                <c:pt idx="6507">
                  <c:v>8.18459</c:v>
                </c:pt>
                <c:pt idx="6508">
                  <c:v>8.8666400000000003</c:v>
                </c:pt>
                <c:pt idx="6509">
                  <c:v>9.5486900000000006</c:v>
                </c:pt>
                <c:pt idx="6510">
                  <c:v>9.5486900000000006</c:v>
                </c:pt>
                <c:pt idx="6511">
                  <c:v>10.230700000000001</c:v>
                </c:pt>
                <c:pt idx="6512">
                  <c:v>10.230700000000001</c:v>
                </c:pt>
                <c:pt idx="6513">
                  <c:v>10.912800000000001</c:v>
                </c:pt>
                <c:pt idx="6514">
                  <c:v>10.912800000000001</c:v>
                </c:pt>
                <c:pt idx="6515">
                  <c:v>10.230700000000001</c:v>
                </c:pt>
                <c:pt idx="6516">
                  <c:v>10.230700000000001</c:v>
                </c:pt>
                <c:pt idx="6517">
                  <c:v>10.230700000000001</c:v>
                </c:pt>
                <c:pt idx="6518">
                  <c:v>10.230700000000001</c:v>
                </c:pt>
                <c:pt idx="6519">
                  <c:v>10.912800000000001</c:v>
                </c:pt>
                <c:pt idx="6520">
                  <c:v>10.912800000000001</c:v>
                </c:pt>
                <c:pt idx="6521">
                  <c:v>10.230700000000001</c:v>
                </c:pt>
                <c:pt idx="6522">
                  <c:v>10.230700000000001</c:v>
                </c:pt>
                <c:pt idx="6523">
                  <c:v>8.8666400000000003</c:v>
                </c:pt>
                <c:pt idx="6524">
                  <c:v>8.18459</c:v>
                </c:pt>
                <c:pt idx="6525">
                  <c:v>8.18459</c:v>
                </c:pt>
                <c:pt idx="6526">
                  <c:v>7.5025399999999998</c:v>
                </c:pt>
                <c:pt idx="6527">
                  <c:v>6.1384400000000001</c:v>
                </c:pt>
                <c:pt idx="6528">
                  <c:v>5.4563899999999999</c:v>
                </c:pt>
                <c:pt idx="6529">
                  <c:v>5.4563899999999999</c:v>
                </c:pt>
                <c:pt idx="6530">
                  <c:v>6.1384400000000001</c:v>
                </c:pt>
                <c:pt idx="6531">
                  <c:v>5.4563899999999999</c:v>
                </c:pt>
                <c:pt idx="6532">
                  <c:v>4.7743399999999996</c:v>
                </c:pt>
                <c:pt idx="6533">
                  <c:v>4.7743399999999996</c:v>
                </c:pt>
                <c:pt idx="6534">
                  <c:v>4.7743399999999996</c:v>
                </c:pt>
                <c:pt idx="6535">
                  <c:v>4.7743399999999996</c:v>
                </c:pt>
                <c:pt idx="6536">
                  <c:v>3.41025</c:v>
                </c:pt>
                <c:pt idx="6537">
                  <c:v>4.0922900000000002</c:v>
                </c:pt>
                <c:pt idx="6538">
                  <c:v>4.0922900000000002</c:v>
                </c:pt>
                <c:pt idx="6539">
                  <c:v>4.0922900000000002</c:v>
                </c:pt>
                <c:pt idx="6540">
                  <c:v>4.0922900000000002</c:v>
                </c:pt>
                <c:pt idx="6541">
                  <c:v>4.7743399999999996</c:v>
                </c:pt>
                <c:pt idx="6542">
                  <c:v>4.7743399999999996</c:v>
                </c:pt>
                <c:pt idx="6543">
                  <c:v>4.7743399999999996</c:v>
                </c:pt>
                <c:pt idx="6544">
                  <c:v>4.7743399999999996</c:v>
                </c:pt>
                <c:pt idx="6545">
                  <c:v>4.7743399999999996</c:v>
                </c:pt>
                <c:pt idx="6546">
                  <c:v>5.4563899999999999</c:v>
                </c:pt>
                <c:pt idx="6547">
                  <c:v>4.7743399999999996</c:v>
                </c:pt>
                <c:pt idx="6548">
                  <c:v>4.7743399999999996</c:v>
                </c:pt>
                <c:pt idx="6549">
                  <c:v>4.0922900000000002</c:v>
                </c:pt>
                <c:pt idx="6550">
                  <c:v>6.1384400000000001</c:v>
                </c:pt>
                <c:pt idx="6551">
                  <c:v>8.18459</c:v>
                </c:pt>
                <c:pt idx="6552">
                  <c:v>8.8666400000000003</c:v>
                </c:pt>
                <c:pt idx="6553">
                  <c:v>9.5486900000000006</c:v>
                </c:pt>
                <c:pt idx="6554">
                  <c:v>9.5486900000000006</c:v>
                </c:pt>
                <c:pt idx="6555">
                  <c:v>8.8666400000000003</c:v>
                </c:pt>
                <c:pt idx="6556">
                  <c:v>8.8666400000000003</c:v>
                </c:pt>
                <c:pt idx="6557">
                  <c:v>8.18459</c:v>
                </c:pt>
                <c:pt idx="6558">
                  <c:v>7.5025399999999998</c:v>
                </c:pt>
                <c:pt idx="6559">
                  <c:v>8.18459</c:v>
                </c:pt>
                <c:pt idx="6560">
                  <c:v>8.18459</c:v>
                </c:pt>
                <c:pt idx="6561">
                  <c:v>8.8666400000000003</c:v>
                </c:pt>
                <c:pt idx="6562">
                  <c:v>8.8666400000000003</c:v>
                </c:pt>
                <c:pt idx="6563">
                  <c:v>8.8666400000000003</c:v>
                </c:pt>
                <c:pt idx="6564">
                  <c:v>8.8666400000000003</c:v>
                </c:pt>
                <c:pt idx="6565">
                  <c:v>8.18459</c:v>
                </c:pt>
                <c:pt idx="6566">
                  <c:v>8.8666400000000003</c:v>
                </c:pt>
                <c:pt idx="6567">
                  <c:v>7.5025399999999998</c:v>
                </c:pt>
                <c:pt idx="6568">
                  <c:v>6.8204900000000004</c:v>
                </c:pt>
                <c:pt idx="6569">
                  <c:v>6.1384400000000001</c:v>
                </c:pt>
                <c:pt idx="6570">
                  <c:v>5.4563899999999999</c:v>
                </c:pt>
                <c:pt idx="6571">
                  <c:v>6.8204900000000004</c:v>
                </c:pt>
                <c:pt idx="6572">
                  <c:v>6.8204900000000004</c:v>
                </c:pt>
                <c:pt idx="6573">
                  <c:v>6.8204900000000004</c:v>
                </c:pt>
                <c:pt idx="6574">
                  <c:v>6.8204900000000004</c:v>
                </c:pt>
                <c:pt idx="6575">
                  <c:v>6.8204900000000004</c:v>
                </c:pt>
                <c:pt idx="6576">
                  <c:v>6.1384400000000001</c:v>
                </c:pt>
                <c:pt idx="6577">
                  <c:v>6.1384400000000001</c:v>
                </c:pt>
                <c:pt idx="6578">
                  <c:v>6.8204900000000004</c:v>
                </c:pt>
                <c:pt idx="6579">
                  <c:v>6.8204900000000004</c:v>
                </c:pt>
                <c:pt idx="6580">
                  <c:v>6.8204900000000004</c:v>
                </c:pt>
                <c:pt idx="6581">
                  <c:v>6.1384400000000001</c:v>
                </c:pt>
                <c:pt idx="6582">
                  <c:v>6.1384400000000001</c:v>
                </c:pt>
                <c:pt idx="6583">
                  <c:v>6.1384400000000001</c:v>
                </c:pt>
                <c:pt idx="6584">
                  <c:v>6.1384400000000001</c:v>
                </c:pt>
                <c:pt idx="6585">
                  <c:v>5.4563899999999999</c:v>
                </c:pt>
                <c:pt idx="6586">
                  <c:v>5.4563899999999999</c:v>
                </c:pt>
                <c:pt idx="6587">
                  <c:v>5.4563899999999999</c:v>
                </c:pt>
                <c:pt idx="6588">
                  <c:v>4.7743399999999996</c:v>
                </c:pt>
                <c:pt idx="6589">
                  <c:v>4.7743399999999996</c:v>
                </c:pt>
                <c:pt idx="6590">
                  <c:v>6.1384400000000001</c:v>
                </c:pt>
                <c:pt idx="6591">
                  <c:v>6.1384400000000001</c:v>
                </c:pt>
                <c:pt idx="6592">
                  <c:v>7.5025399999999998</c:v>
                </c:pt>
                <c:pt idx="6593">
                  <c:v>7.5025399999999998</c:v>
                </c:pt>
                <c:pt idx="6594">
                  <c:v>8.18459</c:v>
                </c:pt>
                <c:pt idx="6595">
                  <c:v>7.5025399999999998</c:v>
                </c:pt>
                <c:pt idx="6596">
                  <c:v>6.8204900000000004</c:v>
                </c:pt>
                <c:pt idx="6597">
                  <c:v>7.5025399999999998</c:v>
                </c:pt>
                <c:pt idx="6598">
                  <c:v>7.5025399999999998</c:v>
                </c:pt>
                <c:pt idx="6599">
                  <c:v>8.18459</c:v>
                </c:pt>
                <c:pt idx="6600">
                  <c:v>8.8666400000000003</c:v>
                </c:pt>
                <c:pt idx="6601">
                  <c:v>8.18459</c:v>
                </c:pt>
                <c:pt idx="6602">
                  <c:v>8.18459</c:v>
                </c:pt>
                <c:pt idx="6603">
                  <c:v>8.8666400000000003</c:v>
                </c:pt>
                <c:pt idx="6604">
                  <c:v>8.8666400000000003</c:v>
                </c:pt>
                <c:pt idx="6605">
                  <c:v>8.8666400000000003</c:v>
                </c:pt>
                <c:pt idx="6606">
                  <c:v>8.18459</c:v>
                </c:pt>
                <c:pt idx="6607">
                  <c:v>6.8204900000000004</c:v>
                </c:pt>
                <c:pt idx="6608">
                  <c:v>6.8204900000000004</c:v>
                </c:pt>
                <c:pt idx="6609">
                  <c:v>6.1384400000000001</c:v>
                </c:pt>
                <c:pt idx="6610">
                  <c:v>5.4563899999999999</c:v>
                </c:pt>
                <c:pt idx="6611">
                  <c:v>5.4563899999999999</c:v>
                </c:pt>
                <c:pt idx="6612">
                  <c:v>4.7743399999999996</c:v>
                </c:pt>
                <c:pt idx="6613">
                  <c:v>4.7743399999999996</c:v>
                </c:pt>
                <c:pt idx="6614">
                  <c:v>0</c:v>
                </c:pt>
                <c:pt idx="6615">
                  <c:v>10.1798</c:v>
                </c:pt>
                <c:pt idx="6616">
                  <c:v>11.0008</c:v>
                </c:pt>
                <c:pt idx="6617">
                  <c:v>7.4950400000000004</c:v>
                </c:pt>
                <c:pt idx="6618">
                  <c:v>11.414999999999999</c:v>
                </c:pt>
                <c:pt idx="6619">
                  <c:v>9.1858500000000003</c:v>
                </c:pt>
                <c:pt idx="6620">
                  <c:v>7.7067699999999997</c:v>
                </c:pt>
                <c:pt idx="6621">
                  <c:v>6.6218399999999997</c:v>
                </c:pt>
                <c:pt idx="6622">
                  <c:v>7.2713099999999997</c:v>
                </c:pt>
                <c:pt idx="6623">
                  <c:v>6.47105</c:v>
                </c:pt>
                <c:pt idx="6624">
                  <c:v>5.8394599999999999</c:v>
                </c:pt>
                <c:pt idx="6625">
                  <c:v>6.3742900000000002</c:v>
                </c:pt>
                <c:pt idx="6626">
                  <c:v>6.8302500000000004</c:v>
                </c:pt>
                <c:pt idx="6627">
                  <c:v>8.1089099999999998</c:v>
                </c:pt>
                <c:pt idx="6628">
                  <c:v>7.54108</c:v>
                </c:pt>
                <c:pt idx="6629">
                  <c:v>7.0395000000000003</c:v>
                </c:pt>
                <c:pt idx="6630">
                  <c:v>7.3417599999999998</c:v>
                </c:pt>
                <c:pt idx="6631">
                  <c:v>8.2923899999999993</c:v>
                </c:pt>
                <c:pt idx="6632">
                  <c:v>8.8666400000000003</c:v>
                </c:pt>
                <c:pt idx="6633">
                  <c:v>8.18459</c:v>
                </c:pt>
                <c:pt idx="6634">
                  <c:v>8.8666400000000003</c:v>
                </c:pt>
                <c:pt idx="6635">
                  <c:v>8.18459</c:v>
                </c:pt>
                <c:pt idx="6636">
                  <c:v>7.5025399999999998</c:v>
                </c:pt>
                <c:pt idx="6637">
                  <c:v>8.18459</c:v>
                </c:pt>
                <c:pt idx="6638">
                  <c:v>8.18459</c:v>
                </c:pt>
                <c:pt idx="6639">
                  <c:v>8.8666400000000003</c:v>
                </c:pt>
                <c:pt idx="6640">
                  <c:v>8.8666400000000003</c:v>
                </c:pt>
                <c:pt idx="6641">
                  <c:v>9.5486900000000006</c:v>
                </c:pt>
                <c:pt idx="6642">
                  <c:v>9.5486900000000006</c:v>
                </c:pt>
                <c:pt idx="6643">
                  <c:v>8.8666400000000003</c:v>
                </c:pt>
                <c:pt idx="6644">
                  <c:v>7.5025399999999998</c:v>
                </c:pt>
                <c:pt idx="6645">
                  <c:v>7.5025399999999998</c:v>
                </c:pt>
                <c:pt idx="6646">
                  <c:v>7.5025399999999998</c:v>
                </c:pt>
                <c:pt idx="6647">
                  <c:v>6.8204900000000004</c:v>
                </c:pt>
                <c:pt idx="6648">
                  <c:v>6.1384400000000001</c:v>
                </c:pt>
                <c:pt idx="6649">
                  <c:v>4.7743399999999996</c:v>
                </c:pt>
                <c:pt idx="6650">
                  <c:v>6.8204900000000004</c:v>
                </c:pt>
                <c:pt idx="6651">
                  <c:v>6.1384400000000001</c:v>
                </c:pt>
                <c:pt idx="6652">
                  <c:v>5.4563899999999999</c:v>
                </c:pt>
                <c:pt idx="6653">
                  <c:v>5.4563899999999999</c:v>
                </c:pt>
                <c:pt idx="6654">
                  <c:v>5.4563899999999999</c:v>
                </c:pt>
                <c:pt idx="6655">
                  <c:v>5.4563899999999999</c:v>
                </c:pt>
                <c:pt idx="6656">
                  <c:v>4.7743399999999996</c:v>
                </c:pt>
                <c:pt idx="6657">
                  <c:v>6.1384400000000001</c:v>
                </c:pt>
                <c:pt idx="6658">
                  <c:v>6.8204900000000004</c:v>
                </c:pt>
                <c:pt idx="6659">
                  <c:v>6.8204900000000004</c:v>
                </c:pt>
                <c:pt idx="6660">
                  <c:v>6.8204900000000004</c:v>
                </c:pt>
                <c:pt idx="6661">
                  <c:v>6.8204900000000004</c:v>
                </c:pt>
                <c:pt idx="6662">
                  <c:v>6.8204900000000004</c:v>
                </c:pt>
                <c:pt idx="6663">
                  <c:v>6.1384400000000001</c:v>
                </c:pt>
                <c:pt idx="6664">
                  <c:v>6.1384400000000001</c:v>
                </c:pt>
                <c:pt idx="6665">
                  <c:v>6.1384400000000001</c:v>
                </c:pt>
                <c:pt idx="6666">
                  <c:v>8.18459</c:v>
                </c:pt>
                <c:pt idx="6667">
                  <c:v>8.18459</c:v>
                </c:pt>
                <c:pt idx="6668">
                  <c:v>7.5025399999999998</c:v>
                </c:pt>
                <c:pt idx="6669">
                  <c:v>8.18459</c:v>
                </c:pt>
                <c:pt idx="6670">
                  <c:v>8.8666400000000003</c:v>
                </c:pt>
                <c:pt idx="6671">
                  <c:v>8.18459</c:v>
                </c:pt>
                <c:pt idx="6672">
                  <c:v>10.230700000000001</c:v>
                </c:pt>
                <c:pt idx="6673">
                  <c:v>10.230700000000001</c:v>
                </c:pt>
                <c:pt idx="6674">
                  <c:v>8.8666400000000003</c:v>
                </c:pt>
                <c:pt idx="6675">
                  <c:v>8.18459</c:v>
                </c:pt>
                <c:pt idx="6676">
                  <c:v>8.18459</c:v>
                </c:pt>
                <c:pt idx="6677">
                  <c:v>8.18459</c:v>
                </c:pt>
                <c:pt idx="6678">
                  <c:v>8.8666400000000003</c:v>
                </c:pt>
                <c:pt idx="6679">
                  <c:v>8.8666400000000003</c:v>
                </c:pt>
                <c:pt idx="6680">
                  <c:v>8.8666400000000003</c:v>
                </c:pt>
                <c:pt idx="6681">
                  <c:v>8.8666400000000003</c:v>
                </c:pt>
                <c:pt idx="6682">
                  <c:v>8.8666400000000003</c:v>
                </c:pt>
                <c:pt idx="6683">
                  <c:v>7.5025399999999998</c:v>
                </c:pt>
                <c:pt idx="6684">
                  <c:v>6.8204900000000004</c:v>
                </c:pt>
                <c:pt idx="6685">
                  <c:v>5.4563899999999999</c:v>
                </c:pt>
                <c:pt idx="6686">
                  <c:v>5.4563899999999999</c:v>
                </c:pt>
                <c:pt idx="6687">
                  <c:v>4.7743399999999996</c:v>
                </c:pt>
                <c:pt idx="6688">
                  <c:v>4.0922900000000002</c:v>
                </c:pt>
                <c:pt idx="6689">
                  <c:v>3.41025</c:v>
                </c:pt>
                <c:pt idx="6690">
                  <c:v>3.41025</c:v>
                </c:pt>
                <c:pt idx="6691">
                  <c:v>2.7282000000000002</c:v>
                </c:pt>
                <c:pt idx="6692">
                  <c:v>2.7282000000000002</c:v>
                </c:pt>
                <c:pt idx="6693">
                  <c:v>2.7282000000000002</c:v>
                </c:pt>
                <c:pt idx="6694">
                  <c:v>2.0461499999999999</c:v>
                </c:pt>
                <c:pt idx="6695">
                  <c:v>1.3641000000000001</c:v>
                </c:pt>
                <c:pt idx="6696">
                  <c:v>2.0461499999999999</c:v>
                </c:pt>
                <c:pt idx="6697">
                  <c:v>2.7282000000000002</c:v>
                </c:pt>
                <c:pt idx="6698">
                  <c:v>4.0922900000000002</c:v>
                </c:pt>
                <c:pt idx="6699">
                  <c:v>4.0922900000000002</c:v>
                </c:pt>
                <c:pt idx="6700">
                  <c:v>4.0922900000000002</c:v>
                </c:pt>
                <c:pt idx="6701">
                  <c:v>4.7743399999999996</c:v>
                </c:pt>
                <c:pt idx="6702">
                  <c:v>5.4563899999999999</c:v>
                </c:pt>
                <c:pt idx="6703">
                  <c:v>5.4563899999999999</c:v>
                </c:pt>
                <c:pt idx="6704">
                  <c:v>5.4563899999999999</c:v>
                </c:pt>
                <c:pt idx="6705">
                  <c:v>5.4563899999999999</c:v>
                </c:pt>
                <c:pt idx="6706">
                  <c:v>4.7743399999999996</c:v>
                </c:pt>
                <c:pt idx="6707">
                  <c:v>4.7743399999999996</c:v>
                </c:pt>
                <c:pt idx="6708">
                  <c:v>5.4563899999999999</c:v>
                </c:pt>
                <c:pt idx="6709">
                  <c:v>5.4563899999999999</c:v>
                </c:pt>
                <c:pt idx="6710">
                  <c:v>6.1384400000000001</c:v>
                </c:pt>
                <c:pt idx="6711">
                  <c:v>6.1384400000000001</c:v>
                </c:pt>
                <c:pt idx="6712">
                  <c:v>6.1384400000000001</c:v>
                </c:pt>
                <c:pt idx="6713">
                  <c:v>5.4563899999999999</c:v>
                </c:pt>
                <c:pt idx="6714">
                  <c:v>4.7743399999999996</c:v>
                </c:pt>
                <c:pt idx="6715">
                  <c:v>3.41025</c:v>
                </c:pt>
                <c:pt idx="6716">
                  <c:v>4.0922900000000002</c:v>
                </c:pt>
                <c:pt idx="6717">
                  <c:v>4.0922900000000002</c:v>
                </c:pt>
                <c:pt idx="6718">
                  <c:v>5.4563899999999999</c:v>
                </c:pt>
                <c:pt idx="6719">
                  <c:v>5.4563899999999999</c:v>
                </c:pt>
                <c:pt idx="6720">
                  <c:v>6.1384400000000001</c:v>
                </c:pt>
                <c:pt idx="6721">
                  <c:v>6.1384400000000001</c:v>
                </c:pt>
                <c:pt idx="6722">
                  <c:v>6.8204900000000004</c:v>
                </c:pt>
                <c:pt idx="6723">
                  <c:v>7.5025399999999998</c:v>
                </c:pt>
                <c:pt idx="6724">
                  <c:v>6.8204900000000004</c:v>
                </c:pt>
                <c:pt idx="6725">
                  <c:v>8.18459</c:v>
                </c:pt>
                <c:pt idx="6726">
                  <c:v>8.8666400000000003</c:v>
                </c:pt>
                <c:pt idx="6727">
                  <c:v>8.18459</c:v>
                </c:pt>
                <c:pt idx="6728">
                  <c:v>8.8666400000000003</c:v>
                </c:pt>
                <c:pt idx="6729">
                  <c:v>9.5486900000000006</c:v>
                </c:pt>
                <c:pt idx="6730">
                  <c:v>10.230700000000001</c:v>
                </c:pt>
                <c:pt idx="6731">
                  <c:v>10.230700000000001</c:v>
                </c:pt>
                <c:pt idx="6732">
                  <c:v>10.230700000000001</c:v>
                </c:pt>
                <c:pt idx="6733">
                  <c:v>10.230700000000001</c:v>
                </c:pt>
                <c:pt idx="6734">
                  <c:v>10.912800000000001</c:v>
                </c:pt>
                <c:pt idx="6735">
                  <c:v>10.230700000000001</c:v>
                </c:pt>
                <c:pt idx="6736">
                  <c:v>8.18459</c:v>
                </c:pt>
                <c:pt idx="6737">
                  <c:v>8.18459</c:v>
                </c:pt>
                <c:pt idx="6738">
                  <c:v>8.18459</c:v>
                </c:pt>
                <c:pt idx="6739">
                  <c:v>8.18459</c:v>
                </c:pt>
                <c:pt idx="6740">
                  <c:v>7.5025399999999998</c:v>
                </c:pt>
                <c:pt idx="6741">
                  <c:v>8.8666400000000003</c:v>
                </c:pt>
                <c:pt idx="6742">
                  <c:v>7.5025399999999998</c:v>
                </c:pt>
                <c:pt idx="6743">
                  <c:v>6.8204900000000004</c:v>
                </c:pt>
                <c:pt idx="6744">
                  <c:v>8.18459</c:v>
                </c:pt>
                <c:pt idx="6745">
                  <c:v>8.18459</c:v>
                </c:pt>
                <c:pt idx="6746">
                  <c:v>8.18459</c:v>
                </c:pt>
                <c:pt idx="6747">
                  <c:v>7.5025399999999998</c:v>
                </c:pt>
                <c:pt idx="6748">
                  <c:v>6.8204900000000004</c:v>
                </c:pt>
                <c:pt idx="6749">
                  <c:v>8.18459</c:v>
                </c:pt>
                <c:pt idx="6750">
                  <c:v>8.18459</c:v>
                </c:pt>
                <c:pt idx="6751">
                  <c:v>8.8666400000000003</c:v>
                </c:pt>
                <c:pt idx="6752">
                  <c:v>10.230700000000001</c:v>
                </c:pt>
                <c:pt idx="6753">
                  <c:v>10.230700000000001</c:v>
                </c:pt>
                <c:pt idx="6754">
                  <c:v>10.230700000000001</c:v>
                </c:pt>
                <c:pt idx="6755">
                  <c:v>10.912800000000001</c:v>
                </c:pt>
                <c:pt idx="6756">
                  <c:v>10.912800000000001</c:v>
                </c:pt>
                <c:pt idx="6757">
                  <c:v>10.912800000000001</c:v>
                </c:pt>
                <c:pt idx="6758">
                  <c:v>11.594799999999999</c:v>
                </c:pt>
                <c:pt idx="6759">
                  <c:v>11.594799999999999</c:v>
                </c:pt>
                <c:pt idx="6760">
                  <c:v>10.912800000000001</c:v>
                </c:pt>
                <c:pt idx="6761">
                  <c:v>10.230700000000001</c:v>
                </c:pt>
                <c:pt idx="6762">
                  <c:v>10.230700000000001</c:v>
                </c:pt>
                <c:pt idx="6763">
                  <c:v>10.912800000000001</c:v>
                </c:pt>
                <c:pt idx="6764">
                  <c:v>10.912800000000001</c:v>
                </c:pt>
                <c:pt idx="6765">
                  <c:v>10.912800000000001</c:v>
                </c:pt>
                <c:pt idx="6766">
                  <c:v>11.594799999999999</c:v>
                </c:pt>
                <c:pt idx="6767">
                  <c:v>10.912800000000001</c:v>
                </c:pt>
                <c:pt idx="6768">
                  <c:v>11.594799999999999</c:v>
                </c:pt>
                <c:pt idx="6769">
                  <c:v>10.912800000000001</c:v>
                </c:pt>
                <c:pt idx="6770">
                  <c:v>12.276899999999999</c:v>
                </c:pt>
                <c:pt idx="6771">
                  <c:v>12.276899999999999</c:v>
                </c:pt>
                <c:pt idx="6772">
                  <c:v>12.276899999999999</c:v>
                </c:pt>
                <c:pt idx="6773">
                  <c:v>11.594799999999999</c:v>
                </c:pt>
                <c:pt idx="6774">
                  <c:v>12.276899999999999</c:v>
                </c:pt>
                <c:pt idx="6775">
                  <c:v>12.276899999999999</c:v>
                </c:pt>
                <c:pt idx="6776">
                  <c:v>11.594799999999999</c:v>
                </c:pt>
                <c:pt idx="6777">
                  <c:v>11.594799999999999</c:v>
                </c:pt>
                <c:pt idx="6778">
                  <c:v>12.276899999999999</c:v>
                </c:pt>
                <c:pt idx="6779">
                  <c:v>12.9589</c:v>
                </c:pt>
                <c:pt idx="6780">
                  <c:v>11.594799999999999</c:v>
                </c:pt>
                <c:pt idx="6781">
                  <c:v>10.912800000000001</c:v>
                </c:pt>
                <c:pt idx="6782">
                  <c:v>10.912800000000001</c:v>
                </c:pt>
                <c:pt idx="6783">
                  <c:v>11.594799999999999</c:v>
                </c:pt>
                <c:pt idx="6784">
                  <c:v>10.230700000000001</c:v>
                </c:pt>
                <c:pt idx="6785">
                  <c:v>9.5486900000000006</c:v>
                </c:pt>
                <c:pt idx="6786">
                  <c:v>8.8666400000000003</c:v>
                </c:pt>
                <c:pt idx="6787">
                  <c:v>7.5025399999999998</c:v>
                </c:pt>
                <c:pt idx="6788">
                  <c:v>0</c:v>
                </c:pt>
                <c:pt idx="6789">
                  <c:v>20.9861</c:v>
                </c:pt>
                <c:pt idx="6790">
                  <c:v>11.181100000000001</c:v>
                </c:pt>
                <c:pt idx="6791">
                  <c:v>7.5783199999999997</c:v>
                </c:pt>
                <c:pt idx="6792">
                  <c:v>5.7556900000000004</c:v>
                </c:pt>
                <c:pt idx="6793">
                  <c:v>6.9360900000000001</c:v>
                </c:pt>
                <c:pt idx="6794">
                  <c:v>5.8129200000000001</c:v>
                </c:pt>
                <c:pt idx="6795">
                  <c:v>4.9905999999999997</c:v>
                </c:pt>
                <c:pt idx="6796">
                  <c:v>5.8419600000000003</c:v>
                </c:pt>
                <c:pt idx="6797">
                  <c:v>5.1965599999999998</c:v>
                </c:pt>
                <c:pt idx="6798">
                  <c:v>4.6876199999999999</c:v>
                </c:pt>
                <c:pt idx="6799">
                  <c:v>5.3285099999999996</c:v>
                </c:pt>
                <c:pt idx="6800">
                  <c:v>5.8712999999999997</c:v>
                </c:pt>
                <c:pt idx="6801">
                  <c:v>7.2270099999999999</c:v>
                </c:pt>
                <c:pt idx="6802">
                  <c:v>10.079499999999999</c:v>
                </c:pt>
                <c:pt idx="6803">
                  <c:v>10.9755</c:v>
                </c:pt>
                <c:pt idx="6804">
                  <c:v>11.0364</c:v>
                </c:pt>
                <c:pt idx="6805">
                  <c:v>10.3865</c:v>
                </c:pt>
                <c:pt idx="6806">
                  <c:v>10.912800000000001</c:v>
                </c:pt>
                <c:pt idx="6807">
                  <c:v>9.5486900000000006</c:v>
                </c:pt>
                <c:pt idx="6808">
                  <c:v>9.5486900000000006</c:v>
                </c:pt>
                <c:pt idx="6809">
                  <c:v>10.230700000000001</c:v>
                </c:pt>
                <c:pt idx="6810">
                  <c:v>10.230700000000001</c:v>
                </c:pt>
                <c:pt idx="6811">
                  <c:v>10.230700000000001</c:v>
                </c:pt>
                <c:pt idx="6812">
                  <c:v>10.230700000000001</c:v>
                </c:pt>
                <c:pt idx="6813">
                  <c:v>9.5486900000000006</c:v>
                </c:pt>
                <c:pt idx="6814">
                  <c:v>9.5486900000000006</c:v>
                </c:pt>
                <c:pt idx="6815">
                  <c:v>9.5486900000000006</c:v>
                </c:pt>
                <c:pt idx="6816">
                  <c:v>10.230700000000001</c:v>
                </c:pt>
                <c:pt idx="6817">
                  <c:v>9.5486900000000006</c:v>
                </c:pt>
                <c:pt idx="6818">
                  <c:v>8.18459</c:v>
                </c:pt>
                <c:pt idx="6819">
                  <c:v>4.7743399999999996</c:v>
                </c:pt>
                <c:pt idx="6820">
                  <c:v>3.41025</c:v>
                </c:pt>
                <c:pt idx="6821">
                  <c:v>2.7282000000000002</c:v>
                </c:pt>
                <c:pt idx="6822">
                  <c:v>2.7282000000000002</c:v>
                </c:pt>
                <c:pt idx="6823">
                  <c:v>3.41025</c:v>
                </c:pt>
                <c:pt idx="6824">
                  <c:v>3.41025</c:v>
                </c:pt>
                <c:pt idx="6825">
                  <c:v>4.0922900000000002</c:v>
                </c:pt>
                <c:pt idx="6826">
                  <c:v>4.0922900000000002</c:v>
                </c:pt>
                <c:pt idx="6827">
                  <c:v>4.0922900000000002</c:v>
                </c:pt>
                <c:pt idx="6828">
                  <c:v>4.0922900000000002</c:v>
                </c:pt>
                <c:pt idx="6829">
                  <c:v>3.41025</c:v>
                </c:pt>
                <c:pt idx="6830">
                  <c:v>3.41025</c:v>
                </c:pt>
                <c:pt idx="6831">
                  <c:v>5.4563899999999999</c:v>
                </c:pt>
                <c:pt idx="6832">
                  <c:v>6.1384400000000001</c:v>
                </c:pt>
                <c:pt idx="6833">
                  <c:v>6.1384400000000001</c:v>
                </c:pt>
                <c:pt idx="6834">
                  <c:v>6.8204900000000004</c:v>
                </c:pt>
                <c:pt idx="6835">
                  <c:v>8.8666400000000003</c:v>
                </c:pt>
                <c:pt idx="6836">
                  <c:v>9.5486900000000006</c:v>
                </c:pt>
                <c:pt idx="6837">
                  <c:v>10.230700000000001</c:v>
                </c:pt>
                <c:pt idx="6838">
                  <c:v>11.594799999999999</c:v>
                </c:pt>
                <c:pt idx="6839">
                  <c:v>11.594799999999999</c:v>
                </c:pt>
                <c:pt idx="6840">
                  <c:v>11.594799999999999</c:v>
                </c:pt>
                <c:pt idx="6841">
                  <c:v>12.276899999999999</c:v>
                </c:pt>
                <c:pt idx="6842">
                  <c:v>10.912800000000001</c:v>
                </c:pt>
                <c:pt idx="6843">
                  <c:v>10.912800000000001</c:v>
                </c:pt>
                <c:pt idx="6844">
                  <c:v>10.912800000000001</c:v>
                </c:pt>
                <c:pt idx="6845">
                  <c:v>11.594799999999999</c:v>
                </c:pt>
                <c:pt idx="6846">
                  <c:v>11.594799999999999</c:v>
                </c:pt>
                <c:pt idx="6847">
                  <c:v>12.276899999999999</c:v>
                </c:pt>
                <c:pt idx="6848">
                  <c:v>11.594799999999999</c:v>
                </c:pt>
                <c:pt idx="6849">
                  <c:v>10.230700000000001</c:v>
                </c:pt>
                <c:pt idx="6850">
                  <c:v>10.230700000000001</c:v>
                </c:pt>
                <c:pt idx="6851">
                  <c:v>10.230700000000001</c:v>
                </c:pt>
                <c:pt idx="6852">
                  <c:v>7.5025399999999998</c:v>
                </c:pt>
                <c:pt idx="6853">
                  <c:v>6.8204900000000004</c:v>
                </c:pt>
                <c:pt idx="6854">
                  <c:v>6.8204900000000004</c:v>
                </c:pt>
                <c:pt idx="6855">
                  <c:v>5.4563899999999999</c:v>
                </c:pt>
                <c:pt idx="6856">
                  <c:v>5.4563899999999999</c:v>
                </c:pt>
                <c:pt idx="6857">
                  <c:v>4.7743399999999996</c:v>
                </c:pt>
                <c:pt idx="6858">
                  <c:v>4.0922900000000002</c:v>
                </c:pt>
                <c:pt idx="6859">
                  <c:v>4.0922900000000002</c:v>
                </c:pt>
                <c:pt idx="6860">
                  <c:v>4.0922900000000002</c:v>
                </c:pt>
                <c:pt idx="6861">
                  <c:v>3.41025</c:v>
                </c:pt>
                <c:pt idx="6862">
                  <c:v>2.7282000000000002</c:v>
                </c:pt>
                <c:pt idx="6863">
                  <c:v>3.41025</c:v>
                </c:pt>
                <c:pt idx="6864">
                  <c:v>3.41025</c:v>
                </c:pt>
                <c:pt idx="6865">
                  <c:v>2.0461499999999999</c:v>
                </c:pt>
                <c:pt idx="6866">
                  <c:v>2.7282000000000002</c:v>
                </c:pt>
                <c:pt idx="6867">
                  <c:v>2.7282000000000002</c:v>
                </c:pt>
                <c:pt idx="6868">
                  <c:v>3.41025</c:v>
                </c:pt>
                <c:pt idx="6869">
                  <c:v>3.41025</c:v>
                </c:pt>
                <c:pt idx="6870">
                  <c:v>3.41025</c:v>
                </c:pt>
                <c:pt idx="6871">
                  <c:v>2.7282000000000002</c:v>
                </c:pt>
                <c:pt idx="6872">
                  <c:v>3.41025</c:v>
                </c:pt>
                <c:pt idx="6873">
                  <c:v>3.41025</c:v>
                </c:pt>
                <c:pt idx="6874">
                  <c:v>4.0922900000000002</c:v>
                </c:pt>
                <c:pt idx="6875">
                  <c:v>4.0922900000000002</c:v>
                </c:pt>
                <c:pt idx="6876">
                  <c:v>4.0922900000000002</c:v>
                </c:pt>
                <c:pt idx="6877">
                  <c:v>4.0922900000000002</c:v>
                </c:pt>
                <c:pt idx="6878">
                  <c:v>4.0922900000000002</c:v>
                </c:pt>
                <c:pt idx="6879">
                  <c:v>4.7743399999999996</c:v>
                </c:pt>
                <c:pt idx="6880">
                  <c:v>4.7743399999999996</c:v>
                </c:pt>
                <c:pt idx="6881">
                  <c:v>4.0922900000000002</c:v>
                </c:pt>
                <c:pt idx="6882">
                  <c:v>4.0922900000000002</c:v>
                </c:pt>
                <c:pt idx="6883">
                  <c:v>3.41025</c:v>
                </c:pt>
                <c:pt idx="6884">
                  <c:v>3.41025</c:v>
                </c:pt>
                <c:pt idx="6885">
                  <c:v>2.0461499999999999</c:v>
                </c:pt>
                <c:pt idx="6886">
                  <c:v>2.0461499999999999</c:v>
                </c:pt>
                <c:pt idx="6887">
                  <c:v>2.0461499999999999</c:v>
                </c:pt>
                <c:pt idx="6888">
                  <c:v>2.7282000000000002</c:v>
                </c:pt>
                <c:pt idx="6889">
                  <c:v>3.41025</c:v>
                </c:pt>
                <c:pt idx="6890">
                  <c:v>3.41025</c:v>
                </c:pt>
                <c:pt idx="6891">
                  <c:v>3.41025</c:v>
                </c:pt>
                <c:pt idx="6892">
                  <c:v>3.41025</c:v>
                </c:pt>
                <c:pt idx="6893">
                  <c:v>3.41025</c:v>
                </c:pt>
                <c:pt idx="6894">
                  <c:v>3.41025</c:v>
                </c:pt>
                <c:pt idx="6895">
                  <c:v>5.4563899999999999</c:v>
                </c:pt>
                <c:pt idx="6896">
                  <c:v>6.1384400000000001</c:v>
                </c:pt>
                <c:pt idx="6897">
                  <c:v>5.4563899999999999</c:v>
                </c:pt>
                <c:pt idx="6898">
                  <c:v>5.4563899999999999</c:v>
                </c:pt>
                <c:pt idx="6899">
                  <c:v>5.4563899999999999</c:v>
                </c:pt>
                <c:pt idx="6900">
                  <c:v>6.8204900000000004</c:v>
                </c:pt>
                <c:pt idx="6901">
                  <c:v>6.8204900000000004</c:v>
                </c:pt>
                <c:pt idx="6902">
                  <c:v>6.8204900000000004</c:v>
                </c:pt>
                <c:pt idx="6903">
                  <c:v>7.5025399999999998</c:v>
                </c:pt>
                <c:pt idx="6904">
                  <c:v>8.18459</c:v>
                </c:pt>
                <c:pt idx="6905">
                  <c:v>8.18459</c:v>
                </c:pt>
                <c:pt idx="6906">
                  <c:v>8.8666400000000003</c:v>
                </c:pt>
                <c:pt idx="6907">
                  <c:v>8.8666400000000003</c:v>
                </c:pt>
                <c:pt idx="6908">
                  <c:v>9.5486900000000006</c:v>
                </c:pt>
                <c:pt idx="6909">
                  <c:v>10.230700000000001</c:v>
                </c:pt>
                <c:pt idx="6910">
                  <c:v>10.230700000000001</c:v>
                </c:pt>
                <c:pt idx="6911">
                  <c:v>10.912800000000001</c:v>
                </c:pt>
                <c:pt idx="6912">
                  <c:v>10.230700000000001</c:v>
                </c:pt>
                <c:pt idx="6913">
                  <c:v>8.18459</c:v>
                </c:pt>
                <c:pt idx="6914">
                  <c:v>9.5486900000000006</c:v>
                </c:pt>
                <c:pt idx="6915">
                  <c:v>10.230700000000001</c:v>
                </c:pt>
                <c:pt idx="6916">
                  <c:v>10.230700000000001</c:v>
                </c:pt>
                <c:pt idx="6917">
                  <c:v>8.8666400000000003</c:v>
                </c:pt>
                <c:pt idx="6918">
                  <c:v>8.8666400000000003</c:v>
                </c:pt>
                <c:pt idx="6919">
                  <c:v>10.230700000000001</c:v>
                </c:pt>
                <c:pt idx="6920">
                  <c:v>10.230700000000001</c:v>
                </c:pt>
                <c:pt idx="6921">
                  <c:v>8.8666400000000003</c:v>
                </c:pt>
                <c:pt idx="6922">
                  <c:v>8.8666400000000003</c:v>
                </c:pt>
                <c:pt idx="6923">
                  <c:v>9.5486900000000006</c:v>
                </c:pt>
                <c:pt idx="6924">
                  <c:v>7.5025399999999998</c:v>
                </c:pt>
                <c:pt idx="6925">
                  <c:v>7.5025399999999998</c:v>
                </c:pt>
                <c:pt idx="6926">
                  <c:v>6.1384400000000001</c:v>
                </c:pt>
                <c:pt idx="6927">
                  <c:v>7.5025399999999998</c:v>
                </c:pt>
                <c:pt idx="6928">
                  <c:v>7.5025399999999998</c:v>
                </c:pt>
                <c:pt idx="6929">
                  <c:v>6.8204900000000004</c:v>
                </c:pt>
                <c:pt idx="6930">
                  <c:v>6.8204900000000004</c:v>
                </c:pt>
                <c:pt idx="6931">
                  <c:v>5.4563899999999999</c:v>
                </c:pt>
                <c:pt idx="6932">
                  <c:v>5.4563899999999999</c:v>
                </c:pt>
                <c:pt idx="6933">
                  <c:v>4.7743399999999996</c:v>
                </c:pt>
                <c:pt idx="6934">
                  <c:v>4.7743399999999996</c:v>
                </c:pt>
                <c:pt idx="6935">
                  <c:v>4.7743399999999996</c:v>
                </c:pt>
                <c:pt idx="6936">
                  <c:v>3.41025</c:v>
                </c:pt>
                <c:pt idx="6937">
                  <c:v>4.7743399999999996</c:v>
                </c:pt>
                <c:pt idx="6938">
                  <c:v>5.4563899999999999</c:v>
                </c:pt>
                <c:pt idx="6939">
                  <c:v>5.4563899999999999</c:v>
                </c:pt>
                <c:pt idx="6940">
                  <c:v>4.7743399999999996</c:v>
                </c:pt>
                <c:pt idx="6941">
                  <c:v>5.4563899999999999</c:v>
                </c:pt>
                <c:pt idx="6942">
                  <c:v>6.1384400000000001</c:v>
                </c:pt>
                <c:pt idx="6943">
                  <c:v>6.1384400000000001</c:v>
                </c:pt>
                <c:pt idx="6944">
                  <c:v>6.1384400000000001</c:v>
                </c:pt>
                <c:pt idx="6945">
                  <c:v>5.4563899999999999</c:v>
                </c:pt>
                <c:pt idx="6946">
                  <c:v>5.4563899999999999</c:v>
                </c:pt>
                <c:pt idx="6947">
                  <c:v>6.1384400000000001</c:v>
                </c:pt>
                <c:pt idx="6948">
                  <c:v>6.1384400000000001</c:v>
                </c:pt>
                <c:pt idx="6949">
                  <c:v>6.8204900000000004</c:v>
                </c:pt>
                <c:pt idx="6950">
                  <c:v>8.18459</c:v>
                </c:pt>
                <c:pt idx="6951">
                  <c:v>9.5486900000000006</c:v>
                </c:pt>
                <c:pt idx="6952">
                  <c:v>10.230700000000001</c:v>
                </c:pt>
                <c:pt idx="6953">
                  <c:v>10.912800000000001</c:v>
                </c:pt>
                <c:pt idx="6954">
                  <c:v>9.5486900000000006</c:v>
                </c:pt>
                <c:pt idx="6955">
                  <c:v>9.5486900000000006</c:v>
                </c:pt>
                <c:pt idx="6956">
                  <c:v>8.8666400000000003</c:v>
                </c:pt>
                <c:pt idx="6957">
                  <c:v>8.18459</c:v>
                </c:pt>
                <c:pt idx="6958">
                  <c:v>9.5486900000000006</c:v>
                </c:pt>
                <c:pt idx="6959">
                  <c:v>8.8666400000000003</c:v>
                </c:pt>
                <c:pt idx="6960">
                  <c:v>8.8666400000000003</c:v>
                </c:pt>
                <c:pt idx="6961">
                  <c:v>8.18459</c:v>
                </c:pt>
                <c:pt idx="6962">
                  <c:v>0</c:v>
                </c:pt>
                <c:pt idx="6963">
                  <c:v>10.657</c:v>
                </c:pt>
                <c:pt idx="6964">
                  <c:v>5.5905699999999996</c:v>
                </c:pt>
                <c:pt idx="6965">
                  <c:v>7.62066</c:v>
                </c:pt>
                <c:pt idx="6966">
                  <c:v>8.6335300000000004</c:v>
                </c:pt>
                <c:pt idx="6967">
                  <c:v>6.9596799999999996</c:v>
                </c:pt>
                <c:pt idx="6968">
                  <c:v>7.7505600000000001</c:v>
                </c:pt>
                <c:pt idx="6969">
                  <c:v>6.6704100000000004</c:v>
                </c:pt>
                <c:pt idx="6970">
                  <c:v>5.8419600000000003</c:v>
                </c:pt>
                <c:pt idx="6971">
                  <c:v>6.5080999999999998</c:v>
                </c:pt>
                <c:pt idx="6972">
                  <c:v>5.8595300000000003</c:v>
                </c:pt>
                <c:pt idx="6973">
                  <c:v>5.3368500000000001</c:v>
                </c:pt>
                <c:pt idx="6974">
                  <c:v>5.8797300000000003</c:v>
                </c:pt>
                <c:pt idx="6975">
                  <c:v>5.4274500000000003</c:v>
                </c:pt>
                <c:pt idx="6976">
                  <c:v>5.0459899999999998</c:v>
                </c:pt>
                <c:pt idx="6977">
                  <c:v>5.4940699999999998</c:v>
                </c:pt>
                <c:pt idx="6978">
                  <c:v>5.1558799999999998</c:v>
                </c:pt>
                <c:pt idx="6979">
                  <c:v>4.8519699999999997</c:v>
                </c:pt>
                <c:pt idx="6980">
                  <c:v>4.0922900000000002</c:v>
                </c:pt>
                <c:pt idx="6981">
                  <c:v>4.0922900000000002</c:v>
                </c:pt>
                <c:pt idx="6982">
                  <c:v>4.0922900000000002</c:v>
                </c:pt>
                <c:pt idx="6983">
                  <c:v>4.0922900000000002</c:v>
                </c:pt>
                <c:pt idx="6984">
                  <c:v>4.0922900000000002</c:v>
                </c:pt>
                <c:pt idx="6985">
                  <c:v>4.0922900000000002</c:v>
                </c:pt>
                <c:pt idx="6986">
                  <c:v>4.0922900000000002</c:v>
                </c:pt>
                <c:pt idx="6987">
                  <c:v>5.4563899999999999</c:v>
                </c:pt>
                <c:pt idx="6988">
                  <c:v>5.4563899999999999</c:v>
                </c:pt>
                <c:pt idx="6989">
                  <c:v>4.7743399999999996</c:v>
                </c:pt>
                <c:pt idx="6990">
                  <c:v>4.7743399999999996</c:v>
                </c:pt>
                <c:pt idx="6991">
                  <c:v>4.0922900000000002</c:v>
                </c:pt>
                <c:pt idx="6992">
                  <c:v>4.7743399999999996</c:v>
                </c:pt>
                <c:pt idx="6993">
                  <c:v>5.4563899999999999</c:v>
                </c:pt>
                <c:pt idx="6994">
                  <c:v>6.1384400000000001</c:v>
                </c:pt>
                <c:pt idx="6995">
                  <c:v>5.4563899999999999</c:v>
                </c:pt>
                <c:pt idx="6996">
                  <c:v>6.1384400000000001</c:v>
                </c:pt>
                <c:pt idx="6997">
                  <c:v>6.1384400000000001</c:v>
                </c:pt>
                <c:pt idx="6998">
                  <c:v>6.1384400000000001</c:v>
                </c:pt>
                <c:pt idx="6999">
                  <c:v>6.8204900000000004</c:v>
                </c:pt>
                <c:pt idx="7000">
                  <c:v>6.1384400000000001</c:v>
                </c:pt>
                <c:pt idx="7001">
                  <c:v>6.8204900000000004</c:v>
                </c:pt>
                <c:pt idx="7002">
                  <c:v>7.5025399999999998</c:v>
                </c:pt>
                <c:pt idx="7003">
                  <c:v>6.8204900000000004</c:v>
                </c:pt>
                <c:pt idx="7004">
                  <c:v>6.1384400000000001</c:v>
                </c:pt>
                <c:pt idx="7005">
                  <c:v>5.4563899999999999</c:v>
                </c:pt>
                <c:pt idx="7006">
                  <c:v>6.1384400000000001</c:v>
                </c:pt>
                <c:pt idx="7007">
                  <c:v>6.1384400000000001</c:v>
                </c:pt>
                <c:pt idx="7008">
                  <c:v>7.5025399999999998</c:v>
                </c:pt>
                <c:pt idx="7009">
                  <c:v>6.8204900000000004</c:v>
                </c:pt>
                <c:pt idx="7010">
                  <c:v>6.8204900000000004</c:v>
                </c:pt>
                <c:pt idx="7011">
                  <c:v>8.18459</c:v>
                </c:pt>
                <c:pt idx="7012">
                  <c:v>8.18459</c:v>
                </c:pt>
                <c:pt idx="7013">
                  <c:v>7.5025399999999998</c:v>
                </c:pt>
                <c:pt idx="7014">
                  <c:v>8.18459</c:v>
                </c:pt>
                <c:pt idx="7015">
                  <c:v>8.8666400000000003</c:v>
                </c:pt>
                <c:pt idx="7016">
                  <c:v>8.18459</c:v>
                </c:pt>
                <c:pt idx="7017">
                  <c:v>7.5025399999999998</c:v>
                </c:pt>
                <c:pt idx="7018">
                  <c:v>7.5025399999999998</c:v>
                </c:pt>
                <c:pt idx="7019">
                  <c:v>9.5486900000000006</c:v>
                </c:pt>
                <c:pt idx="7020">
                  <c:v>10.230700000000001</c:v>
                </c:pt>
                <c:pt idx="7021">
                  <c:v>10.230700000000001</c:v>
                </c:pt>
                <c:pt idx="7022">
                  <c:v>10.230700000000001</c:v>
                </c:pt>
                <c:pt idx="7023">
                  <c:v>10.230700000000001</c:v>
                </c:pt>
                <c:pt idx="7024">
                  <c:v>9.5486900000000006</c:v>
                </c:pt>
                <c:pt idx="7025">
                  <c:v>8.8666400000000003</c:v>
                </c:pt>
                <c:pt idx="7026">
                  <c:v>8.18459</c:v>
                </c:pt>
                <c:pt idx="7027">
                  <c:v>8.8666400000000003</c:v>
                </c:pt>
                <c:pt idx="7028">
                  <c:v>9.5486900000000006</c:v>
                </c:pt>
                <c:pt idx="7029">
                  <c:v>8.8666400000000003</c:v>
                </c:pt>
                <c:pt idx="7030">
                  <c:v>8.18459</c:v>
                </c:pt>
                <c:pt idx="7031">
                  <c:v>7.5025399999999998</c:v>
                </c:pt>
                <c:pt idx="7032">
                  <c:v>8.8666400000000003</c:v>
                </c:pt>
                <c:pt idx="7033">
                  <c:v>10.912800000000001</c:v>
                </c:pt>
                <c:pt idx="7034">
                  <c:v>12.276899999999999</c:v>
                </c:pt>
                <c:pt idx="7035">
                  <c:v>11.594799999999999</c:v>
                </c:pt>
                <c:pt idx="7036">
                  <c:v>10.230700000000001</c:v>
                </c:pt>
                <c:pt idx="7037">
                  <c:v>8.8666400000000003</c:v>
                </c:pt>
                <c:pt idx="7038">
                  <c:v>8.8666400000000003</c:v>
                </c:pt>
                <c:pt idx="7039">
                  <c:v>8.8666400000000003</c:v>
                </c:pt>
                <c:pt idx="7040">
                  <c:v>8.8666400000000003</c:v>
                </c:pt>
                <c:pt idx="7041">
                  <c:v>11.594799999999999</c:v>
                </c:pt>
                <c:pt idx="7042">
                  <c:v>11.594799999999999</c:v>
                </c:pt>
                <c:pt idx="7043">
                  <c:v>12.276899999999999</c:v>
                </c:pt>
                <c:pt idx="7044">
                  <c:v>12.276899999999999</c:v>
                </c:pt>
                <c:pt idx="7045">
                  <c:v>10.230700000000001</c:v>
                </c:pt>
                <c:pt idx="7046">
                  <c:v>10.230700000000001</c:v>
                </c:pt>
                <c:pt idx="7047">
                  <c:v>10.912800000000001</c:v>
                </c:pt>
                <c:pt idx="7048">
                  <c:v>10.912800000000001</c:v>
                </c:pt>
                <c:pt idx="7049">
                  <c:v>9.5486900000000006</c:v>
                </c:pt>
                <c:pt idx="7050">
                  <c:v>6.8204900000000004</c:v>
                </c:pt>
                <c:pt idx="7051">
                  <c:v>6.8204900000000004</c:v>
                </c:pt>
                <c:pt idx="7052">
                  <c:v>5.4563899999999999</c:v>
                </c:pt>
                <c:pt idx="7053">
                  <c:v>5.4563899999999999</c:v>
                </c:pt>
                <c:pt idx="7054">
                  <c:v>5.4563899999999999</c:v>
                </c:pt>
                <c:pt idx="7055">
                  <c:v>5.4563899999999999</c:v>
                </c:pt>
                <c:pt idx="7056">
                  <c:v>5.4563899999999999</c:v>
                </c:pt>
                <c:pt idx="7057">
                  <c:v>6.1384400000000001</c:v>
                </c:pt>
                <c:pt idx="7058">
                  <c:v>4.7743399999999996</c:v>
                </c:pt>
                <c:pt idx="7059">
                  <c:v>3.41025</c:v>
                </c:pt>
                <c:pt idx="7060">
                  <c:v>2.7282000000000002</c:v>
                </c:pt>
                <c:pt idx="7061">
                  <c:v>3.41025</c:v>
                </c:pt>
                <c:pt idx="7062">
                  <c:v>4.0922900000000002</c:v>
                </c:pt>
                <c:pt idx="7063">
                  <c:v>4.0922900000000002</c:v>
                </c:pt>
                <c:pt idx="7064">
                  <c:v>4.0922900000000002</c:v>
                </c:pt>
                <c:pt idx="7065">
                  <c:v>3.41025</c:v>
                </c:pt>
                <c:pt idx="7066">
                  <c:v>4.0922900000000002</c:v>
                </c:pt>
                <c:pt idx="7067">
                  <c:v>4.7743399999999996</c:v>
                </c:pt>
                <c:pt idx="7068">
                  <c:v>5.4563899999999999</c:v>
                </c:pt>
                <c:pt idx="7069">
                  <c:v>5.4563899999999999</c:v>
                </c:pt>
                <c:pt idx="7070">
                  <c:v>5.4563899999999999</c:v>
                </c:pt>
                <c:pt idx="7071">
                  <c:v>5.4563899999999999</c:v>
                </c:pt>
                <c:pt idx="7072">
                  <c:v>5.4563899999999999</c:v>
                </c:pt>
                <c:pt idx="7073">
                  <c:v>5.4563899999999999</c:v>
                </c:pt>
                <c:pt idx="7074">
                  <c:v>6.1384400000000001</c:v>
                </c:pt>
                <c:pt idx="7075">
                  <c:v>8.18459</c:v>
                </c:pt>
                <c:pt idx="7076">
                  <c:v>8.18459</c:v>
                </c:pt>
                <c:pt idx="7077">
                  <c:v>8.18459</c:v>
                </c:pt>
                <c:pt idx="7078">
                  <c:v>8.18459</c:v>
                </c:pt>
                <c:pt idx="7079">
                  <c:v>6.8204900000000004</c:v>
                </c:pt>
                <c:pt idx="7080">
                  <c:v>6.8204900000000004</c:v>
                </c:pt>
                <c:pt idx="7081">
                  <c:v>8.18459</c:v>
                </c:pt>
                <c:pt idx="7082">
                  <c:v>8.18459</c:v>
                </c:pt>
                <c:pt idx="7083">
                  <c:v>8.8666400000000003</c:v>
                </c:pt>
                <c:pt idx="7084">
                  <c:v>8.18459</c:v>
                </c:pt>
                <c:pt idx="7085">
                  <c:v>9.5486900000000006</c:v>
                </c:pt>
                <c:pt idx="7086">
                  <c:v>8.8666400000000003</c:v>
                </c:pt>
                <c:pt idx="7087">
                  <c:v>9.5486900000000006</c:v>
                </c:pt>
                <c:pt idx="7088">
                  <c:v>8.8666400000000003</c:v>
                </c:pt>
                <c:pt idx="7089">
                  <c:v>8.8666400000000003</c:v>
                </c:pt>
                <c:pt idx="7090">
                  <c:v>8.8666400000000003</c:v>
                </c:pt>
                <c:pt idx="7091">
                  <c:v>8.18459</c:v>
                </c:pt>
                <c:pt idx="7092">
                  <c:v>6.1384400000000001</c:v>
                </c:pt>
                <c:pt idx="7093">
                  <c:v>5.4563899999999999</c:v>
                </c:pt>
                <c:pt idx="7094">
                  <c:v>5.4563899999999999</c:v>
                </c:pt>
                <c:pt idx="7095">
                  <c:v>5.4563899999999999</c:v>
                </c:pt>
                <c:pt idx="7096">
                  <c:v>5.4563899999999999</c:v>
                </c:pt>
                <c:pt idx="7097">
                  <c:v>5.4563899999999999</c:v>
                </c:pt>
                <c:pt idx="7098">
                  <c:v>4.0922900000000002</c:v>
                </c:pt>
                <c:pt idx="7099">
                  <c:v>4.0922900000000002</c:v>
                </c:pt>
                <c:pt idx="7100">
                  <c:v>4.7743399999999996</c:v>
                </c:pt>
                <c:pt idx="7101">
                  <c:v>4.0922900000000002</c:v>
                </c:pt>
                <c:pt idx="7102">
                  <c:v>3.41025</c:v>
                </c:pt>
                <c:pt idx="7103">
                  <c:v>3.41025</c:v>
                </c:pt>
                <c:pt idx="7104">
                  <c:v>2.7282000000000002</c:v>
                </c:pt>
                <c:pt idx="7105">
                  <c:v>3.41025</c:v>
                </c:pt>
                <c:pt idx="7106">
                  <c:v>3.41025</c:v>
                </c:pt>
                <c:pt idx="7107">
                  <c:v>3.41025</c:v>
                </c:pt>
                <c:pt idx="7108">
                  <c:v>4.0922900000000002</c:v>
                </c:pt>
                <c:pt idx="7109">
                  <c:v>4.0922900000000002</c:v>
                </c:pt>
                <c:pt idx="7110">
                  <c:v>4.0922900000000002</c:v>
                </c:pt>
                <c:pt idx="7111">
                  <c:v>4.0922900000000002</c:v>
                </c:pt>
                <c:pt idx="7112">
                  <c:v>4.7743399999999996</c:v>
                </c:pt>
                <c:pt idx="7113">
                  <c:v>6.1384400000000001</c:v>
                </c:pt>
                <c:pt idx="7114">
                  <c:v>6.1384400000000001</c:v>
                </c:pt>
                <c:pt idx="7115">
                  <c:v>6.1384400000000001</c:v>
                </c:pt>
                <c:pt idx="7116">
                  <c:v>5.4563899999999999</c:v>
                </c:pt>
                <c:pt idx="7117">
                  <c:v>6.1384400000000001</c:v>
                </c:pt>
                <c:pt idx="7118">
                  <c:v>5.4563899999999999</c:v>
                </c:pt>
                <c:pt idx="7119">
                  <c:v>5.4563899999999999</c:v>
                </c:pt>
                <c:pt idx="7120">
                  <c:v>4.7743399999999996</c:v>
                </c:pt>
                <c:pt idx="7121">
                  <c:v>5.4563899999999999</c:v>
                </c:pt>
                <c:pt idx="7122">
                  <c:v>5.4563899999999999</c:v>
                </c:pt>
                <c:pt idx="7123">
                  <c:v>6.8204900000000004</c:v>
                </c:pt>
                <c:pt idx="7124">
                  <c:v>6.8204900000000004</c:v>
                </c:pt>
                <c:pt idx="7125">
                  <c:v>6.1384400000000001</c:v>
                </c:pt>
                <c:pt idx="7126">
                  <c:v>6.8204900000000004</c:v>
                </c:pt>
                <c:pt idx="7127">
                  <c:v>7.5025399999999998</c:v>
                </c:pt>
                <c:pt idx="7128">
                  <c:v>7.5025399999999998</c:v>
                </c:pt>
                <c:pt idx="7129">
                  <c:v>7.5025399999999998</c:v>
                </c:pt>
                <c:pt idx="7130">
                  <c:v>7.5025399999999998</c:v>
                </c:pt>
                <c:pt idx="7131">
                  <c:v>7.5025399999999998</c:v>
                </c:pt>
                <c:pt idx="7132">
                  <c:v>7.5025399999999998</c:v>
                </c:pt>
                <c:pt idx="7133">
                  <c:v>8.18459</c:v>
                </c:pt>
                <c:pt idx="7134">
                  <c:v>10.230700000000001</c:v>
                </c:pt>
                <c:pt idx="7135">
                  <c:v>10.912800000000001</c:v>
                </c:pt>
                <c:pt idx="7136">
                  <c:v>0</c:v>
                </c:pt>
                <c:pt idx="7137">
                  <c:v>0</c:v>
                </c:pt>
                <c:pt idx="7138">
                  <c:v>0</c:v>
                </c:pt>
                <c:pt idx="7139">
                  <c:v>7.62066</c:v>
                </c:pt>
                <c:pt idx="7140">
                  <c:v>5.7556900000000004</c:v>
                </c:pt>
                <c:pt idx="7141">
                  <c:v>6.9596799999999996</c:v>
                </c:pt>
                <c:pt idx="7142">
                  <c:v>7.7505600000000001</c:v>
                </c:pt>
                <c:pt idx="7143">
                  <c:v>13.3408</c:v>
                </c:pt>
                <c:pt idx="7144">
                  <c:v>11.6839</c:v>
                </c:pt>
                <c:pt idx="7145">
                  <c:v>10.413</c:v>
                </c:pt>
                <c:pt idx="7146">
                  <c:v>9.3752399999999998</c:v>
                </c:pt>
                <c:pt idx="7147">
                  <c:v>10.6737</c:v>
                </c:pt>
                <c:pt idx="7148">
                  <c:v>9.7855000000000008</c:v>
                </c:pt>
                <c:pt idx="7149">
                  <c:v>9.0457400000000003</c:v>
                </c:pt>
                <c:pt idx="7150">
                  <c:v>8.3996200000000005</c:v>
                </c:pt>
                <c:pt idx="7151">
                  <c:v>7.8486700000000003</c:v>
                </c:pt>
                <c:pt idx="7152">
                  <c:v>8.0933499999999992</c:v>
                </c:pt>
                <c:pt idx="7153">
                  <c:v>7.62453</c:v>
                </c:pt>
                <c:pt idx="7154">
                  <c:v>8.18459</c:v>
                </c:pt>
                <c:pt idx="7155">
                  <c:v>8.18459</c:v>
                </c:pt>
                <c:pt idx="7156">
                  <c:v>7.5025399999999998</c:v>
                </c:pt>
                <c:pt idx="7157">
                  <c:v>7.5025399999999998</c:v>
                </c:pt>
                <c:pt idx="7158">
                  <c:v>6.8204900000000004</c:v>
                </c:pt>
                <c:pt idx="7159">
                  <c:v>6.1384400000000001</c:v>
                </c:pt>
                <c:pt idx="7160">
                  <c:v>5.4563899999999999</c:v>
                </c:pt>
                <c:pt idx="7161">
                  <c:v>3.41025</c:v>
                </c:pt>
                <c:pt idx="7162">
                  <c:v>3.41025</c:v>
                </c:pt>
                <c:pt idx="7163">
                  <c:v>4.7743399999999996</c:v>
                </c:pt>
                <c:pt idx="7164">
                  <c:v>4.0922900000000002</c:v>
                </c:pt>
                <c:pt idx="7165">
                  <c:v>4.0922900000000002</c:v>
                </c:pt>
                <c:pt idx="7166">
                  <c:v>4.7743399999999996</c:v>
                </c:pt>
                <c:pt idx="7167">
                  <c:v>5.4563899999999999</c:v>
                </c:pt>
                <c:pt idx="7168">
                  <c:v>5.4563899999999999</c:v>
                </c:pt>
                <c:pt idx="7169">
                  <c:v>5.4563899999999999</c:v>
                </c:pt>
                <c:pt idx="7170">
                  <c:v>5.4563899999999999</c:v>
                </c:pt>
                <c:pt idx="7171">
                  <c:v>4.7743399999999996</c:v>
                </c:pt>
                <c:pt idx="7172">
                  <c:v>5.4563899999999999</c:v>
                </c:pt>
                <c:pt idx="7173">
                  <c:v>6.8204900000000004</c:v>
                </c:pt>
                <c:pt idx="7174">
                  <c:v>6.1384400000000001</c:v>
                </c:pt>
                <c:pt idx="7175">
                  <c:v>7.5025399999999998</c:v>
                </c:pt>
                <c:pt idx="7176">
                  <c:v>8.18459</c:v>
                </c:pt>
                <c:pt idx="7177">
                  <c:v>8.18459</c:v>
                </c:pt>
                <c:pt idx="7178">
                  <c:v>8.18459</c:v>
                </c:pt>
                <c:pt idx="7179">
                  <c:v>8.18459</c:v>
                </c:pt>
                <c:pt idx="7180">
                  <c:v>7.5025399999999998</c:v>
                </c:pt>
                <c:pt idx="7181">
                  <c:v>6.8204900000000004</c:v>
                </c:pt>
                <c:pt idx="7182">
                  <c:v>6.8204900000000004</c:v>
                </c:pt>
                <c:pt idx="7183">
                  <c:v>6.1384400000000001</c:v>
                </c:pt>
                <c:pt idx="7184">
                  <c:v>6.1384400000000001</c:v>
                </c:pt>
                <c:pt idx="7185">
                  <c:v>5.4563899999999999</c:v>
                </c:pt>
                <c:pt idx="7186">
                  <c:v>5.4563899999999999</c:v>
                </c:pt>
                <c:pt idx="7187">
                  <c:v>4.7743399999999996</c:v>
                </c:pt>
                <c:pt idx="7188">
                  <c:v>4.7743399999999996</c:v>
                </c:pt>
                <c:pt idx="7189">
                  <c:v>4.7743399999999996</c:v>
                </c:pt>
                <c:pt idx="7190">
                  <c:v>4.0922900000000002</c:v>
                </c:pt>
                <c:pt idx="7191">
                  <c:v>3.41025</c:v>
                </c:pt>
                <c:pt idx="7192">
                  <c:v>3.41025</c:v>
                </c:pt>
                <c:pt idx="7193">
                  <c:v>2.7282000000000002</c:v>
                </c:pt>
                <c:pt idx="7194">
                  <c:v>2.7282000000000002</c:v>
                </c:pt>
                <c:pt idx="7195">
                  <c:v>4.0922900000000002</c:v>
                </c:pt>
                <c:pt idx="7196">
                  <c:v>4.7743399999999996</c:v>
                </c:pt>
                <c:pt idx="7197">
                  <c:v>4.7743399999999996</c:v>
                </c:pt>
                <c:pt idx="7198">
                  <c:v>4.0922900000000002</c:v>
                </c:pt>
                <c:pt idx="7199">
                  <c:v>4.7743399999999996</c:v>
                </c:pt>
                <c:pt idx="7200">
                  <c:v>5.4563899999999999</c:v>
                </c:pt>
                <c:pt idx="7201">
                  <c:v>6.1384400000000001</c:v>
                </c:pt>
                <c:pt idx="7202">
                  <c:v>6.8204900000000004</c:v>
                </c:pt>
                <c:pt idx="7203">
                  <c:v>6.8204900000000004</c:v>
                </c:pt>
                <c:pt idx="7204">
                  <c:v>6.8204900000000004</c:v>
                </c:pt>
                <c:pt idx="7205">
                  <c:v>8.8666400000000003</c:v>
                </c:pt>
                <c:pt idx="7206">
                  <c:v>9.5486900000000006</c:v>
                </c:pt>
                <c:pt idx="7207">
                  <c:v>9.5486900000000006</c:v>
                </c:pt>
                <c:pt idx="7208">
                  <c:v>10.230700000000001</c:v>
                </c:pt>
                <c:pt idx="7209">
                  <c:v>9.5486900000000006</c:v>
                </c:pt>
                <c:pt idx="7210">
                  <c:v>10.230700000000001</c:v>
                </c:pt>
                <c:pt idx="7211">
                  <c:v>9.5486900000000006</c:v>
                </c:pt>
                <c:pt idx="7212">
                  <c:v>8.8666400000000003</c:v>
                </c:pt>
                <c:pt idx="7213">
                  <c:v>8.8666400000000003</c:v>
                </c:pt>
                <c:pt idx="7214">
                  <c:v>9.5486900000000006</c:v>
                </c:pt>
                <c:pt idx="7215">
                  <c:v>10.230700000000001</c:v>
                </c:pt>
                <c:pt idx="7216">
                  <c:v>10.230700000000001</c:v>
                </c:pt>
                <c:pt idx="7217">
                  <c:v>9.5486900000000006</c:v>
                </c:pt>
                <c:pt idx="7218">
                  <c:v>10.230700000000001</c:v>
                </c:pt>
                <c:pt idx="7219">
                  <c:v>10.912800000000001</c:v>
                </c:pt>
                <c:pt idx="7220">
                  <c:v>10.230700000000001</c:v>
                </c:pt>
                <c:pt idx="7221">
                  <c:v>10.230700000000001</c:v>
                </c:pt>
                <c:pt idx="7222">
                  <c:v>10.230700000000001</c:v>
                </c:pt>
                <c:pt idx="7223">
                  <c:v>8.18459</c:v>
                </c:pt>
                <c:pt idx="7224">
                  <c:v>8.18459</c:v>
                </c:pt>
                <c:pt idx="7225">
                  <c:v>7.5025399999999998</c:v>
                </c:pt>
                <c:pt idx="7226">
                  <c:v>7.5025399999999998</c:v>
                </c:pt>
                <c:pt idx="7227">
                  <c:v>6.8204900000000004</c:v>
                </c:pt>
                <c:pt idx="7228">
                  <c:v>7.5025399999999998</c:v>
                </c:pt>
                <c:pt idx="7229">
                  <c:v>7.5025399999999998</c:v>
                </c:pt>
                <c:pt idx="7230">
                  <c:v>6.1384400000000001</c:v>
                </c:pt>
                <c:pt idx="7231">
                  <c:v>6.1384400000000001</c:v>
                </c:pt>
                <c:pt idx="7232">
                  <c:v>6.1384400000000001</c:v>
                </c:pt>
                <c:pt idx="7233">
                  <c:v>6.8204900000000004</c:v>
                </c:pt>
                <c:pt idx="7234">
                  <c:v>8.18459</c:v>
                </c:pt>
                <c:pt idx="7235">
                  <c:v>7.5025399999999998</c:v>
                </c:pt>
                <c:pt idx="7236">
                  <c:v>6.8204900000000004</c:v>
                </c:pt>
                <c:pt idx="7237">
                  <c:v>6.8204900000000004</c:v>
                </c:pt>
                <c:pt idx="7238">
                  <c:v>6.8204900000000004</c:v>
                </c:pt>
                <c:pt idx="7239">
                  <c:v>7.5025399999999998</c:v>
                </c:pt>
                <c:pt idx="7240">
                  <c:v>7.5025399999999998</c:v>
                </c:pt>
                <c:pt idx="7241">
                  <c:v>8.8666400000000003</c:v>
                </c:pt>
                <c:pt idx="7242">
                  <c:v>8.18459</c:v>
                </c:pt>
                <c:pt idx="7243">
                  <c:v>8.8666400000000003</c:v>
                </c:pt>
                <c:pt idx="7244">
                  <c:v>8.8666400000000003</c:v>
                </c:pt>
                <c:pt idx="7245">
                  <c:v>8.18459</c:v>
                </c:pt>
                <c:pt idx="7246">
                  <c:v>8.18459</c:v>
                </c:pt>
                <c:pt idx="7247">
                  <c:v>8.18459</c:v>
                </c:pt>
                <c:pt idx="7248">
                  <c:v>9.5486900000000006</c:v>
                </c:pt>
                <c:pt idx="7249">
                  <c:v>8.18459</c:v>
                </c:pt>
                <c:pt idx="7250">
                  <c:v>8.18459</c:v>
                </c:pt>
                <c:pt idx="7251">
                  <c:v>6.8204900000000004</c:v>
                </c:pt>
                <c:pt idx="7252">
                  <c:v>6.8204900000000004</c:v>
                </c:pt>
                <c:pt idx="7253">
                  <c:v>6.8204900000000004</c:v>
                </c:pt>
                <c:pt idx="7254">
                  <c:v>6.8204900000000004</c:v>
                </c:pt>
                <c:pt idx="7255">
                  <c:v>7.5025399999999998</c:v>
                </c:pt>
                <c:pt idx="7256">
                  <c:v>7.5025399999999998</c:v>
                </c:pt>
                <c:pt idx="7257">
                  <c:v>8.18459</c:v>
                </c:pt>
                <c:pt idx="7258">
                  <c:v>6.8204900000000004</c:v>
                </c:pt>
                <c:pt idx="7259">
                  <c:v>6.1384400000000001</c:v>
                </c:pt>
                <c:pt idx="7260">
                  <c:v>6.1384400000000001</c:v>
                </c:pt>
                <c:pt idx="7261">
                  <c:v>6.1384400000000001</c:v>
                </c:pt>
                <c:pt idx="7262">
                  <c:v>7.5025399999999998</c:v>
                </c:pt>
                <c:pt idx="7263">
                  <c:v>8.18459</c:v>
                </c:pt>
                <c:pt idx="7264">
                  <c:v>8.18459</c:v>
                </c:pt>
                <c:pt idx="7265">
                  <c:v>6.8204900000000004</c:v>
                </c:pt>
                <c:pt idx="7266">
                  <c:v>6.8204900000000004</c:v>
                </c:pt>
                <c:pt idx="7267">
                  <c:v>6.1384400000000001</c:v>
                </c:pt>
                <c:pt idx="7268">
                  <c:v>6.1384400000000001</c:v>
                </c:pt>
                <c:pt idx="7269">
                  <c:v>7.5025399999999998</c:v>
                </c:pt>
                <c:pt idx="7270">
                  <c:v>8.18459</c:v>
                </c:pt>
                <c:pt idx="7271">
                  <c:v>8.18459</c:v>
                </c:pt>
                <c:pt idx="7272">
                  <c:v>8.8666400000000003</c:v>
                </c:pt>
                <c:pt idx="7273">
                  <c:v>8.8666400000000003</c:v>
                </c:pt>
                <c:pt idx="7274">
                  <c:v>8.18459</c:v>
                </c:pt>
                <c:pt idx="7275">
                  <c:v>7.5025399999999998</c:v>
                </c:pt>
                <c:pt idx="7276">
                  <c:v>7.5025399999999998</c:v>
                </c:pt>
                <c:pt idx="7277">
                  <c:v>8.18459</c:v>
                </c:pt>
                <c:pt idx="7278">
                  <c:v>7.5025399999999998</c:v>
                </c:pt>
                <c:pt idx="7279">
                  <c:v>6.1384400000000001</c:v>
                </c:pt>
                <c:pt idx="7280">
                  <c:v>6.1384400000000001</c:v>
                </c:pt>
                <c:pt idx="7281">
                  <c:v>6.1384400000000001</c:v>
                </c:pt>
                <c:pt idx="7282">
                  <c:v>6.1384400000000001</c:v>
                </c:pt>
                <c:pt idx="7283">
                  <c:v>6.1384400000000001</c:v>
                </c:pt>
                <c:pt idx="7284">
                  <c:v>6.8204900000000004</c:v>
                </c:pt>
                <c:pt idx="7285">
                  <c:v>6.8204900000000004</c:v>
                </c:pt>
                <c:pt idx="7286">
                  <c:v>6.1384400000000001</c:v>
                </c:pt>
                <c:pt idx="7287">
                  <c:v>4.7743399999999996</c:v>
                </c:pt>
                <c:pt idx="7288">
                  <c:v>6.1384400000000001</c:v>
                </c:pt>
                <c:pt idx="7289">
                  <c:v>6.1384400000000001</c:v>
                </c:pt>
                <c:pt idx="7290">
                  <c:v>6.8204900000000004</c:v>
                </c:pt>
                <c:pt idx="7291">
                  <c:v>6.1384400000000001</c:v>
                </c:pt>
                <c:pt idx="7292">
                  <c:v>6.1384400000000001</c:v>
                </c:pt>
                <c:pt idx="7293">
                  <c:v>6.1384400000000001</c:v>
                </c:pt>
                <c:pt idx="7294">
                  <c:v>6.1384400000000001</c:v>
                </c:pt>
                <c:pt idx="7295">
                  <c:v>5.4563899999999999</c:v>
                </c:pt>
                <c:pt idx="7296">
                  <c:v>6.1384400000000001</c:v>
                </c:pt>
                <c:pt idx="7297">
                  <c:v>6.1384400000000001</c:v>
                </c:pt>
                <c:pt idx="7298">
                  <c:v>6.1384400000000001</c:v>
                </c:pt>
                <c:pt idx="7299">
                  <c:v>6.1384400000000001</c:v>
                </c:pt>
                <c:pt idx="7300">
                  <c:v>6.1384400000000001</c:v>
                </c:pt>
                <c:pt idx="7301">
                  <c:v>6.1384400000000001</c:v>
                </c:pt>
                <c:pt idx="7302">
                  <c:v>6.1384400000000001</c:v>
                </c:pt>
                <c:pt idx="7303">
                  <c:v>6.1384400000000001</c:v>
                </c:pt>
                <c:pt idx="7304">
                  <c:v>6.1384400000000001</c:v>
                </c:pt>
                <c:pt idx="7305">
                  <c:v>5.4563899999999999</c:v>
                </c:pt>
                <c:pt idx="7306">
                  <c:v>6.1384400000000001</c:v>
                </c:pt>
                <c:pt idx="7307">
                  <c:v>4.7743399999999996</c:v>
                </c:pt>
                <c:pt idx="7308">
                  <c:v>4.7743399999999996</c:v>
                </c:pt>
                <c:pt idx="7309">
                  <c:v>4.7743399999999996</c:v>
                </c:pt>
                <c:pt idx="7310">
                  <c:v>0</c:v>
                </c:pt>
                <c:pt idx="7311">
                  <c:v>10.8262</c:v>
                </c:pt>
                <c:pt idx="7312">
                  <c:v>5.6367700000000003</c:v>
                </c:pt>
                <c:pt idx="7313">
                  <c:v>3.8317399999999999</c:v>
                </c:pt>
                <c:pt idx="7314">
                  <c:v>5.7800799999999999</c:v>
                </c:pt>
                <c:pt idx="7315">
                  <c:v>9.3112499999999994</c:v>
                </c:pt>
                <c:pt idx="7316">
                  <c:v>9.7157999999999998</c:v>
                </c:pt>
                <c:pt idx="7317">
                  <c:v>8.3584399999999999</c:v>
                </c:pt>
                <c:pt idx="7318">
                  <c:v>8.7817500000000006</c:v>
                </c:pt>
                <c:pt idx="7319">
                  <c:v>10.4329</c:v>
                </c:pt>
                <c:pt idx="7320">
                  <c:v>10.565300000000001</c:v>
                </c:pt>
                <c:pt idx="7321">
                  <c:v>9.6213800000000003</c:v>
                </c:pt>
                <c:pt idx="7322">
                  <c:v>10.779500000000001</c:v>
                </c:pt>
                <c:pt idx="7323">
                  <c:v>9.9635300000000004</c:v>
                </c:pt>
                <c:pt idx="7324">
                  <c:v>9.2509700000000006</c:v>
                </c:pt>
                <c:pt idx="7325">
                  <c:v>10.215</c:v>
                </c:pt>
                <c:pt idx="7326">
                  <c:v>9.5752000000000006</c:v>
                </c:pt>
                <c:pt idx="7327">
                  <c:v>9.7138200000000001</c:v>
                </c:pt>
                <c:pt idx="7328">
                  <c:v>9.5486900000000006</c:v>
                </c:pt>
                <c:pt idx="7329">
                  <c:v>8.8666400000000003</c:v>
                </c:pt>
                <c:pt idx="7330">
                  <c:v>8.8666400000000003</c:v>
                </c:pt>
                <c:pt idx="7331">
                  <c:v>10.230700000000001</c:v>
                </c:pt>
                <c:pt idx="7332">
                  <c:v>10.230700000000001</c:v>
                </c:pt>
                <c:pt idx="7333">
                  <c:v>8.18459</c:v>
                </c:pt>
                <c:pt idx="7334">
                  <c:v>8.18459</c:v>
                </c:pt>
                <c:pt idx="7335">
                  <c:v>8.18459</c:v>
                </c:pt>
                <c:pt idx="7336">
                  <c:v>8.18459</c:v>
                </c:pt>
                <c:pt idx="7337">
                  <c:v>8.18459</c:v>
                </c:pt>
                <c:pt idx="7338">
                  <c:v>8.18459</c:v>
                </c:pt>
                <c:pt idx="7339">
                  <c:v>8.18459</c:v>
                </c:pt>
                <c:pt idx="7340">
                  <c:v>7.5025399999999998</c:v>
                </c:pt>
                <c:pt idx="7341">
                  <c:v>7.5025399999999998</c:v>
                </c:pt>
                <c:pt idx="7342">
                  <c:v>6.1384400000000001</c:v>
                </c:pt>
                <c:pt idx="7343">
                  <c:v>6.8204900000000004</c:v>
                </c:pt>
                <c:pt idx="7344">
                  <c:v>6.8204900000000004</c:v>
                </c:pt>
                <c:pt idx="7345">
                  <c:v>6.8204900000000004</c:v>
                </c:pt>
                <c:pt idx="7346">
                  <c:v>6.8204900000000004</c:v>
                </c:pt>
                <c:pt idx="7347">
                  <c:v>6.8204900000000004</c:v>
                </c:pt>
                <c:pt idx="7348">
                  <c:v>5.4563899999999999</c:v>
                </c:pt>
                <c:pt idx="7349">
                  <c:v>6.1384400000000001</c:v>
                </c:pt>
                <c:pt idx="7350">
                  <c:v>6.8204900000000004</c:v>
                </c:pt>
                <c:pt idx="7351">
                  <c:v>8.18459</c:v>
                </c:pt>
                <c:pt idx="7352">
                  <c:v>7.5025399999999998</c:v>
                </c:pt>
                <c:pt idx="7353">
                  <c:v>8.18459</c:v>
                </c:pt>
                <c:pt idx="7354">
                  <c:v>7.5025399999999998</c:v>
                </c:pt>
                <c:pt idx="7355">
                  <c:v>7.5025399999999998</c:v>
                </c:pt>
                <c:pt idx="7356">
                  <c:v>6.1384400000000001</c:v>
                </c:pt>
                <c:pt idx="7357">
                  <c:v>6.1384400000000001</c:v>
                </c:pt>
                <c:pt idx="7358">
                  <c:v>6.1384400000000001</c:v>
                </c:pt>
                <c:pt idx="7359">
                  <c:v>6.1384400000000001</c:v>
                </c:pt>
                <c:pt idx="7360">
                  <c:v>6.8204900000000004</c:v>
                </c:pt>
                <c:pt idx="7361">
                  <c:v>6.1384400000000001</c:v>
                </c:pt>
                <c:pt idx="7362">
                  <c:v>6.8204900000000004</c:v>
                </c:pt>
                <c:pt idx="7363">
                  <c:v>6.8204900000000004</c:v>
                </c:pt>
                <c:pt idx="7364">
                  <c:v>6.8204900000000004</c:v>
                </c:pt>
                <c:pt idx="7365">
                  <c:v>6.8204900000000004</c:v>
                </c:pt>
                <c:pt idx="7366">
                  <c:v>6.1384400000000001</c:v>
                </c:pt>
                <c:pt idx="7367">
                  <c:v>4.7743399999999996</c:v>
                </c:pt>
                <c:pt idx="7368">
                  <c:v>4.0922900000000002</c:v>
                </c:pt>
                <c:pt idx="7369">
                  <c:v>4.7743399999999996</c:v>
                </c:pt>
                <c:pt idx="7370">
                  <c:v>5.4563899999999999</c:v>
                </c:pt>
                <c:pt idx="7371">
                  <c:v>4.7743399999999996</c:v>
                </c:pt>
                <c:pt idx="7372">
                  <c:v>4.7743399999999996</c:v>
                </c:pt>
                <c:pt idx="7373">
                  <c:v>4.0922900000000002</c:v>
                </c:pt>
                <c:pt idx="7374">
                  <c:v>4.0922900000000002</c:v>
                </c:pt>
                <c:pt idx="7375">
                  <c:v>5.4563899999999999</c:v>
                </c:pt>
                <c:pt idx="7376">
                  <c:v>6.1384400000000001</c:v>
                </c:pt>
                <c:pt idx="7377">
                  <c:v>6.1384400000000001</c:v>
                </c:pt>
                <c:pt idx="7378">
                  <c:v>5.4563899999999999</c:v>
                </c:pt>
                <c:pt idx="7379">
                  <c:v>6.8204900000000004</c:v>
                </c:pt>
                <c:pt idx="7380">
                  <c:v>6.1384400000000001</c:v>
                </c:pt>
                <c:pt idx="7381">
                  <c:v>6.1384400000000001</c:v>
                </c:pt>
                <c:pt idx="7382">
                  <c:v>6.8204900000000004</c:v>
                </c:pt>
                <c:pt idx="7383">
                  <c:v>7.5025399999999998</c:v>
                </c:pt>
                <c:pt idx="7384">
                  <c:v>7.5025399999999998</c:v>
                </c:pt>
                <c:pt idx="7385">
                  <c:v>8.18459</c:v>
                </c:pt>
                <c:pt idx="7386">
                  <c:v>6.8204900000000004</c:v>
                </c:pt>
                <c:pt idx="7387">
                  <c:v>6.8204900000000004</c:v>
                </c:pt>
                <c:pt idx="7388">
                  <c:v>6.1384400000000001</c:v>
                </c:pt>
                <c:pt idx="7389">
                  <c:v>6.1384400000000001</c:v>
                </c:pt>
                <c:pt idx="7390">
                  <c:v>7.5025399999999998</c:v>
                </c:pt>
                <c:pt idx="7391">
                  <c:v>7.5025399999999998</c:v>
                </c:pt>
                <c:pt idx="7392">
                  <c:v>8.8666400000000003</c:v>
                </c:pt>
                <c:pt idx="7393">
                  <c:v>7.5025399999999998</c:v>
                </c:pt>
                <c:pt idx="7394">
                  <c:v>6.8204900000000004</c:v>
                </c:pt>
                <c:pt idx="7395">
                  <c:v>8.18459</c:v>
                </c:pt>
                <c:pt idx="7396">
                  <c:v>8.8666400000000003</c:v>
                </c:pt>
                <c:pt idx="7397">
                  <c:v>7.5025399999999998</c:v>
                </c:pt>
                <c:pt idx="7398">
                  <c:v>7.5025399999999998</c:v>
                </c:pt>
                <c:pt idx="7399">
                  <c:v>7.5025399999999998</c:v>
                </c:pt>
                <c:pt idx="7400">
                  <c:v>7.5025399999999998</c:v>
                </c:pt>
                <c:pt idx="7401">
                  <c:v>6.8204900000000004</c:v>
                </c:pt>
                <c:pt idx="7402">
                  <c:v>6.1384400000000001</c:v>
                </c:pt>
                <c:pt idx="7403">
                  <c:v>6.8204900000000004</c:v>
                </c:pt>
                <c:pt idx="7404">
                  <c:v>7.5025399999999998</c:v>
                </c:pt>
                <c:pt idx="7405">
                  <c:v>8.18459</c:v>
                </c:pt>
                <c:pt idx="7406">
                  <c:v>8.18459</c:v>
                </c:pt>
                <c:pt idx="7407">
                  <c:v>8.8666400000000003</c:v>
                </c:pt>
                <c:pt idx="7408">
                  <c:v>8.18459</c:v>
                </c:pt>
                <c:pt idx="7409">
                  <c:v>7.5025399999999998</c:v>
                </c:pt>
                <c:pt idx="7410">
                  <c:v>6.8204900000000004</c:v>
                </c:pt>
                <c:pt idx="7411">
                  <c:v>6.8204900000000004</c:v>
                </c:pt>
                <c:pt idx="7412">
                  <c:v>5.4563899999999999</c:v>
                </c:pt>
                <c:pt idx="7413">
                  <c:v>5.4563899999999999</c:v>
                </c:pt>
                <c:pt idx="7414">
                  <c:v>4.7743399999999996</c:v>
                </c:pt>
                <c:pt idx="7415">
                  <c:v>6.1384400000000001</c:v>
                </c:pt>
                <c:pt idx="7416">
                  <c:v>6.8204900000000004</c:v>
                </c:pt>
                <c:pt idx="7417">
                  <c:v>7.5025399999999998</c:v>
                </c:pt>
                <c:pt idx="7418">
                  <c:v>8.8666400000000003</c:v>
                </c:pt>
                <c:pt idx="7419">
                  <c:v>8.8666400000000003</c:v>
                </c:pt>
                <c:pt idx="7420">
                  <c:v>8.18459</c:v>
                </c:pt>
                <c:pt idx="7421">
                  <c:v>8.18459</c:v>
                </c:pt>
                <c:pt idx="7422">
                  <c:v>7.5025399999999998</c:v>
                </c:pt>
                <c:pt idx="7423">
                  <c:v>7.5025399999999998</c:v>
                </c:pt>
                <c:pt idx="7424">
                  <c:v>6.8204900000000004</c:v>
                </c:pt>
                <c:pt idx="7425">
                  <c:v>6.8204900000000004</c:v>
                </c:pt>
                <c:pt idx="7426">
                  <c:v>6.1384400000000001</c:v>
                </c:pt>
                <c:pt idx="7427">
                  <c:v>6.8204900000000004</c:v>
                </c:pt>
                <c:pt idx="7428">
                  <c:v>6.8204900000000004</c:v>
                </c:pt>
                <c:pt idx="7429">
                  <c:v>6.8204900000000004</c:v>
                </c:pt>
                <c:pt idx="7430">
                  <c:v>7.5025399999999998</c:v>
                </c:pt>
                <c:pt idx="7431">
                  <c:v>7.5025399999999998</c:v>
                </c:pt>
                <c:pt idx="7432">
                  <c:v>7.5025399999999998</c:v>
                </c:pt>
                <c:pt idx="7433">
                  <c:v>6.8204900000000004</c:v>
                </c:pt>
                <c:pt idx="7434">
                  <c:v>6.1384400000000001</c:v>
                </c:pt>
                <c:pt idx="7435">
                  <c:v>5.4563899999999999</c:v>
                </c:pt>
                <c:pt idx="7436">
                  <c:v>4.7743399999999996</c:v>
                </c:pt>
                <c:pt idx="7437">
                  <c:v>5.4563899999999999</c:v>
                </c:pt>
                <c:pt idx="7438">
                  <c:v>5.4563899999999999</c:v>
                </c:pt>
                <c:pt idx="7439">
                  <c:v>4.7743399999999996</c:v>
                </c:pt>
                <c:pt idx="7440">
                  <c:v>4.7743399999999996</c:v>
                </c:pt>
                <c:pt idx="7441">
                  <c:v>4.0922900000000002</c:v>
                </c:pt>
                <c:pt idx="7442">
                  <c:v>4.7743399999999996</c:v>
                </c:pt>
                <c:pt idx="7443">
                  <c:v>4.7743399999999996</c:v>
                </c:pt>
                <c:pt idx="7444">
                  <c:v>4.0922900000000002</c:v>
                </c:pt>
                <c:pt idx="7445">
                  <c:v>5.4563899999999999</c:v>
                </c:pt>
                <c:pt idx="7446">
                  <c:v>5.4563899999999999</c:v>
                </c:pt>
                <c:pt idx="7447">
                  <c:v>6.8204900000000004</c:v>
                </c:pt>
                <c:pt idx="7448">
                  <c:v>6.8204900000000004</c:v>
                </c:pt>
                <c:pt idx="7449">
                  <c:v>6.1384400000000001</c:v>
                </c:pt>
                <c:pt idx="7450">
                  <c:v>6.1384400000000001</c:v>
                </c:pt>
                <c:pt idx="7451">
                  <c:v>6.8204900000000004</c:v>
                </c:pt>
                <c:pt idx="7452">
                  <c:v>6.8204900000000004</c:v>
                </c:pt>
                <c:pt idx="7453">
                  <c:v>6.1384400000000001</c:v>
                </c:pt>
                <c:pt idx="7454">
                  <c:v>5.4563899999999999</c:v>
                </c:pt>
                <c:pt idx="7455">
                  <c:v>5.4563899999999999</c:v>
                </c:pt>
                <c:pt idx="7456">
                  <c:v>6.1384400000000001</c:v>
                </c:pt>
                <c:pt idx="7457">
                  <c:v>6.1384400000000001</c:v>
                </c:pt>
                <c:pt idx="7458">
                  <c:v>7.5025399999999998</c:v>
                </c:pt>
                <c:pt idx="7459">
                  <c:v>8.8666400000000003</c:v>
                </c:pt>
                <c:pt idx="7460">
                  <c:v>8.8666400000000003</c:v>
                </c:pt>
                <c:pt idx="7461">
                  <c:v>9.5486900000000006</c:v>
                </c:pt>
                <c:pt idx="7462">
                  <c:v>8.8666400000000003</c:v>
                </c:pt>
                <c:pt idx="7463">
                  <c:v>8.8666400000000003</c:v>
                </c:pt>
                <c:pt idx="7464">
                  <c:v>7.5025399999999998</c:v>
                </c:pt>
                <c:pt idx="7465">
                  <c:v>6.8204900000000004</c:v>
                </c:pt>
                <c:pt idx="7466">
                  <c:v>7.5025399999999998</c:v>
                </c:pt>
                <c:pt idx="7467">
                  <c:v>7.5025399999999998</c:v>
                </c:pt>
                <c:pt idx="7468">
                  <c:v>8.8666400000000003</c:v>
                </c:pt>
                <c:pt idx="7469">
                  <c:v>8.8666400000000003</c:v>
                </c:pt>
                <c:pt idx="7470">
                  <c:v>10.912800000000001</c:v>
                </c:pt>
                <c:pt idx="7471">
                  <c:v>10.912800000000001</c:v>
                </c:pt>
                <c:pt idx="7472">
                  <c:v>12.276899999999999</c:v>
                </c:pt>
                <c:pt idx="7473">
                  <c:v>11.594799999999999</c:v>
                </c:pt>
                <c:pt idx="7474">
                  <c:v>11.594799999999999</c:v>
                </c:pt>
                <c:pt idx="7475">
                  <c:v>10.230700000000001</c:v>
                </c:pt>
                <c:pt idx="7476">
                  <c:v>9.5486900000000006</c:v>
                </c:pt>
                <c:pt idx="7477">
                  <c:v>8.8666400000000003</c:v>
                </c:pt>
                <c:pt idx="7478">
                  <c:v>8.18459</c:v>
                </c:pt>
                <c:pt idx="7479">
                  <c:v>8.18459</c:v>
                </c:pt>
                <c:pt idx="7480">
                  <c:v>7.5025399999999998</c:v>
                </c:pt>
                <c:pt idx="7481">
                  <c:v>9.5486900000000006</c:v>
                </c:pt>
                <c:pt idx="7482">
                  <c:v>9.5486900000000006</c:v>
                </c:pt>
                <c:pt idx="7483">
                  <c:v>9.5486900000000006</c:v>
                </c:pt>
                <c:pt idx="7484">
                  <c:v>0</c:v>
                </c:pt>
                <c:pt idx="7485">
                  <c:v>0</c:v>
                </c:pt>
                <c:pt idx="7486">
                  <c:v>0</c:v>
                </c:pt>
                <c:pt idx="7487">
                  <c:v>3.85338</c:v>
                </c:pt>
                <c:pt idx="7488">
                  <c:v>2.9023400000000001</c:v>
                </c:pt>
                <c:pt idx="7489">
                  <c:v>4.67157</c:v>
                </c:pt>
                <c:pt idx="7490">
                  <c:v>3.8974199999999999</c:v>
                </c:pt>
                <c:pt idx="7491">
                  <c:v>3.3515899999999998</c:v>
                </c:pt>
                <c:pt idx="7492">
                  <c:v>4.4003199999999998</c:v>
                </c:pt>
                <c:pt idx="7493">
                  <c:v>5.2264299999999997</c:v>
                </c:pt>
                <c:pt idx="7494">
                  <c:v>4.7037899999999997</c:v>
                </c:pt>
                <c:pt idx="7495">
                  <c:v>4.2828799999999996</c:v>
                </c:pt>
                <c:pt idx="7496">
                  <c:v>4.9068300000000002</c:v>
                </c:pt>
                <c:pt idx="7497">
                  <c:v>4.5349000000000004</c:v>
                </c:pt>
                <c:pt idx="7498">
                  <c:v>6.7362900000000003</c:v>
                </c:pt>
                <c:pt idx="7499">
                  <c:v>7.0800900000000002</c:v>
                </c:pt>
                <c:pt idx="7500">
                  <c:v>6.6361499999999998</c:v>
                </c:pt>
                <c:pt idx="7501">
                  <c:v>6.9455099999999996</c:v>
                </c:pt>
                <c:pt idx="7502">
                  <c:v>6.8204900000000004</c:v>
                </c:pt>
                <c:pt idx="7503">
                  <c:v>6.8204900000000004</c:v>
                </c:pt>
                <c:pt idx="7504">
                  <c:v>7.5025399999999998</c:v>
                </c:pt>
                <c:pt idx="7505">
                  <c:v>8.18459</c:v>
                </c:pt>
                <c:pt idx="7506">
                  <c:v>8.18459</c:v>
                </c:pt>
                <c:pt idx="7507">
                  <c:v>8.18459</c:v>
                </c:pt>
                <c:pt idx="7508">
                  <c:v>8.8666400000000003</c:v>
                </c:pt>
                <c:pt idx="7509">
                  <c:v>8.8666400000000003</c:v>
                </c:pt>
                <c:pt idx="7510">
                  <c:v>10.230700000000001</c:v>
                </c:pt>
                <c:pt idx="7511">
                  <c:v>10.230700000000001</c:v>
                </c:pt>
                <c:pt idx="7512">
                  <c:v>10.230700000000001</c:v>
                </c:pt>
                <c:pt idx="7513">
                  <c:v>10.230700000000001</c:v>
                </c:pt>
                <c:pt idx="7514">
                  <c:v>10.912800000000001</c:v>
                </c:pt>
                <c:pt idx="7515">
                  <c:v>11.594799999999999</c:v>
                </c:pt>
                <c:pt idx="7516">
                  <c:v>9.5486900000000006</c:v>
                </c:pt>
                <c:pt idx="7517">
                  <c:v>9.5486900000000006</c:v>
                </c:pt>
                <c:pt idx="7518">
                  <c:v>8.8666400000000003</c:v>
                </c:pt>
                <c:pt idx="7519">
                  <c:v>8.8666400000000003</c:v>
                </c:pt>
                <c:pt idx="7520">
                  <c:v>10.912800000000001</c:v>
                </c:pt>
                <c:pt idx="7521">
                  <c:v>10.912800000000001</c:v>
                </c:pt>
                <c:pt idx="7522">
                  <c:v>10.230700000000001</c:v>
                </c:pt>
                <c:pt idx="7523">
                  <c:v>9.5486900000000006</c:v>
                </c:pt>
                <c:pt idx="7524">
                  <c:v>9.5486900000000006</c:v>
                </c:pt>
                <c:pt idx="7525">
                  <c:v>8.8666400000000003</c:v>
                </c:pt>
                <c:pt idx="7526">
                  <c:v>9.5486900000000006</c:v>
                </c:pt>
                <c:pt idx="7527">
                  <c:v>9.5486900000000006</c:v>
                </c:pt>
                <c:pt idx="7528">
                  <c:v>8.18459</c:v>
                </c:pt>
                <c:pt idx="7529">
                  <c:v>8.8666400000000003</c:v>
                </c:pt>
                <c:pt idx="7530">
                  <c:v>8.8666400000000003</c:v>
                </c:pt>
                <c:pt idx="7531">
                  <c:v>8.18459</c:v>
                </c:pt>
                <c:pt idx="7532">
                  <c:v>7.5025399999999998</c:v>
                </c:pt>
                <c:pt idx="7533">
                  <c:v>8.8666400000000003</c:v>
                </c:pt>
                <c:pt idx="7534">
                  <c:v>8.8666400000000003</c:v>
                </c:pt>
                <c:pt idx="7535">
                  <c:v>8.8666400000000003</c:v>
                </c:pt>
                <c:pt idx="7536">
                  <c:v>8.8666400000000003</c:v>
                </c:pt>
                <c:pt idx="7537">
                  <c:v>8.18459</c:v>
                </c:pt>
                <c:pt idx="7538">
                  <c:v>7.5025399999999998</c:v>
                </c:pt>
                <c:pt idx="7539">
                  <c:v>8.18459</c:v>
                </c:pt>
                <c:pt idx="7540">
                  <c:v>8.18459</c:v>
                </c:pt>
                <c:pt idx="7541">
                  <c:v>7.5025399999999998</c:v>
                </c:pt>
                <c:pt idx="7542">
                  <c:v>7.5025399999999998</c:v>
                </c:pt>
                <c:pt idx="7543">
                  <c:v>7.5025399999999998</c:v>
                </c:pt>
                <c:pt idx="7544">
                  <c:v>6.8204900000000004</c:v>
                </c:pt>
                <c:pt idx="7545">
                  <c:v>7.5025399999999998</c:v>
                </c:pt>
                <c:pt idx="7546">
                  <c:v>7.5025399999999998</c:v>
                </c:pt>
                <c:pt idx="7547">
                  <c:v>6.1384400000000001</c:v>
                </c:pt>
                <c:pt idx="7548">
                  <c:v>6.1384400000000001</c:v>
                </c:pt>
                <c:pt idx="7549">
                  <c:v>6.8204900000000004</c:v>
                </c:pt>
                <c:pt idx="7550">
                  <c:v>6.8204900000000004</c:v>
                </c:pt>
                <c:pt idx="7551">
                  <c:v>6.1384400000000001</c:v>
                </c:pt>
                <c:pt idx="7552">
                  <c:v>6.8204900000000004</c:v>
                </c:pt>
                <c:pt idx="7553">
                  <c:v>6.8204900000000004</c:v>
                </c:pt>
                <c:pt idx="7554">
                  <c:v>6.8204900000000004</c:v>
                </c:pt>
                <c:pt idx="7555">
                  <c:v>6.1384400000000001</c:v>
                </c:pt>
                <c:pt idx="7556">
                  <c:v>5.4563899999999999</c:v>
                </c:pt>
                <c:pt idx="7557">
                  <c:v>6.1384400000000001</c:v>
                </c:pt>
                <c:pt idx="7558">
                  <c:v>6.1384400000000001</c:v>
                </c:pt>
                <c:pt idx="7559">
                  <c:v>6.1384400000000001</c:v>
                </c:pt>
                <c:pt idx="7560">
                  <c:v>5.4563899999999999</c:v>
                </c:pt>
                <c:pt idx="7561">
                  <c:v>5.4563899999999999</c:v>
                </c:pt>
                <c:pt idx="7562">
                  <c:v>5.4563899999999999</c:v>
                </c:pt>
                <c:pt idx="7563">
                  <c:v>4.7743399999999996</c:v>
                </c:pt>
                <c:pt idx="7564">
                  <c:v>5.4563899999999999</c:v>
                </c:pt>
                <c:pt idx="7565">
                  <c:v>5.4563899999999999</c:v>
                </c:pt>
                <c:pt idx="7566">
                  <c:v>4.7743399999999996</c:v>
                </c:pt>
                <c:pt idx="7567">
                  <c:v>5.4563899999999999</c:v>
                </c:pt>
                <c:pt idx="7568">
                  <c:v>5.4563899999999999</c:v>
                </c:pt>
                <c:pt idx="7569">
                  <c:v>5.4563899999999999</c:v>
                </c:pt>
                <c:pt idx="7570">
                  <c:v>5.4563899999999999</c:v>
                </c:pt>
                <c:pt idx="7571">
                  <c:v>7.5025399999999998</c:v>
                </c:pt>
                <c:pt idx="7572">
                  <c:v>7.5025399999999998</c:v>
                </c:pt>
                <c:pt idx="7573">
                  <c:v>6.8204900000000004</c:v>
                </c:pt>
                <c:pt idx="7574">
                  <c:v>6.8204900000000004</c:v>
                </c:pt>
                <c:pt idx="7575">
                  <c:v>6.1384400000000001</c:v>
                </c:pt>
                <c:pt idx="7576">
                  <c:v>6.1384400000000001</c:v>
                </c:pt>
                <c:pt idx="7577">
                  <c:v>6.1384400000000001</c:v>
                </c:pt>
                <c:pt idx="7578">
                  <c:v>6.1384400000000001</c:v>
                </c:pt>
                <c:pt idx="7579">
                  <c:v>6.1384400000000001</c:v>
                </c:pt>
                <c:pt idx="7580">
                  <c:v>6.8204900000000004</c:v>
                </c:pt>
                <c:pt idx="7581">
                  <c:v>6.8204900000000004</c:v>
                </c:pt>
                <c:pt idx="7582">
                  <c:v>8.18459</c:v>
                </c:pt>
                <c:pt idx="7583">
                  <c:v>9.5486900000000006</c:v>
                </c:pt>
                <c:pt idx="7584">
                  <c:v>8.8666400000000003</c:v>
                </c:pt>
                <c:pt idx="7585">
                  <c:v>10.230700000000001</c:v>
                </c:pt>
                <c:pt idx="7586">
                  <c:v>10.230700000000001</c:v>
                </c:pt>
                <c:pt idx="7587">
                  <c:v>10.230700000000001</c:v>
                </c:pt>
                <c:pt idx="7588">
                  <c:v>10.230700000000001</c:v>
                </c:pt>
                <c:pt idx="7589">
                  <c:v>9.5486900000000006</c:v>
                </c:pt>
                <c:pt idx="7590">
                  <c:v>9.5486900000000006</c:v>
                </c:pt>
                <c:pt idx="7591">
                  <c:v>9.5486900000000006</c:v>
                </c:pt>
                <c:pt idx="7592">
                  <c:v>9.5486900000000006</c:v>
                </c:pt>
                <c:pt idx="7593">
                  <c:v>9.5486900000000006</c:v>
                </c:pt>
                <c:pt idx="7594">
                  <c:v>10.230700000000001</c:v>
                </c:pt>
                <c:pt idx="7595">
                  <c:v>10.230700000000001</c:v>
                </c:pt>
                <c:pt idx="7596">
                  <c:v>9.5486900000000006</c:v>
                </c:pt>
                <c:pt idx="7597">
                  <c:v>10.230700000000001</c:v>
                </c:pt>
                <c:pt idx="7598">
                  <c:v>9.5486900000000006</c:v>
                </c:pt>
                <c:pt idx="7599">
                  <c:v>8.8666400000000003</c:v>
                </c:pt>
                <c:pt idx="7600">
                  <c:v>7.5025399999999998</c:v>
                </c:pt>
                <c:pt idx="7601">
                  <c:v>6.8204900000000004</c:v>
                </c:pt>
                <c:pt idx="7602">
                  <c:v>4.7743399999999996</c:v>
                </c:pt>
                <c:pt idx="7603">
                  <c:v>4.0922900000000002</c:v>
                </c:pt>
                <c:pt idx="7604">
                  <c:v>4.0922900000000002</c:v>
                </c:pt>
                <c:pt idx="7605">
                  <c:v>3.41025</c:v>
                </c:pt>
                <c:pt idx="7606">
                  <c:v>4.0922900000000002</c:v>
                </c:pt>
                <c:pt idx="7607">
                  <c:v>5.4563899999999999</c:v>
                </c:pt>
                <c:pt idx="7608">
                  <c:v>5.4563899999999999</c:v>
                </c:pt>
                <c:pt idx="7609">
                  <c:v>5.4563899999999999</c:v>
                </c:pt>
                <c:pt idx="7610">
                  <c:v>5.4563899999999999</c:v>
                </c:pt>
                <c:pt idx="7611">
                  <c:v>4.7743399999999996</c:v>
                </c:pt>
                <c:pt idx="7612">
                  <c:v>7.5025399999999998</c:v>
                </c:pt>
                <c:pt idx="7613">
                  <c:v>8.18459</c:v>
                </c:pt>
                <c:pt idx="7614">
                  <c:v>9.5486900000000006</c:v>
                </c:pt>
                <c:pt idx="7615">
                  <c:v>8.8666400000000003</c:v>
                </c:pt>
                <c:pt idx="7616">
                  <c:v>9.5486900000000006</c:v>
                </c:pt>
                <c:pt idx="7617">
                  <c:v>9.5486900000000006</c:v>
                </c:pt>
                <c:pt idx="7618">
                  <c:v>9.5486900000000006</c:v>
                </c:pt>
                <c:pt idx="7619">
                  <c:v>9.5486900000000006</c:v>
                </c:pt>
                <c:pt idx="7620">
                  <c:v>10.230700000000001</c:v>
                </c:pt>
                <c:pt idx="7621">
                  <c:v>10.230700000000001</c:v>
                </c:pt>
                <c:pt idx="7622">
                  <c:v>9.5486900000000006</c:v>
                </c:pt>
                <c:pt idx="7623">
                  <c:v>8.8666400000000003</c:v>
                </c:pt>
                <c:pt idx="7624">
                  <c:v>7.5025399999999998</c:v>
                </c:pt>
                <c:pt idx="7625">
                  <c:v>7.5025399999999998</c:v>
                </c:pt>
                <c:pt idx="7626">
                  <c:v>8.18459</c:v>
                </c:pt>
                <c:pt idx="7627">
                  <c:v>8.8666400000000003</c:v>
                </c:pt>
                <c:pt idx="7628">
                  <c:v>8.8666400000000003</c:v>
                </c:pt>
                <c:pt idx="7629">
                  <c:v>6.8204900000000004</c:v>
                </c:pt>
                <c:pt idx="7630">
                  <c:v>6.1384400000000001</c:v>
                </c:pt>
                <c:pt idx="7631">
                  <c:v>6.8204900000000004</c:v>
                </c:pt>
                <c:pt idx="7632">
                  <c:v>6.1384400000000001</c:v>
                </c:pt>
                <c:pt idx="7633">
                  <c:v>6.1384400000000001</c:v>
                </c:pt>
                <c:pt idx="7634">
                  <c:v>6.8204900000000004</c:v>
                </c:pt>
                <c:pt idx="7635">
                  <c:v>7.5025399999999998</c:v>
                </c:pt>
                <c:pt idx="7636">
                  <c:v>8.18459</c:v>
                </c:pt>
                <c:pt idx="7637">
                  <c:v>8.8666400000000003</c:v>
                </c:pt>
                <c:pt idx="7638">
                  <c:v>8.8666400000000003</c:v>
                </c:pt>
                <c:pt idx="7639">
                  <c:v>10.230700000000001</c:v>
                </c:pt>
                <c:pt idx="7640">
                  <c:v>9.5486900000000006</c:v>
                </c:pt>
                <c:pt idx="7641">
                  <c:v>10.230700000000001</c:v>
                </c:pt>
                <c:pt idx="7642">
                  <c:v>10.230700000000001</c:v>
                </c:pt>
                <c:pt idx="7643">
                  <c:v>9.5486900000000006</c:v>
                </c:pt>
                <c:pt idx="7644">
                  <c:v>10.230700000000001</c:v>
                </c:pt>
                <c:pt idx="7645">
                  <c:v>9.5486900000000006</c:v>
                </c:pt>
                <c:pt idx="7646">
                  <c:v>9.5486900000000006</c:v>
                </c:pt>
                <c:pt idx="7647">
                  <c:v>10.230700000000001</c:v>
                </c:pt>
                <c:pt idx="7648">
                  <c:v>9.5486900000000006</c:v>
                </c:pt>
                <c:pt idx="7649">
                  <c:v>8.8666400000000003</c:v>
                </c:pt>
                <c:pt idx="7650">
                  <c:v>8.8666400000000003</c:v>
                </c:pt>
                <c:pt idx="7651">
                  <c:v>8.8666400000000003</c:v>
                </c:pt>
                <c:pt idx="7652">
                  <c:v>8.18459</c:v>
                </c:pt>
                <c:pt idx="7653">
                  <c:v>8.18459</c:v>
                </c:pt>
                <c:pt idx="7654">
                  <c:v>8.18459</c:v>
                </c:pt>
                <c:pt idx="7655">
                  <c:v>6.8204900000000004</c:v>
                </c:pt>
                <c:pt idx="7656">
                  <c:v>6.1384400000000001</c:v>
                </c:pt>
                <c:pt idx="7657">
                  <c:v>6.1384400000000001</c:v>
                </c:pt>
                <c:pt idx="7658">
                  <c:v>0</c:v>
                </c:pt>
                <c:pt idx="7659">
                  <c:v>0</c:v>
                </c:pt>
                <c:pt idx="7660">
                  <c:v>5.7314999999999996</c:v>
                </c:pt>
                <c:pt idx="7661">
                  <c:v>7.7067699999999997</c:v>
                </c:pt>
                <c:pt idx="7662">
                  <c:v>5.8294800000000002</c:v>
                </c:pt>
                <c:pt idx="7663">
                  <c:v>7.0073499999999997</c:v>
                </c:pt>
                <c:pt idx="7664">
                  <c:v>7.8171799999999996</c:v>
                </c:pt>
                <c:pt idx="7665">
                  <c:v>8.3789800000000003</c:v>
                </c:pt>
                <c:pt idx="7666">
                  <c:v>7.3496699999999997</c:v>
                </c:pt>
                <c:pt idx="7667">
                  <c:v>6.5330399999999997</c:v>
                </c:pt>
                <c:pt idx="7668">
                  <c:v>5.8898900000000003</c:v>
                </c:pt>
                <c:pt idx="7669">
                  <c:v>5.3536000000000001</c:v>
                </c:pt>
                <c:pt idx="7670">
                  <c:v>4.9138999999999999</c:v>
                </c:pt>
                <c:pt idx="7671">
                  <c:v>5.4418800000000003</c:v>
                </c:pt>
                <c:pt idx="7672">
                  <c:v>5.0584600000000002</c:v>
                </c:pt>
                <c:pt idx="7673">
                  <c:v>4.7200600000000001</c:v>
                </c:pt>
                <c:pt idx="7674">
                  <c:v>4.42889</c:v>
                </c:pt>
                <c:pt idx="7675">
                  <c:v>5.5564099999999996</c:v>
                </c:pt>
                <c:pt idx="7676">
                  <c:v>5.4563899999999999</c:v>
                </c:pt>
                <c:pt idx="7677">
                  <c:v>4.7743399999999996</c:v>
                </c:pt>
                <c:pt idx="7678">
                  <c:v>4.0922900000000002</c:v>
                </c:pt>
                <c:pt idx="7679">
                  <c:v>4.7743399999999996</c:v>
                </c:pt>
                <c:pt idx="7680">
                  <c:v>4.0922900000000002</c:v>
                </c:pt>
                <c:pt idx="7681">
                  <c:v>4.7743399999999996</c:v>
                </c:pt>
                <c:pt idx="7682">
                  <c:v>6.1384400000000001</c:v>
                </c:pt>
                <c:pt idx="7683">
                  <c:v>5.4563899999999999</c:v>
                </c:pt>
                <c:pt idx="7684">
                  <c:v>5.4563899999999999</c:v>
                </c:pt>
                <c:pt idx="7685">
                  <c:v>5.4563899999999999</c:v>
                </c:pt>
                <c:pt idx="7686">
                  <c:v>6.1384400000000001</c:v>
                </c:pt>
                <c:pt idx="7687">
                  <c:v>6.1384400000000001</c:v>
                </c:pt>
                <c:pt idx="7688">
                  <c:v>6.1384400000000001</c:v>
                </c:pt>
                <c:pt idx="7689">
                  <c:v>6.1384400000000001</c:v>
                </c:pt>
                <c:pt idx="7690">
                  <c:v>6.1384400000000001</c:v>
                </c:pt>
                <c:pt idx="7691">
                  <c:v>6.1384400000000001</c:v>
                </c:pt>
                <c:pt idx="7692">
                  <c:v>5.4563899999999999</c:v>
                </c:pt>
                <c:pt idx="7693">
                  <c:v>4.7743399999999996</c:v>
                </c:pt>
                <c:pt idx="7694">
                  <c:v>4.7743399999999996</c:v>
                </c:pt>
                <c:pt idx="7695">
                  <c:v>5.4563899999999999</c:v>
                </c:pt>
                <c:pt idx="7696">
                  <c:v>5.4563899999999999</c:v>
                </c:pt>
                <c:pt idx="7697">
                  <c:v>4.7743399999999996</c:v>
                </c:pt>
                <c:pt idx="7698">
                  <c:v>4.0922900000000002</c:v>
                </c:pt>
                <c:pt idx="7699">
                  <c:v>2.7282000000000002</c:v>
                </c:pt>
                <c:pt idx="7700">
                  <c:v>3.41025</c:v>
                </c:pt>
                <c:pt idx="7701">
                  <c:v>4.0922900000000002</c:v>
                </c:pt>
                <c:pt idx="7702">
                  <c:v>4.7743399999999996</c:v>
                </c:pt>
                <c:pt idx="7703">
                  <c:v>5.4563899999999999</c:v>
                </c:pt>
                <c:pt idx="7704">
                  <c:v>4.7743399999999996</c:v>
                </c:pt>
                <c:pt idx="7705">
                  <c:v>4.7743399999999996</c:v>
                </c:pt>
                <c:pt idx="7706">
                  <c:v>4.7743399999999996</c:v>
                </c:pt>
                <c:pt idx="7707">
                  <c:v>4.7743399999999996</c:v>
                </c:pt>
                <c:pt idx="7708">
                  <c:v>4.7743399999999996</c:v>
                </c:pt>
                <c:pt idx="7709">
                  <c:v>5.4563899999999999</c:v>
                </c:pt>
                <c:pt idx="7710">
                  <c:v>5.4563899999999999</c:v>
                </c:pt>
                <c:pt idx="7711">
                  <c:v>5.4563899999999999</c:v>
                </c:pt>
                <c:pt idx="7712">
                  <c:v>5.4563899999999999</c:v>
                </c:pt>
                <c:pt idx="7713">
                  <c:v>5.4563899999999999</c:v>
                </c:pt>
                <c:pt idx="7714">
                  <c:v>6.8204900000000004</c:v>
                </c:pt>
                <c:pt idx="7715">
                  <c:v>6.1384400000000001</c:v>
                </c:pt>
                <c:pt idx="7716">
                  <c:v>6.8204900000000004</c:v>
                </c:pt>
                <c:pt idx="7717">
                  <c:v>6.8204900000000004</c:v>
                </c:pt>
                <c:pt idx="7718">
                  <c:v>6.8204900000000004</c:v>
                </c:pt>
                <c:pt idx="7719">
                  <c:v>6.1384400000000001</c:v>
                </c:pt>
                <c:pt idx="7720">
                  <c:v>5.4563899999999999</c:v>
                </c:pt>
                <c:pt idx="7721">
                  <c:v>6.1384400000000001</c:v>
                </c:pt>
                <c:pt idx="7722">
                  <c:v>6.1384400000000001</c:v>
                </c:pt>
                <c:pt idx="7723">
                  <c:v>6.1384400000000001</c:v>
                </c:pt>
                <c:pt idx="7724">
                  <c:v>6.1384400000000001</c:v>
                </c:pt>
                <c:pt idx="7725">
                  <c:v>6.1384400000000001</c:v>
                </c:pt>
                <c:pt idx="7726">
                  <c:v>6.1384400000000001</c:v>
                </c:pt>
                <c:pt idx="7727">
                  <c:v>6.8204900000000004</c:v>
                </c:pt>
                <c:pt idx="7728">
                  <c:v>7.5025399999999998</c:v>
                </c:pt>
                <c:pt idx="7729">
                  <c:v>8.18459</c:v>
                </c:pt>
                <c:pt idx="7730">
                  <c:v>7.5025399999999998</c:v>
                </c:pt>
                <c:pt idx="7731">
                  <c:v>6.1384400000000001</c:v>
                </c:pt>
                <c:pt idx="7732">
                  <c:v>6.1384400000000001</c:v>
                </c:pt>
                <c:pt idx="7733">
                  <c:v>5.4563899999999999</c:v>
                </c:pt>
                <c:pt idx="7734">
                  <c:v>5.4563899999999999</c:v>
                </c:pt>
                <c:pt idx="7735">
                  <c:v>7.5025399999999998</c:v>
                </c:pt>
                <c:pt idx="7736">
                  <c:v>6.8204900000000004</c:v>
                </c:pt>
                <c:pt idx="7737">
                  <c:v>6.8204900000000004</c:v>
                </c:pt>
                <c:pt idx="7738">
                  <c:v>6.1384400000000001</c:v>
                </c:pt>
                <c:pt idx="7739">
                  <c:v>7.5025399999999998</c:v>
                </c:pt>
                <c:pt idx="7740">
                  <c:v>7.5025399999999998</c:v>
                </c:pt>
                <c:pt idx="7741">
                  <c:v>8.18459</c:v>
                </c:pt>
                <c:pt idx="7742">
                  <c:v>8.8666400000000003</c:v>
                </c:pt>
                <c:pt idx="7743">
                  <c:v>10.230700000000001</c:v>
                </c:pt>
                <c:pt idx="7744">
                  <c:v>10.230700000000001</c:v>
                </c:pt>
                <c:pt idx="7745">
                  <c:v>9.5486900000000006</c:v>
                </c:pt>
                <c:pt idx="7746">
                  <c:v>8.8666400000000003</c:v>
                </c:pt>
                <c:pt idx="7747">
                  <c:v>9.5486900000000006</c:v>
                </c:pt>
                <c:pt idx="7748">
                  <c:v>10.230700000000001</c:v>
                </c:pt>
                <c:pt idx="7749">
                  <c:v>12.276899999999999</c:v>
                </c:pt>
                <c:pt idx="7750">
                  <c:v>12.9589</c:v>
                </c:pt>
                <c:pt idx="7751">
                  <c:v>12.276899999999999</c:v>
                </c:pt>
                <c:pt idx="7752">
                  <c:v>11.594799999999999</c:v>
                </c:pt>
                <c:pt idx="7753">
                  <c:v>12.276899999999999</c:v>
                </c:pt>
                <c:pt idx="7754">
                  <c:v>12.9589</c:v>
                </c:pt>
                <c:pt idx="7755">
                  <c:v>12.9589</c:v>
                </c:pt>
                <c:pt idx="7756">
                  <c:v>11.594799999999999</c:v>
                </c:pt>
                <c:pt idx="7757">
                  <c:v>12.9589</c:v>
                </c:pt>
                <c:pt idx="7758">
                  <c:v>12.9589</c:v>
                </c:pt>
                <c:pt idx="7759">
                  <c:v>12.276899999999999</c:v>
                </c:pt>
                <c:pt idx="7760">
                  <c:v>12.9589</c:v>
                </c:pt>
                <c:pt idx="7761">
                  <c:v>10.912800000000001</c:v>
                </c:pt>
                <c:pt idx="7762">
                  <c:v>10.912800000000001</c:v>
                </c:pt>
                <c:pt idx="7763">
                  <c:v>10.912800000000001</c:v>
                </c:pt>
                <c:pt idx="7764">
                  <c:v>10.912800000000001</c:v>
                </c:pt>
                <c:pt idx="7765">
                  <c:v>11.594799999999999</c:v>
                </c:pt>
                <c:pt idx="7766">
                  <c:v>10.230700000000001</c:v>
                </c:pt>
                <c:pt idx="7767">
                  <c:v>10.230700000000001</c:v>
                </c:pt>
                <c:pt idx="7768">
                  <c:v>10.230700000000001</c:v>
                </c:pt>
                <c:pt idx="7769">
                  <c:v>11.594799999999999</c:v>
                </c:pt>
                <c:pt idx="7770">
                  <c:v>10.912800000000001</c:v>
                </c:pt>
                <c:pt idx="7771">
                  <c:v>10.912800000000001</c:v>
                </c:pt>
                <c:pt idx="7772">
                  <c:v>10.912800000000001</c:v>
                </c:pt>
                <c:pt idx="7773">
                  <c:v>10.912800000000001</c:v>
                </c:pt>
                <c:pt idx="7774">
                  <c:v>10.230700000000001</c:v>
                </c:pt>
                <c:pt idx="7775">
                  <c:v>8.8666400000000003</c:v>
                </c:pt>
                <c:pt idx="7776">
                  <c:v>8.8666400000000003</c:v>
                </c:pt>
                <c:pt idx="7777">
                  <c:v>8.8666400000000003</c:v>
                </c:pt>
                <c:pt idx="7778">
                  <c:v>8.8666400000000003</c:v>
                </c:pt>
                <c:pt idx="7779">
                  <c:v>9.5486900000000006</c:v>
                </c:pt>
                <c:pt idx="7780">
                  <c:v>8.8666400000000003</c:v>
                </c:pt>
                <c:pt idx="7781">
                  <c:v>9.5486900000000006</c:v>
                </c:pt>
                <c:pt idx="7782">
                  <c:v>9.5486900000000006</c:v>
                </c:pt>
                <c:pt idx="7783">
                  <c:v>8.8666400000000003</c:v>
                </c:pt>
                <c:pt idx="7784">
                  <c:v>8.8666400000000003</c:v>
                </c:pt>
                <c:pt idx="7785">
                  <c:v>8.8666400000000003</c:v>
                </c:pt>
                <c:pt idx="7786">
                  <c:v>8.18459</c:v>
                </c:pt>
                <c:pt idx="7787">
                  <c:v>6.8204900000000004</c:v>
                </c:pt>
                <c:pt idx="7788">
                  <c:v>7.5025399999999998</c:v>
                </c:pt>
                <c:pt idx="7789">
                  <c:v>7.5025399999999998</c:v>
                </c:pt>
                <c:pt idx="7790">
                  <c:v>7.5025399999999998</c:v>
                </c:pt>
                <c:pt idx="7791">
                  <c:v>6.8204900000000004</c:v>
                </c:pt>
                <c:pt idx="7792">
                  <c:v>8.18459</c:v>
                </c:pt>
                <c:pt idx="7793">
                  <c:v>9.5486900000000006</c:v>
                </c:pt>
                <c:pt idx="7794">
                  <c:v>10.230700000000001</c:v>
                </c:pt>
                <c:pt idx="7795">
                  <c:v>9.5486900000000006</c:v>
                </c:pt>
                <c:pt idx="7796">
                  <c:v>11.594799999999999</c:v>
                </c:pt>
                <c:pt idx="7797">
                  <c:v>10.912800000000001</c:v>
                </c:pt>
                <c:pt idx="7798">
                  <c:v>9.5486900000000006</c:v>
                </c:pt>
                <c:pt idx="7799">
                  <c:v>10.230700000000001</c:v>
                </c:pt>
                <c:pt idx="7800">
                  <c:v>9.5486900000000006</c:v>
                </c:pt>
                <c:pt idx="7801">
                  <c:v>9.5486900000000006</c:v>
                </c:pt>
                <c:pt idx="7802">
                  <c:v>10.912800000000001</c:v>
                </c:pt>
                <c:pt idx="7803">
                  <c:v>12.9589</c:v>
                </c:pt>
                <c:pt idx="7804">
                  <c:v>12.9589</c:v>
                </c:pt>
                <c:pt idx="7805">
                  <c:v>14.323</c:v>
                </c:pt>
                <c:pt idx="7806">
                  <c:v>14.323</c:v>
                </c:pt>
                <c:pt idx="7807">
                  <c:v>14.323</c:v>
                </c:pt>
                <c:pt idx="7808">
                  <c:v>13.641</c:v>
                </c:pt>
                <c:pt idx="7809">
                  <c:v>13.641</c:v>
                </c:pt>
                <c:pt idx="7810">
                  <c:v>12.276899999999999</c:v>
                </c:pt>
                <c:pt idx="7811">
                  <c:v>11.594799999999999</c:v>
                </c:pt>
                <c:pt idx="7812">
                  <c:v>12.276899999999999</c:v>
                </c:pt>
                <c:pt idx="7813">
                  <c:v>10.912800000000001</c:v>
                </c:pt>
                <c:pt idx="7814">
                  <c:v>10.912800000000001</c:v>
                </c:pt>
                <c:pt idx="7815">
                  <c:v>11.594799999999999</c:v>
                </c:pt>
                <c:pt idx="7816">
                  <c:v>10.912800000000001</c:v>
                </c:pt>
                <c:pt idx="7817">
                  <c:v>11.594799999999999</c:v>
                </c:pt>
                <c:pt idx="7818">
                  <c:v>10.912800000000001</c:v>
                </c:pt>
                <c:pt idx="7819">
                  <c:v>10.912800000000001</c:v>
                </c:pt>
                <c:pt idx="7820">
                  <c:v>8.8666400000000003</c:v>
                </c:pt>
                <c:pt idx="7821">
                  <c:v>8.18459</c:v>
                </c:pt>
                <c:pt idx="7822">
                  <c:v>7.5025399999999998</c:v>
                </c:pt>
                <c:pt idx="7823">
                  <c:v>7.5025399999999998</c:v>
                </c:pt>
                <c:pt idx="7824">
                  <c:v>7.5025399999999998</c:v>
                </c:pt>
                <c:pt idx="7825">
                  <c:v>8.18459</c:v>
                </c:pt>
                <c:pt idx="7826">
                  <c:v>9.5486900000000006</c:v>
                </c:pt>
                <c:pt idx="7827">
                  <c:v>9.5486900000000006</c:v>
                </c:pt>
                <c:pt idx="7828">
                  <c:v>9.5486900000000006</c:v>
                </c:pt>
                <c:pt idx="7829">
                  <c:v>11.594799999999999</c:v>
                </c:pt>
                <c:pt idx="7830">
                  <c:v>10.912800000000001</c:v>
                </c:pt>
                <c:pt idx="7831">
                  <c:v>11.594799999999999</c:v>
                </c:pt>
                <c:pt idx="7832">
                  <c:v>0</c:v>
                </c:pt>
                <c:pt idx="7833">
                  <c:v>0</c:v>
                </c:pt>
                <c:pt idx="7834">
                  <c:v>5.7800799999999999</c:v>
                </c:pt>
                <c:pt idx="7835">
                  <c:v>11.692299999999999</c:v>
                </c:pt>
                <c:pt idx="7836">
                  <c:v>14.636200000000001</c:v>
                </c:pt>
                <c:pt idx="7837">
                  <c:v>16.4633</c:v>
                </c:pt>
                <c:pt idx="7838">
                  <c:v>13.7194</c:v>
                </c:pt>
                <c:pt idx="7839">
                  <c:v>16.840699999999998</c:v>
                </c:pt>
                <c:pt idx="7840">
                  <c:v>16.2042</c:v>
                </c:pt>
                <c:pt idx="7841">
                  <c:v>15.739599999999999</c:v>
                </c:pt>
                <c:pt idx="7842">
                  <c:v>15.340199999999999</c:v>
                </c:pt>
                <c:pt idx="7843">
                  <c:v>15.0373</c:v>
                </c:pt>
                <c:pt idx="7844">
                  <c:v>14.763</c:v>
                </c:pt>
                <c:pt idx="7845">
                  <c:v>13.641</c:v>
                </c:pt>
                <c:pt idx="7846">
                  <c:v>12.661799999999999</c:v>
                </c:pt>
                <c:pt idx="7847">
                  <c:v>12.6159</c:v>
                </c:pt>
                <c:pt idx="7848">
                  <c:v>11.8232</c:v>
                </c:pt>
                <c:pt idx="7849">
                  <c:v>11.1355</c:v>
                </c:pt>
                <c:pt idx="7850">
                  <c:v>10.912800000000001</c:v>
                </c:pt>
                <c:pt idx="7851">
                  <c:v>10.912800000000001</c:v>
                </c:pt>
                <c:pt idx="7852">
                  <c:v>9.5486900000000006</c:v>
                </c:pt>
                <c:pt idx="7853">
                  <c:v>8.18459</c:v>
                </c:pt>
                <c:pt idx="7854">
                  <c:v>8.8666400000000003</c:v>
                </c:pt>
                <c:pt idx="7855">
                  <c:v>7.5025399999999998</c:v>
                </c:pt>
                <c:pt idx="7856">
                  <c:v>7.5025399999999998</c:v>
                </c:pt>
                <c:pt idx="7857">
                  <c:v>8.18459</c:v>
                </c:pt>
                <c:pt idx="7858">
                  <c:v>6.8204900000000004</c:v>
                </c:pt>
                <c:pt idx="7859">
                  <c:v>7.5025399999999998</c:v>
                </c:pt>
                <c:pt idx="7860">
                  <c:v>6.8204900000000004</c:v>
                </c:pt>
                <c:pt idx="7861">
                  <c:v>9.5486900000000006</c:v>
                </c:pt>
                <c:pt idx="7862">
                  <c:v>9.5486900000000006</c:v>
                </c:pt>
                <c:pt idx="7863">
                  <c:v>9.5486900000000006</c:v>
                </c:pt>
                <c:pt idx="7864">
                  <c:v>9.5486900000000006</c:v>
                </c:pt>
                <c:pt idx="7865">
                  <c:v>10.230700000000001</c:v>
                </c:pt>
                <c:pt idx="7866">
                  <c:v>10.912800000000001</c:v>
                </c:pt>
                <c:pt idx="7867">
                  <c:v>12.9589</c:v>
                </c:pt>
                <c:pt idx="7868">
                  <c:v>13.641</c:v>
                </c:pt>
                <c:pt idx="7869">
                  <c:v>13.641</c:v>
                </c:pt>
                <c:pt idx="7870">
                  <c:v>13.641</c:v>
                </c:pt>
                <c:pt idx="7871">
                  <c:v>12.9589</c:v>
                </c:pt>
                <c:pt idx="7872">
                  <c:v>15.005100000000001</c:v>
                </c:pt>
                <c:pt idx="7873">
                  <c:v>15.005100000000001</c:v>
                </c:pt>
                <c:pt idx="7874">
                  <c:v>13.641</c:v>
                </c:pt>
                <c:pt idx="7875">
                  <c:v>12.9589</c:v>
                </c:pt>
                <c:pt idx="7876">
                  <c:v>14.323</c:v>
                </c:pt>
                <c:pt idx="7877">
                  <c:v>15.005100000000001</c:v>
                </c:pt>
                <c:pt idx="7878">
                  <c:v>14.323</c:v>
                </c:pt>
                <c:pt idx="7879">
                  <c:v>12.9589</c:v>
                </c:pt>
                <c:pt idx="7880">
                  <c:v>12.9589</c:v>
                </c:pt>
                <c:pt idx="7881">
                  <c:v>12.276899999999999</c:v>
                </c:pt>
                <c:pt idx="7882">
                  <c:v>11.594799999999999</c:v>
                </c:pt>
                <c:pt idx="7883">
                  <c:v>10.912800000000001</c:v>
                </c:pt>
                <c:pt idx="7884">
                  <c:v>9.5486900000000006</c:v>
                </c:pt>
                <c:pt idx="7885">
                  <c:v>9.5486900000000006</c:v>
                </c:pt>
                <c:pt idx="7886">
                  <c:v>9.5486900000000006</c:v>
                </c:pt>
                <c:pt idx="7887">
                  <c:v>9.5486900000000006</c:v>
                </c:pt>
                <c:pt idx="7888">
                  <c:v>9.5486900000000006</c:v>
                </c:pt>
                <c:pt idx="7889">
                  <c:v>10.230700000000001</c:v>
                </c:pt>
                <c:pt idx="7890">
                  <c:v>8.8666400000000003</c:v>
                </c:pt>
                <c:pt idx="7891">
                  <c:v>9.5486900000000006</c:v>
                </c:pt>
                <c:pt idx="7892">
                  <c:v>10.912800000000001</c:v>
                </c:pt>
                <c:pt idx="7893">
                  <c:v>9.5486900000000006</c:v>
                </c:pt>
                <c:pt idx="7894">
                  <c:v>9.5486900000000006</c:v>
                </c:pt>
                <c:pt idx="7895">
                  <c:v>8.18459</c:v>
                </c:pt>
                <c:pt idx="7896">
                  <c:v>8.18459</c:v>
                </c:pt>
                <c:pt idx="7897">
                  <c:v>8.18459</c:v>
                </c:pt>
                <c:pt idx="7898">
                  <c:v>8.18459</c:v>
                </c:pt>
                <c:pt idx="7899">
                  <c:v>8.8666400000000003</c:v>
                </c:pt>
                <c:pt idx="7900">
                  <c:v>8.8666400000000003</c:v>
                </c:pt>
                <c:pt idx="7901">
                  <c:v>8.8666400000000003</c:v>
                </c:pt>
                <c:pt idx="7902">
                  <c:v>8.8666400000000003</c:v>
                </c:pt>
                <c:pt idx="7903">
                  <c:v>8.18459</c:v>
                </c:pt>
                <c:pt idx="7904">
                  <c:v>8.8666400000000003</c:v>
                </c:pt>
                <c:pt idx="7905">
                  <c:v>8.18459</c:v>
                </c:pt>
                <c:pt idx="7906">
                  <c:v>6.8204900000000004</c:v>
                </c:pt>
                <c:pt idx="7907">
                  <c:v>6.8204900000000004</c:v>
                </c:pt>
                <c:pt idx="7908">
                  <c:v>6.1384400000000001</c:v>
                </c:pt>
                <c:pt idx="7909">
                  <c:v>4.7743399999999996</c:v>
                </c:pt>
                <c:pt idx="7910">
                  <c:v>4.7743399999999996</c:v>
                </c:pt>
                <c:pt idx="7911">
                  <c:v>4.0922900000000002</c:v>
                </c:pt>
                <c:pt idx="7912">
                  <c:v>4.0922900000000002</c:v>
                </c:pt>
                <c:pt idx="7913">
                  <c:v>6.1384400000000001</c:v>
                </c:pt>
                <c:pt idx="7914">
                  <c:v>6.1384400000000001</c:v>
                </c:pt>
                <c:pt idx="7915">
                  <c:v>6.8204900000000004</c:v>
                </c:pt>
                <c:pt idx="7916">
                  <c:v>6.1384400000000001</c:v>
                </c:pt>
                <c:pt idx="7917">
                  <c:v>8.18459</c:v>
                </c:pt>
                <c:pt idx="7918">
                  <c:v>8.8666400000000003</c:v>
                </c:pt>
                <c:pt idx="7919">
                  <c:v>8.8666400000000003</c:v>
                </c:pt>
                <c:pt idx="7920">
                  <c:v>10.230700000000001</c:v>
                </c:pt>
                <c:pt idx="7921">
                  <c:v>10.912800000000001</c:v>
                </c:pt>
                <c:pt idx="7922">
                  <c:v>11.594799999999999</c:v>
                </c:pt>
                <c:pt idx="7923">
                  <c:v>11.594799999999999</c:v>
                </c:pt>
                <c:pt idx="7924">
                  <c:v>11.594799999999999</c:v>
                </c:pt>
                <c:pt idx="7925">
                  <c:v>11.594799999999999</c:v>
                </c:pt>
                <c:pt idx="7926">
                  <c:v>11.594799999999999</c:v>
                </c:pt>
                <c:pt idx="7927">
                  <c:v>12.276899999999999</c:v>
                </c:pt>
                <c:pt idx="7928">
                  <c:v>13.641</c:v>
                </c:pt>
                <c:pt idx="7929">
                  <c:v>13.641</c:v>
                </c:pt>
                <c:pt idx="7930">
                  <c:v>14.323</c:v>
                </c:pt>
                <c:pt idx="7931">
                  <c:v>12.276899999999999</c:v>
                </c:pt>
                <c:pt idx="7932">
                  <c:v>11.594799999999999</c:v>
                </c:pt>
                <c:pt idx="7933">
                  <c:v>11.594799999999999</c:v>
                </c:pt>
                <c:pt idx="7934">
                  <c:v>12.276899999999999</c:v>
                </c:pt>
                <c:pt idx="7935">
                  <c:v>10.912800000000001</c:v>
                </c:pt>
                <c:pt idx="7936">
                  <c:v>10.912800000000001</c:v>
                </c:pt>
                <c:pt idx="7937">
                  <c:v>9.5486900000000006</c:v>
                </c:pt>
                <c:pt idx="7938">
                  <c:v>8.18459</c:v>
                </c:pt>
                <c:pt idx="7939">
                  <c:v>8.18459</c:v>
                </c:pt>
                <c:pt idx="7940">
                  <c:v>7.5025399999999998</c:v>
                </c:pt>
                <c:pt idx="7941">
                  <c:v>8.8666400000000003</c:v>
                </c:pt>
                <c:pt idx="7942">
                  <c:v>9.5486900000000006</c:v>
                </c:pt>
                <c:pt idx="7943">
                  <c:v>9.5486900000000006</c:v>
                </c:pt>
                <c:pt idx="7944">
                  <c:v>9.5486900000000006</c:v>
                </c:pt>
                <c:pt idx="7945">
                  <c:v>9.5486900000000006</c:v>
                </c:pt>
                <c:pt idx="7946">
                  <c:v>8.18459</c:v>
                </c:pt>
                <c:pt idx="7947">
                  <c:v>8.8666400000000003</c:v>
                </c:pt>
                <c:pt idx="7948">
                  <c:v>8.18459</c:v>
                </c:pt>
                <c:pt idx="7949">
                  <c:v>8.18459</c:v>
                </c:pt>
                <c:pt idx="7950">
                  <c:v>8.18459</c:v>
                </c:pt>
                <c:pt idx="7951">
                  <c:v>6.8204900000000004</c:v>
                </c:pt>
                <c:pt idx="7952">
                  <c:v>6.8204900000000004</c:v>
                </c:pt>
                <c:pt idx="7953">
                  <c:v>6.8204900000000004</c:v>
                </c:pt>
                <c:pt idx="7954">
                  <c:v>6.8204900000000004</c:v>
                </c:pt>
                <c:pt idx="7955">
                  <c:v>6.8204900000000004</c:v>
                </c:pt>
                <c:pt idx="7956">
                  <c:v>8.18459</c:v>
                </c:pt>
                <c:pt idx="7957">
                  <c:v>8.8666400000000003</c:v>
                </c:pt>
                <c:pt idx="7958">
                  <c:v>8.8666400000000003</c:v>
                </c:pt>
                <c:pt idx="7959">
                  <c:v>8.18459</c:v>
                </c:pt>
                <c:pt idx="7960">
                  <c:v>6.8204900000000004</c:v>
                </c:pt>
                <c:pt idx="7961">
                  <c:v>6.8204900000000004</c:v>
                </c:pt>
                <c:pt idx="7962">
                  <c:v>6.8204900000000004</c:v>
                </c:pt>
                <c:pt idx="7963">
                  <c:v>6.8204900000000004</c:v>
                </c:pt>
                <c:pt idx="7964">
                  <c:v>6.8204900000000004</c:v>
                </c:pt>
                <c:pt idx="7965">
                  <c:v>5.4563899999999999</c:v>
                </c:pt>
                <c:pt idx="7966">
                  <c:v>6.1384400000000001</c:v>
                </c:pt>
                <c:pt idx="7967">
                  <c:v>6.1384400000000001</c:v>
                </c:pt>
                <c:pt idx="7968">
                  <c:v>6.8204900000000004</c:v>
                </c:pt>
                <c:pt idx="7969">
                  <c:v>6.1384400000000001</c:v>
                </c:pt>
                <c:pt idx="7970">
                  <c:v>6.1384400000000001</c:v>
                </c:pt>
                <c:pt idx="7971">
                  <c:v>6.1384400000000001</c:v>
                </c:pt>
                <c:pt idx="7972">
                  <c:v>6.1384400000000001</c:v>
                </c:pt>
                <c:pt idx="7973">
                  <c:v>5.4563899999999999</c:v>
                </c:pt>
                <c:pt idx="7974">
                  <c:v>4.0922900000000002</c:v>
                </c:pt>
                <c:pt idx="7975">
                  <c:v>4.0922900000000002</c:v>
                </c:pt>
                <c:pt idx="7976">
                  <c:v>4.0922900000000002</c:v>
                </c:pt>
                <c:pt idx="7977">
                  <c:v>4.0922900000000002</c:v>
                </c:pt>
                <c:pt idx="7978">
                  <c:v>4.7743399999999996</c:v>
                </c:pt>
                <c:pt idx="7979">
                  <c:v>4.7743399999999996</c:v>
                </c:pt>
                <c:pt idx="7980">
                  <c:v>6.1384400000000001</c:v>
                </c:pt>
                <c:pt idx="7981">
                  <c:v>6.1384400000000001</c:v>
                </c:pt>
                <c:pt idx="7982">
                  <c:v>7.5025399999999998</c:v>
                </c:pt>
                <c:pt idx="7983">
                  <c:v>6.8204900000000004</c:v>
                </c:pt>
                <c:pt idx="7984">
                  <c:v>6.8204900000000004</c:v>
                </c:pt>
                <c:pt idx="7985">
                  <c:v>7.5025399999999998</c:v>
                </c:pt>
                <c:pt idx="7986">
                  <c:v>8.8666400000000003</c:v>
                </c:pt>
                <c:pt idx="7987">
                  <c:v>8.8666400000000003</c:v>
                </c:pt>
                <c:pt idx="7988">
                  <c:v>8.18459</c:v>
                </c:pt>
                <c:pt idx="7989">
                  <c:v>8.18459</c:v>
                </c:pt>
                <c:pt idx="7990">
                  <c:v>8.18459</c:v>
                </c:pt>
                <c:pt idx="7991">
                  <c:v>8.8666400000000003</c:v>
                </c:pt>
                <c:pt idx="7992">
                  <c:v>9.5486900000000006</c:v>
                </c:pt>
                <c:pt idx="7993">
                  <c:v>10.230700000000001</c:v>
                </c:pt>
                <c:pt idx="7994">
                  <c:v>10.912800000000001</c:v>
                </c:pt>
                <c:pt idx="7995">
                  <c:v>10.912800000000001</c:v>
                </c:pt>
                <c:pt idx="7996">
                  <c:v>10.912800000000001</c:v>
                </c:pt>
                <c:pt idx="7997">
                  <c:v>10.912800000000001</c:v>
                </c:pt>
                <c:pt idx="7998">
                  <c:v>10.912800000000001</c:v>
                </c:pt>
                <c:pt idx="7999">
                  <c:v>9.5486900000000006</c:v>
                </c:pt>
                <c:pt idx="8000">
                  <c:v>9.5486900000000006</c:v>
                </c:pt>
                <c:pt idx="8001">
                  <c:v>9.5486900000000006</c:v>
                </c:pt>
                <c:pt idx="8002">
                  <c:v>9.5486900000000006</c:v>
                </c:pt>
                <c:pt idx="8003">
                  <c:v>9.5486900000000006</c:v>
                </c:pt>
                <c:pt idx="8004">
                  <c:v>8.18459</c:v>
                </c:pt>
                <c:pt idx="8005">
                  <c:v>8.18459</c:v>
                </c:pt>
                <c:pt idx="8006">
                  <c:v>0</c:v>
                </c:pt>
                <c:pt idx="8007">
                  <c:v>22.362300000000001</c:v>
                </c:pt>
                <c:pt idx="8008">
                  <c:v>11.5602</c:v>
                </c:pt>
                <c:pt idx="8009">
                  <c:v>11.6258</c:v>
                </c:pt>
                <c:pt idx="8010">
                  <c:v>8.7817500000000006</c:v>
                </c:pt>
                <c:pt idx="8011">
                  <c:v>7.0314300000000003</c:v>
                </c:pt>
                <c:pt idx="8012">
                  <c:v>5.8797300000000003</c:v>
                </c:pt>
                <c:pt idx="8013">
                  <c:v>5.0397699999999999</c:v>
                </c:pt>
                <c:pt idx="8014">
                  <c:v>5.8924300000000001</c:v>
                </c:pt>
                <c:pt idx="8015">
                  <c:v>6.5455800000000002</c:v>
                </c:pt>
                <c:pt idx="8016">
                  <c:v>7.0800900000000002</c:v>
                </c:pt>
                <c:pt idx="8017">
                  <c:v>6.4344299999999999</c:v>
                </c:pt>
                <c:pt idx="8018">
                  <c:v>6.8893800000000001</c:v>
                </c:pt>
                <c:pt idx="8019">
                  <c:v>6.35731</c:v>
                </c:pt>
                <c:pt idx="8020">
                  <c:v>5.9088399999999996</c:v>
                </c:pt>
                <c:pt idx="8021">
                  <c:v>5.5130999999999997</c:v>
                </c:pt>
                <c:pt idx="8022">
                  <c:v>6.6505299999999998</c:v>
                </c:pt>
                <c:pt idx="8023">
                  <c:v>6.2573299999999996</c:v>
                </c:pt>
                <c:pt idx="8024">
                  <c:v>6.1384400000000001</c:v>
                </c:pt>
                <c:pt idx="8025">
                  <c:v>5.4563899999999999</c:v>
                </c:pt>
                <c:pt idx="8026">
                  <c:v>5.4563899999999999</c:v>
                </c:pt>
                <c:pt idx="8027">
                  <c:v>5.4563899999999999</c:v>
                </c:pt>
                <c:pt idx="8028">
                  <c:v>5.4563899999999999</c:v>
                </c:pt>
                <c:pt idx="8029">
                  <c:v>6.8204900000000004</c:v>
                </c:pt>
                <c:pt idx="8030">
                  <c:v>8.18459</c:v>
                </c:pt>
                <c:pt idx="8031">
                  <c:v>8.18459</c:v>
                </c:pt>
                <c:pt idx="8032">
                  <c:v>6.8204900000000004</c:v>
                </c:pt>
                <c:pt idx="8033">
                  <c:v>8.18459</c:v>
                </c:pt>
                <c:pt idx="8034">
                  <c:v>8.18459</c:v>
                </c:pt>
                <c:pt idx="8035">
                  <c:v>8.18459</c:v>
                </c:pt>
                <c:pt idx="8036">
                  <c:v>8.8666400000000003</c:v>
                </c:pt>
                <c:pt idx="8037">
                  <c:v>10.912800000000001</c:v>
                </c:pt>
                <c:pt idx="8038">
                  <c:v>11.594799999999999</c:v>
                </c:pt>
                <c:pt idx="8039">
                  <c:v>10.912800000000001</c:v>
                </c:pt>
                <c:pt idx="8040">
                  <c:v>10.912800000000001</c:v>
                </c:pt>
                <c:pt idx="8041">
                  <c:v>10.912800000000001</c:v>
                </c:pt>
                <c:pt idx="8042">
                  <c:v>10.912800000000001</c:v>
                </c:pt>
                <c:pt idx="8043">
                  <c:v>11.594799999999999</c:v>
                </c:pt>
                <c:pt idx="8044">
                  <c:v>10.912800000000001</c:v>
                </c:pt>
                <c:pt idx="8045">
                  <c:v>10.912800000000001</c:v>
                </c:pt>
                <c:pt idx="8046">
                  <c:v>12.9589</c:v>
                </c:pt>
                <c:pt idx="8047">
                  <c:v>10.912800000000001</c:v>
                </c:pt>
                <c:pt idx="8048">
                  <c:v>12.276899999999999</c:v>
                </c:pt>
                <c:pt idx="8049">
                  <c:v>14.323</c:v>
                </c:pt>
                <c:pt idx="8050">
                  <c:v>14.323</c:v>
                </c:pt>
                <c:pt idx="8051">
                  <c:v>12.276899999999999</c:v>
                </c:pt>
                <c:pt idx="8052">
                  <c:v>12.276899999999999</c:v>
                </c:pt>
                <c:pt idx="8053">
                  <c:v>12.276899999999999</c:v>
                </c:pt>
                <c:pt idx="8054">
                  <c:v>11.594799999999999</c:v>
                </c:pt>
                <c:pt idx="8055">
                  <c:v>9.5486900000000006</c:v>
                </c:pt>
                <c:pt idx="8056">
                  <c:v>9.5486900000000006</c:v>
                </c:pt>
                <c:pt idx="8057">
                  <c:v>10.230700000000001</c:v>
                </c:pt>
                <c:pt idx="8058">
                  <c:v>12.276899999999999</c:v>
                </c:pt>
                <c:pt idx="8059">
                  <c:v>12.9589</c:v>
                </c:pt>
                <c:pt idx="8060">
                  <c:v>12.276899999999999</c:v>
                </c:pt>
                <c:pt idx="8061">
                  <c:v>12.9589</c:v>
                </c:pt>
                <c:pt idx="8062">
                  <c:v>13.641</c:v>
                </c:pt>
                <c:pt idx="8063">
                  <c:v>12.9589</c:v>
                </c:pt>
                <c:pt idx="8064">
                  <c:v>11.594799999999999</c:v>
                </c:pt>
                <c:pt idx="8065">
                  <c:v>10.912800000000001</c:v>
                </c:pt>
                <c:pt idx="8066">
                  <c:v>9.5486900000000006</c:v>
                </c:pt>
                <c:pt idx="8067">
                  <c:v>8.8666400000000003</c:v>
                </c:pt>
                <c:pt idx="8068">
                  <c:v>8.8666400000000003</c:v>
                </c:pt>
                <c:pt idx="8069">
                  <c:v>8.8666400000000003</c:v>
                </c:pt>
                <c:pt idx="8070">
                  <c:v>8.8666400000000003</c:v>
                </c:pt>
                <c:pt idx="8071">
                  <c:v>8.18459</c:v>
                </c:pt>
                <c:pt idx="8072">
                  <c:v>9.5486900000000006</c:v>
                </c:pt>
                <c:pt idx="8073">
                  <c:v>9.5486900000000006</c:v>
                </c:pt>
                <c:pt idx="8074">
                  <c:v>8.8666400000000003</c:v>
                </c:pt>
                <c:pt idx="8075">
                  <c:v>8.8666400000000003</c:v>
                </c:pt>
                <c:pt idx="8076">
                  <c:v>5.4563899999999999</c:v>
                </c:pt>
                <c:pt idx="8077">
                  <c:v>5.4563899999999999</c:v>
                </c:pt>
                <c:pt idx="8078">
                  <c:v>7.5025399999999998</c:v>
                </c:pt>
                <c:pt idx="8079">
                  <c:v>6.1384400000000001</c:v>
                </c:pt>
                <c:pt idx="8080">
                  <c:v>5.4563899999999999</c:v>
                </c:pt>
                <c:pt idx="8081">
                  <c:v>5.4563899999999999</c:v>
                </c:pt>
                <c:pt idx="8082">
                  <c:v>6.1384400000000001</c:v>
                </c:pt>
                <c:pt idx="8083">
                  <c:v>6.1384400000000001</c:v>
                </c:pt>
                <c:pt idx="8084">
                  <c:v>5.4563899999999999</c:v>
                </c:pt>
                <c:pt idx="8085">
                  <c:v>6.1384400000000001</c:v>
                </c:pt>
                <c:pt idx="8086">
                  <c:v>6.1384400000000001</c:v>
                </c:pt>
                <c:pt idx="8087">
                  <c:v>6.1384400000000001</c:v>
                </c:pt>
                <c:pt idx="8088">
                  <c:v>6.1384400000000001</c:v>
                </c:pt>
                <c:pt idx="8089">
                  <c:v>6.1384400000000001</c:v>
                </c:pt>
                <c:pt idx="8090">
                  <c:v>6.8204900000000004</c:v>
                </c:pt>
                <c:pt idx="8091">
                  <c:v>6.1384400000000001</c:v>
                </c:pt>
                <c:pt idx="8092">
                  <c:v>6.1384400000000001</c:v>
                </c:pt>
                <c:pt idx="8093">
                  <c:v>7.5025399999999998</c:v>
                </c:pt>
                <c:pt idx="8094">
                  <c:v>7.5025399999999998</c:v>
                </c:pt>
                <c:pt idx="8095">
                  <c:v>6.8204900000000004</c:v>
                </c:pt>
                <c:pt idx="8096">
                  <c:v>7.5025399999999998</c:v>
                </c:pt>
                <c:pt idx="8097">
                  <c:v>7.5025399999999998</c:v>
                </c:pt>
                <c:pt idx="8098">
                  <c:v>9.5486900000000006</c:v>
                </c:pt>
                <c:pt idx="8099">
                  <c:v>10.230700000000001</c:v>
                </c:pt>
                <c:pt idx="8100">
                  <c:v>12.276899999999999</c:v>
                </c:pt>
                <c:pt idx="8101">
                  <c:v>13.641</c:v>
                </c:pt>
                <c:pt idx="8102">
                  <c:v>12.9589</c:v>
                </c:pt>
                <c:pt idx="8103">
                  <c:v>12.9589</c:v>
                </c:pt>
                <c:pt idx="8104">
                  <c:v>12.9589</c:v>
                </c:pt>
                <c:pt idx="8105">
                  <c:v>12.276899999999999</c:v>
                </c:pt>
                <c:pt idx="8106">
                  <c:v>13.641</c:v>
                </c:pt>
                <c:pt idx="8107">
                  <c:v>11.594799999999999</c:v>
                </c:pt>
                <c:pt idx="8108">
                  <c:v>11.594799999999999</c:v>
                </c:pt>
                <c:pt idx="8109">
                  <c:v>11.594799999999999</c:v>
                </c:pt>
                <c:pt idx="8110">
                  <c:v>10.912800000000001</c:v>
                </c:pt>
                <c:pt idx="8111">
                  <c:v>11.594799999999999</c:v>
                </c:pt>
                <c:pt idx="8112">
                  <c:v>11.594799999999999</c:v>
                </c:pt>
                <c:pt idx="8113">
                  <c:v>10.912800000000001</c:v>
                </c:pt>
                <c:pt idx="8114">
                  <c:v>10.912800000000001</c:v>
                </c:pt>
                <c:pt idx="8115">
                  <c:v>11.594799999999999</c:v>
                </c:pt>
                <c:pt idx="8116">
                  <c:v>10.230700000000001</c:v>
                </c:pt>
                <c:pt idx="8117">
                  <c:v>8.18459</c:v>
                </c:pt>
                <c:pt idx="8118">
                  <c:v>6.8204900000000004</c:v>
                </c:pt>
                <c:pt idx="8119">
                  <c:v>6.8204900000000004</c:v>
                </c:pt>
                <c:pt idx="8120">
                  <c:v>7.5025399999999998</c:v>
                </c:pt>
                <c:pt idx="8121">
                  <c:v>8.18459</c:v>
                </c:pt>
                <c:pt idx="8122">
                  <c:v>8.8666400000000003</c:v>
                </c:pt>
                <c:pt idx="8123">
                  <c:v>7.5025399999999998</c:v>
                </c:pt>
                <c:pt idx="8124">
                  <c:v>8.8666400000000003</c:v>
                </c:pt>
                <c:pt idx="8125">
                  <c:v>10.230700000000001</c:v>
                </c:pt>
                <c:pt idx="8126">
                  <c:v>11.594799999999999</c:v>
                </c:pt>
                <c:pt idx="8127">
                  <c:v>12.9589</c:v>
                </c:pt>
                <c:pt idx="8128">
                  <c:v>11.594799999999999</c:v>
                </c:pt>
                <c:pt idx="8129">
                  <c:v>12.276899999999999</c:v>
                </c:pt>
                <c:pt idx="8130">
                  <c:v>10.912800000000001</c:v>
                </c:pt>
                <c:pt idx="8131">
                  <c:v>11.594799999999999</c:v>
                </c:pt>
                <c:pt idx="8132">
                  <c:v>12.276899999999999</c:v>
                </c:pt>
                <c:pt idx="8133">
                  <c:v>11.594799999999999</c:v>
                </c:pt>
                <c:pt idx="8134">
                  <c:v>11.594799999999999</c:v>
                </c:pt>
                <c:pt idx="8135">
                  <c:v>12.276899999999999</c:v>
                </c:pt>
                <c:pt idx="8136">
                  <c:v>12.276899999999999</c:v>
                </c:pt>
                <c:pt idx="8137">
                  <c:v>12.9589</c:v>
                </c:pt>
                <c:pt idx="8138">
                  <c:v>12.276899999999999</c:v>
                </c:pt>
                <c:pt idx="8139">
                  <c:v>10.912800000000001</c:v>
                </c:pt>
                <c:pt idx="8140">
                  <c:v>11.594799999999999</c:v>
                </c:pt>
                <c:pt idx="8141">
                  <c:v>11.594799999999999</c:v>
                </c:pt>
                <c:pt idx="8142">
                  <c:v>10.230700000000001</c:v>
                </c:pt>
                <c:pt idx="8143">
                  <c:v>8.8666400000000003</c:v>
                </c:pt>
                <c:pt idx="8144">
                  <c:v>8.18459</c:v>
                </c:pt>
                <c:pt idx="8145">
                  <c:v>9.5486900000000006</c:v>
                </c:pt>
                <c:pt idx="8146">
                  <c:v>8.8666400000000003</c:v>
                </c:pt>
                <c:pt idx="8147">
                  <c:v>10.912800000000001</c:v>
                </c:pt>
                <c:pt idx="8148">
                  <c:v>10.912800000000001</c:v>
                </c:pt>
                <c:pt idx="8149">
                  <c:v>10.230700000000001</c:v>
                </c:pt>
                <c:pt idx="8150">
                  <c:v>9.5486900000000006</c:v>
                </c:pt>
                <c:pt idx="8151">
                  <c:v>10.230700000000001</c:v>
                </c:pt>
                <c:pt idx="8152">
                  <c:v>11.594799999999999</c:v>
                </c:pt>
                <c:pt idx="8153">
                  <c:v>11.594799999999999</c:v>
                </c:pt>
                <c:pt idx="8154">
                  <c:v>11.594799999999999</c:v>
                </c:pt>
                <c:pt idx="8155">
                  <c:v>11.594799999999999</c:v>
                </c:pt>
                <c:pt idx="8156">
                  <c:v>11.594799999999999</c:v>
                </c:pt>
                <c:pt idx="8157">
                  <c:v>11.594799999999999</c:v>
                </c:pt>
                <c:pt idx="8158">
                  <c:v>12.276899999999999</c:v>
                </c:pt>
                <c:pt idx="8159">
                  <c:v>11.594799999999999</c:v>
                </c:pt>
                <c:pt idx="8160">
                  <c:v>10.912800000000001</c:v>
                </c:pt>
                <c:pt idx="8161">
                  <c:v>11.594799999999999</c:v>
                </c:pt>
                <c:pt idx="8162">
                  <c:v>9.5486900000000006</c:v>
                </c:pt>
                <c:pt idx="8163">
                  <c:v>10.912800000000001</c:v>
                </c:pt>
                <c:pt idx="8164">
                  <c:v>9.5486900000000006</c:v>
                </c:pt>
                <c:pt idx="8165">
                  <c:v>10.230700000000001</c:v>
                </c:pt>
                <c:pt idx="8166">
                  <c:v>12.276899999999999</c:v>
                </c:pt>
                <c:pt idx="8167">
                  <c:v>12.9589</c:v>
                </c:pt>
                <c:pt idx="8168">
                  <c:v>12.276899999999999</c:v>
                </c:pt>
                <c:pt idx="8169">
                  <c:v>10.912800000000001</c:v>
                </c:pt>
                <c:pt idx="8170">
                  <c:v>10.230700000000001</c:v>
                </c:pt>
                <c:pt idx="8171">
                  <c:v>8.8666400000000003</c:v>
                </c:pt>
                <c:pt idx="8172">
                  <c:v>9.5486900000000006</c:v>
                </c:pt>
                <c:pt idx="8173">
                  <c:v>10.230700000000001</c:v>
                </c:pt>
                <c:pt idx="8174">
                  <c:v>9.5486900000000006</c:v>
                </c:pt>
                <c:pt idx="8175">
                  <c:v>9.5486900000000006</c:v>
                </c:pt>
                <c:pt idx="8176">
                  <c:v>8.8666400000000003</c:v>
                </c:pt>
                <c:pt idx="8177">
                  <c:v>9.5486900000000006</c:v>
                </c:pt>
                <c:pt idx="8178">
                  <c:v>9.5486900000000006</c:v>
                </c:pt>
                <c:pt idx="8179">
                  <c:v>8.8666400000000003</c:v>
                </c:pt>
                <c:pt idx="8180">
                  <c:v>0</c:v>
                </c:pt>
                <c:pt idx="8181">
                  <c:v>0</c:v>
                </c:pt>
                <c:pt idx="8182">
                  <c:v>5.7800799999999999</c:v>
                </c:pt>
                <c:pt idx="8183">
                  <c:v>3.8974199999999999</c:v>
                </c:pt>
                <c:pt idx="8184">
                  <c:v>2.9272499999999999</c:v>
                </c:pt>
                <c:pt idx="8185">
                  <c:v>4.7037899999999997</c:v>
                </c:pt>
                <c:pt idx="8186">
                  <c:v>3.9198200000000001</c:v>
                </c:pt>
                <c:pt idx="8187">
                  <c:v>3.3681399999999999</c:v>
                </c:pt>
                <c:pt idx="8188">
                  <c:v>5.8924300000000001</c:v>
                </c:pt>
                <c:pt idx="8189">
                  <c:v>6.55816</c:v>
                </c:pt>
                <c:pt idx="8190">
                  <c:v>8.2601099999999992</c:v>
                </c:pt>
                <c:pt idx="8191">
                  <c:v>7.5186500000000001</c:v>
                </c:pt>
                <c:pt idx="8192">
                  <c:v>7.8735799999999996</c:v>
                </c:pt>
                <c:pt idx="8193">
                  <c:v>8.18459</c:v>
                </c:pt>
                <c:pt idx="8194">
                  <c:v>9.2853200000000005</c:v>
                </c:pt>
                <c:pt idx="8195">
                  <c:v>9.4619499999999999</c:v>
                </c:pt>
                <c:pt idx="8196">
                  <c:v>8.8673800000000007</c:v>
                </c:pt>
                <c:pt idx="8197">
                  <c:v>8.3516200000000005</c:v>
                </c:pt>
                <c:pt idx="8198">
                  <c:v>9.5486900000000006</c:v>
                </c:pt>
                <c:pt idx="8199">
                  <c:v>10.230700000000001</c:v>
                </c:pt>
                <c:pt idx="8200">
                  <c:v>9.5486900000000006</c:v>
                </c:pt>
                <c:pt idx="8201">
                  <c:v>9.5486900000000006</c:v>
                </c:pt>
                <c:pt idx="8202">
                  <c:v>10.230700000000001</c:v>
                </c:pt>
                <c:pt idx="8203">
                  <c:v>10.230700000000001</c:v>
                </c:pt>
                <c:pt idx="8204">
                  <c:v>10.230700000000001</c:v>
                </c:pt>
                <c:pt idx="8205">
                  <c:v>9.5486900000000006</c:v>
                </c:pt>
                <c:pt idx="8206">
                  <c:v>10.230700000000001</c:v>
                </c:pt>
                <c:pt idx="8207">
                  <c:v>9.5486900000000006</c:v>
                </c:pt>
                <c:pt idx="8208">
                  <c:v>9.5486900000000006</c:v>
                </c:pt>
                <c:pt idx="8209">
                  <c:v>8.8666400000000003</c:v>
                </c:pt>
                <c:pt idx="8210">
                  <c:v>9.5486900000000006</c:v>
                </c:pt>
                <c:pt idx="8211">
                  <c:v>8.18459</c:v>
                </c:pt>
                <c:pt idx="8212">
                  <c:v>8.8666400000000003</c:v>
                </c:pt>
                <c:pt idx="8213">
                  <c:v>8.8666400000000003</c:v>
                </c:pt>
                <c:pt idx="8214">
                  <c:v>8.8666400000000003</c:v>
                </c:pt>
                <c:pt idx="8215">
                  <c:v>8.18459</c:v>
                </c:pt>
                <c:pt idx="8216">
                  <c:v>8.18459</c:v>
                </c:pt>
                <c:pt idx="8217">
                  <c:v>7.5025399999999998</c:v>
                </c:pt>
                <c:pt idx="8218">
                  <c:v>7.5025399999999998</c:v>
                </c:pt>
                <c:pt idx="8219">
                  <c:v>7.5025399999999998</c:v>
                </c:pt>
                <c:pt idx="8220">
                  <c:v>8.18459</c:v>
                </c:pt>
                <c:pt idx="8221">
                  <c:v>7.5025399999999998</c:v>
                </c:pt>
                <c:pt idx="8222">
                  <c:v>8.18459</c:v>
                </c:pt>
                <c:pt idx="8223">
                  <c:v>6.8204900000000004</c:v>
                </c:pt>
                <c:pt idx="8224">
                  <c:v>7.5025399999999998</c:v>
                </c:pt>
                <c:pt idx="8225">
                  <c:v>8.18459</c:v>
                </c:pt>
                <c:pt idx="8226">
                  <c:v>8.8666400000000003</c:v>
                </c:pt>
                <c:pt idx="8227">
                  <c:v>8.8666400000000003</c:v>
                </c:pt>
                <c:pt idx="8228">
                  <c:v>9.5486900000000006</c:v>
                </c:pt>
                <c:pt idx="8229">
                  <c:v>8.8666400000000003</c:v>
                </c:pt>
                <c:pt idx="8230">
                  <c:v>8.18459</c:v>
                </c:pt>
                <c:pt idx="8231">
                  <c:v>8.18459</c:v>
                </c:pt>
                <c:pt idx="8232">
                  <c:v>7.5025399999999998</c:v>
                </c:pt>
                <c:pt idx="8233">
                  <c:v>8.8666400000000003</c:v>
                </c:pt>
                <c:pt idx="8234">
                  <c:v>8.8666400000000003</c:v>
                </c:pt>
                <c:pt idx="8235">
                  <c:v>8.8666400000000003</c:v>
                </c:pt>
                <c:pt idx="8236">
                  <c:v>9.5486900000000006</c:v>
                </c:pt>
                <c:pt idx="8237">
                  <c:v>10.912800000000001</c:v>
                </c:pt>
                <c:pt idx="8238">
                  <c:v>11.594799999999999</c:v>
                </c:pt>
                <c:pt idx="8239">
                  <c:v>10.912800000000001</c:v>
                </c:pt>
                <c:pt idx="8240">
                  <c:v>11.594799999999999</c:v>
                </c:pt>
                <c:pt idx="8241">
                  <c:v>10.912800000000001</c:v>
                </c:pt>
                <c:pt idx="8242">
                  <c:v>10.230700000000001</c:v>
                </c:pt>
                <c:pt idx="8243">
                  <c:v>9.5486900000000006</c:v>
                </c:pt>
                <c:pt idx="8244">
                  <c:v>10.230700000000001</c:v>
                </c:pt>
                <c:pt idx="8245">
                  <c:v>8.8666400000000003</c:v>
                </c:pt>
                <c:pt idx="8246">
                  <c:v>10.912800000000001</c:v>
                </c:pt>
                <c:pt idx="8247">
                  <c:v>11.594799999999999</c:v>
                </c:pt>
                <c:pt idx="8248">
                  <c:v>11.594799999999999</c:v>
                </c:pt>
                <c:pt idx="8249">
                  <c:v>12.276899999999999</c:v>
                </c:pt>
                <c:pt idx="8250">
                  <c:v>12.276899999999999</c:v>
                </c:pt>
                <c:pt idx="8251">
                  <c:v>11.594799999999999</c:v>
                </c:pt>
                <c:pt idx="8252">
                  <c:v>12.276899999999999</c:v>
                </c:pt>
                <c:pt idx="8253">
                  <c:v>12.276899999999999</c:v>
                </c:pt>
                <c:pt idx="8254">
                  <c:v>11.594799999999999</c:v>
                </c:pt>
                <c:pt idx="8255">
                  <c:v>10.912800000000001</c:v>
                </c:pt>
                <c:pt idx="8256">
                  <c:v>10.912800000000001</c:v>
                </c:pt>
                <c:pt idx="8257">
                  <c:v>10.230700000000001</c:v>
                </c:pt>
                <c:pt idx="8258">
                  <c:v>10.912800000000001</c:v>
                </c:pt>
                <c:pt idx="8259">
                  <c:v>10.230700000000001</c:v>
                </c:pt>
                <c:pt idx="8260">
                  <c:v>9.5486900000000006</c:v>
                </c:pt>
                <c:pt idx="8261">
                  <c:v>8.8666400000000003</c:v>
                </c:pt>
                <c:pt idx="8262">
                  <c:v>10.230700000000001</c:v>
                </c:pt>
                <c:pt idx="8263">
                  <c:v>8.8666400000000003</c:v>
                </c:pt>
                <c:pt idx="8264">
                  <c:v>9.5486900000000006</c:v>
                </c:pt>
                <c:pt idx="8265">
                  <c:v>8.8666400000000003</c:v>
                </c:pt>
                <c:pt idx="8266">
                  <c:v>9.5486900000000006</c:v>
                </c:pt>
                <c:pt idx="8267">
                  <c:v>10.912800000000001</c:v>
                </c:pt>
                <c:pt idx="8268">
                  <c:v>10.230700000000001</c:v>
                </c:pt>
                <c:pt idx="8269">
                  <c:v>10.912800000000001</c:v>
                </c:pt>
                <c:pt idx="8270">
                  <c:v>11.594799999999999</c:v>
                </c:pt>
                <c:pt idx="8271">
                  <c:v>11.594799999999999</c:v>
                </c:pt>
                <c:pt idx="8272">
                  <c:v>11.594799999999999</c:v>
                </c:pt>
                <c:pt idx="8273">
                  <c:v>11.594799999999999</c:v>
                </c:pt>
                <c:pt idx="8274">
                  <c:v>10.912800000000001</c:v>
                </c:pt>
                <c:pt idx="8275">
                  <c:v>12.276899999999999</c:v>
                </c:pt>
                <c:pt idx="8276">
                  <c:v>12.276899999999999</c:v>
                </c:pt>
                <c:pt idx="8277">
                  <c:v>12.276899999999999</c:v>
                </c:pt>
                <c:pt idx="8278">
                  <c:v>12.9589</c:v>
                </c:pt>
                <c:pt idx="8279">
                  <c:v>14.323</c:v>
                </c:pt>
                <c:pt idx="8280">
                  <c:v>13.641</c:v>
                </c:pt>
                <c:pt idx="8281">
                  <c:v>12.276899999999999</c:v>
                </c:pt>
                <c:pt idx="8282">
                  <c:v>12.9589</c:v>
                </c:pt>
                <c:pt idx="8283">
                  <c:v>12.276899999999999</c:v>
                </c:pt>
                <c:pt idx="8284">
                  <c:v>12.276899999999999</c:v>
                </c:pt>
                <c:pt idx="8285">
                  <c:v>11.594799999999999</c:v>
                </c:pt>
                <c:pt idx="8286">
                  <c:v>11.594799999999999</c:v>
                </c:pt>
                <c:pt idx="8287">
                  <c:v>10.912800000000001</c:v>
                </c:pt>
                <c:pt idx="8288">
                  <c:v>10.230700000000001</c:v>
                </c:pt>
                <c:pt idx="8289">
                  <c:v>9.5486900000000006</c:v>
                </c:pt>
                <c:pt idx="8290">
                  <c:v>8.8666400000000003</c:v>
                </c:pt>
                <c:pt idx="8291">
                  <c:v>8.8666400000000003</c:v>
                </c:pt>
                <c:pt idx="8292">
                  <c:v>8.18459</c:v>
                </c:pt>
                <c:pt idx="8293">
                  <c:v>7.5025399999999998</c:v>
                </c:pt>
                <c:pt idx="8294">
                  <c:v>6.8204900000000004</c:v>
                </c:pt>
                <c:pt idx="8295">
                  <c:v>6.8204900000000004</c:v>
                </c:pt>
                <c:pt idx="8296">
                  <c:v>6.1384400000000001</c:v>
                </c:pt>
                <c:pt idx="8297">
                  <c:v>4.7743399999999996</c:v>
                </c:pt>
                <c:pt idx="8298">
                  <c:v>5.4563899999999999</c:v>
                </c:pt>
                <c:pt idx="8299">
                  <c:v>6.1384400000000001</c:v>
                </c:pt>
                <c:pt idx="8300">
                  <c:v>6.8204900000000004</c:v>
                </c:pt>
                <c:pt idx="8301">
                  <c:v>6.1384400000000001</c:v>
                </c:pt>
                <c:pt idx="8302">
                  <c:v>6.1384400000000001</c:v>
                </c:pt>
                <c:pt idx="8303">
                  <c:v>6.1384400000000001</c:v>
                </c:pt>
                <c:pt idx="8304">
                  <c:v>6.8204900000000004</c:v>
                </c:pt>
                <c:pt idx="8305">
                  <c:v>7.5025399999999998</c:v>
                </c:pt>
                <c:pt idx="8306">
                  <c:v>8.18459</c:v>
                </c:pt>
                <c:pt idx="8307">
                  <c:v>8.8666400000000003</c:v>
                </c:pt>
                <c:pt idx="8308">
                  <c:v>9.5486900000000006</c:v>
                </c:pt>
                <c:pt idx="8309">
                  <c:v>10.230700000000001</c:v>
                </c:pt>
                <c:pt idx="8310">
                  <c:v>10.912800000000001</c:v>
                </c:pt>
                <c:pt idx="8311">
                  <c:v>10.912800000000001</c:v>
                </c:pt>
                <c:pt idx="8312">
                  <c:v>12.276899999999999</c:v>
                </c:pt>
                <c:pt idx="8313">
                  <c:v>12.9589</c:v>
                </c:pt>
                <c:pt idx="8314">
                  <c:v>12.276899999999999</c:v>
                </c:pt>
                <c:pt idx="8315">
                  <c:v>11.594799999999999</c:v>
                </c:pt>
                <c:pt idx="8316">
                  <c:v>11.594799999999999</c:v>
                </c:pt>
                <c:pt idx="8317">
                  <c:v>11.594799999999999</c:v>
                </c:pt>
                <c:pt idx="8318">
                  <c:v>10.912800000000001</c:v>
                </c:pt>
                <c:pt idx="8319">
                  <c:v>10.912800000000001</c:v>
                </c:pt>
                <c:pt idx="8320">
                  <c:v>12.276899999999999</c:v>
                </c:pt>
                <c:pt idx="8321">
                  <c:v>11.594799999999999</c:v>
                </c:pt>
                <c:pt idx="8322">
                  <c:v>10.912800000000001</c:v>
                </c:pt>
                <c:pt idx="8323">
                  <c:v>11.594799999999999</c:v>
                </c:pt>
                <c:pt idx="8324">
                  <c:v>11.594799999999999</c:v>
                </c:pt>
                <c:pt idx="8325">
                  <c:v>10.912800000000001</c:v>
                </c:pt>
                <c:pt idx="8326">
                  <c:v>10.912800000000001</c:v>
                </c:pt>
                <c:pt idx="8327">
                  <c:v>10.912800000000001</c:v>
                </c:pt>
                <c:pt idx="8328">
                  <c:v>10.912800000000001</c:v>
                </c:pt>
                <c:pt idx="8329">
                  <c:v>10.912800000000001</c:v>
                </c:pt>
                <c:pt idx="8330">
                  <c:v>10.912800000000001</c:v>
                </c:pt>
                <c:pt idx="8331">
                  <c:v>10.230700000000001</c:v>
                </c:pt>
                <c:pt idx="8332">
                  <c:v>10.912800000000001</c:v>
                </c:pt>
                <c:pt idx="8333">
                  <c:v>10.912800000000001</c:v>
                </c:pt>
                <c:pt idx="8334">
                  <c:v>10.230700000000001</c:v>
                </c:pt>
                <c:pt idx="8335">
                  <c:v>10.230700000000001</c:v>
                </c:pt>
                <c:pt idx="8336">
                  <c:v>10.912800000000001</c:v>
                </c:pt>
                <c:pt idx="8337">
                  <c:v>9.5486900000000006</c:v>
                </c:pt>
                <c:pt idx="8338">
                  <c:v>8.8666400000000003</c:v>
                </c:pt>
                <c:pt idx="8339">
                  <c:v>8.8666400000000003</c:v>
                </c:pt>
                <c:pt idx="8340">
                  <c:v>8.18459</c:v>
                </c:pt>
                <c:pt idx="8341">
                  <c:v>6.8204900000000004</c:v>
                </c:pt>
                <c:pt idx="8342">
                  <c:v>6.1384400000000001</c:v>
                </c:pt>
                <c:pt idx="8343">
                  <c:v>6.1384400000000001</c:v>
                </c:pt>
                <c:pt idx="8344">
                  <c:v>5.4563899999999999</c:v>
                </c:pt>
                <c:pt idx="8345">
                  <c:v>6.8204900000000004</c:v>
                </c:pt>
                <c:pt idx="8346">
                  <c:v>6.1384400000000001</c:v>
                </c:pt>
                <c:pt idx="8347">
                  <c:v>4.7743399999999996</c:v>
                </c:pt>
                <c:pt idx="8348">
                  <c:v>5.4563899999999999</c:v>
                </c:pt>
                <c:pt idx="8349">
                  <c:v>6.1384400000000001</c:v>
                </c:pt>
                <c:pt idx="8350">
                  <c:v>6.1384400000000001</c:v>
                </c:pt>
                <c:pt idx="8351">
                  <c:v>6.8204900000000004</c:v>
                </c:pt>
                <c:pt idx="8352">
                  <c:v>7.5025399999999998</c:v>
                </c:pt>
                <c:pt idx="8353">
                  <c:v>8.18459</c:v>
                </c:pt>
                <c:pt idx="8354">
                  <c:v>227.35</c:v>
                </c:pt>
                <c:pt idx="8355">
                  <c:v>11.3675</c:v>
                </c:pt>
                <c:pt idx="8356">
                  <c:v>11.659000000000001</c:v>
                </c:pt>
                <c:pt idx="8357">
                  <c:v>11.692299999999999</c:v>
                </c:pt>
                <c:pt idx="8358">
                  <c:v>8.8195999999999994</c:v>
                </c:pt>
                <c:pt idx="8359">
                  <c:v>14.1114</c:v>
                </c:pt>
                <c:pt idx="8360">
                  <c:v>13.758900000000001</c:v>
                </c:pt>
                <c:pt idx="8361">
                  <c:v>11.788500000000001</c:v>
                </c:pt>
                <c:pt idx="8362">
                  <c:v>10.334099999999999</c:v>
                </c:pt>
                <c:pt idx="8363">
                  <c:v>9.1814300000000006</c:v>
                </c:pt>
                <c:pt idx="8364">
                  <c:v>9.4564900000000005</c:v>
                </c:pt>
                <c:pt idx="8365">
                  <c:v>8.5927399999999992</c:v>
                </c:pt>
                <c:pt idx="8366">
                  <c:v>7.8849600000000004</c:v>
                </c:pt>
                <c:pt idx="8367">
                  <c:v>7.2751900000000003</c:v>
                </c:pt>
                <c:pt idx="8368">
                  <c:v>6.7613300000000001</c:v>
                </c:pt>
                <c:pt idx="8369">
                  <c:v>6.3079700000000001</c:v>
                </c:pt>
                <c:pt idx="8370">
                  <c:v>6.6577500000000001</c:v>
                </c:pt>
                <c:pt idx="8371">
                  <c:v>6.2637200000000002</c:v>
                </c:pt>
                <c:pt idx="8372">
                  <c:v>6.1384400000000001</c:v>
                </c:pt>
                <c:pt idx="8373">
                  <c:v>6.1384400000000001</c:v>
                </c:pt>
                <c:pt idx="8374">
                  <c:v>5.4563899999999999</c:v>
                </c:pt>
                <c:pt idx="8375">
                  <c:v>6.1384400000000001</c:v>
                </c:pt>
                <c:pt idx="8376">
                  <c:v>5.4563899999999999</c:v>
                </c:pt>
                <c:pt idx="8377">
                  <c:v>4.0922900000000002</c:v>
                </c:pt>
                <c:pt idx="8378">
                  <c:v>4.7743399999999996</c:v>
                </c:pt>
                <c:pt idx="8379">
                  <c:v>4.7743399999999996</c:v>
                </c:pt>
                <c:pt idx="8380">
                  <c:v>4.7743399999999996</c:v>
                </c:pt>
                <c:pt idx="8381">
                  <c:v>7.5025399999999998</c:v>
                </c:pt>
                <c:pt idx="8382">
                  <c:v>6.8204900000000004</c:v>
                </c:pt>
                <c:pt idx="8383">
                  <c:v>7.5025399999999998</c:v>
                </c:pt>
                <c:pt idx="8384">
                  <c:v>8.18459</c:v>
                </c:pt>
                <c:pt idx="8385">
                  <c:v>9.5486900000000006</c:v>
                </c:pt>
                <c:pt idx="8386">
                  <c:v>9.5486900000000006</c:v>
                </c:pt>
                <c:pt idx="8387">
                  <c:v>9.5486900000000006</c:v>
                </c:pt>
                <c:pt idx="8388">
                  <c:v>11.594799999999999</c:v>
                </c:pt>
                <c:pt idx="8389">
                  <c:v>12.276899999999999</c:v>
                </c:pt>
                <c:pt idx="8390">
                  <c:v>13.641</c:v>
                </c:pt>
                <c:pt idx="8391">
                  <c:v>15.005100000000001</c:v>
                </c:pt>
                <c:pt idx="8392">
                  <c:v>15.687099999999999</c:v>
                </c:pt>
                <c:pt idx="8393">
                  <c:v>15.687099999999999</c:v>
                </c:pt>
                <c:pt idx="8394">
                  <c:v>15.687099999999999</c:v>
                </c:pt>
                <c:pt idx="8395">
                  <c:v>16.369199999999999</c:v>
                </c:pt>
                <c:pt idx="8396">
                  <c:v>15.687099999999999</c:v>
                </c:pt>
                <c:pt idx="8397">
                  <c:v>16.369199999999999</c:v>
                </c:pt>
                <c:pt idx="8398">
                  <c:v>16.369199999999999</c:v>
                </c:pt>
                <c:pt idx="8399">
                  <c:v>14.323</c:v>
                </c:pt>
                <c:pt idx="8400">
                  <c:v>13.641</c:v>
                </c:pt>
                <c:pt idx="8401">
                  <c:v>13.641</c:v>
                </c:pt>
                <c:pt idx="8402">
                  <c:v>12.9589</c:v>
                </c:pt>
                <c:pt idx="8403">
                  <c:v>12.9589</c:v>
                </c:pt>
                <c:pt idx="8404">
                  <c:v>12.9589</c:v>
                </c:pt>
                <c:pt idx="8405">
                  <c:v>10.912800000000001</c:v>
                </c:pt>
                <c:pt idx="8406">
                  <c:v>10.912800000000001</c:v>
                </c:pt>
                <c:pt idx="8407">
                  <c:v>10.912800000000001</c:v>
                </c:pt>
                <c:pt idx="8408">
                  <c:v>9.5486900000000006</c:v>
                </c:pt>
                <c:pt idx="8409">
                  <c:v>7.5025399999999998</c:v>
                </c:pt>
                <c:pt idx="8410">
                  <c:v>7.5025399999999998</c:v>
                </c:pt>
                <c:pt idx="8411">
                  <c:v>6.8204900000000004</c:v>
                </c:pt>
                <c:pt idx="8412">
                  <c:v>6.8204900000000004</c:v>
                </c:pt>
                <c:pt idx="8413">
                  <c:v>6.8204900000000004</c:v>
                </c:pt>
                <c:pt idx="8414">
                  <c:v>7.5025399999999998</c:v>
                </c:pt>
                <c:pt idx="8415">
                  <c:v>9.5486900000000006</c:v>
                </c:pt>
                <c:pt idx="8416">
                  <c:v>9.5486900000000006</c:v>
                </c:pt>
                <c:pt idx="8417">
                  <c:v>10.230700000000001</c:v>
                </c:pt>
                <c:pt idx="8418">
                  <c:v>9.5486900000000006</c:v>
                </c:pt>
                <c:pt idx="8419">
                  <c:v>10.912800000000001</c:v>
                </c:pt>
                <c:pt idx="8420">
                  <c:v>11.594799999999999</c:v>
                </c:pt>
                <c:pt idx="8421">
                  <c:v>11.594799999999999</c:v>
                </c:pt>
                <c:pt idx="8422">
                  <c:v>10.912800000000001</c:v>
                </c:pt>
                <c:pt idx="8423">
                  <c:v>11.594799999999999</c:v>
                </c:pt>
                <c:pt idx="8424">
                  <c:v>10.230700000000001</c:v>
                </c:pt>
                <c:pt idx="8425">
                  <c:v>10.230700000000001</c:v>
                </c:pt>
                <c:pt idx="8426">
                  <c:v>10.230700000000001</c:v>
                </c:pt>
                <c:pt idx="8427">
                  <c:v>10.912800000000001</c:v>
                </c:pt>
                <c:pt idx="8428">
                  <c:v>10.912800000000001</c:v>
                </c:pt>
                <c:pt idx="8429">
                  <c:v>12.9589</c:v>
                </c:pt>
                <c:pt idx="8430">
                  <c:v>12.276899999999999</c:v>
                </c:pt>
                <c:pt idx="8431">
                  <c:v>12.9589</c:v>
                </c:pt>
                <c:pt idx="8432">
                  <c:v>10.912800000000001</c:v>
                </c:pt>
                <c:pt idx="8433">
                  <c:v>10.912800000000001</c:v>
                </c:pt>
                <c:pt idx="8434">
                  <c:v>9.5486900000000006</c:v>
                </c:pt>
                <c:pt idx="8435">
                  <c:v>10.230700000000001</c:v>
                </c:pt>
                <c:pt idx="8436">
                  <c:v>9.5486900000000006</c:v>
                </c:pt>
                <c:pt idx="8437">
                  <c:v>10.230700000000001</c:v>
                </c:pt>
                <c:pt idx="8438">
                  <c:v>8.8666400000000003</c:v>
                </c:pt>
                <c:pt idx="8439">
                  <c:v>9.5486900000000006</c:v>
                </c:pt>
                <c:pt idx="8440">
                  <c:v>8.18459</c:v>
                </c:pt>
                <c:pt idx="8441">
                  <c:v>8.18459</c:v>
                </c:pt>
                <c:pt idx="8442">
                  <c:v>8.8666400000000003</c:v>
                </c:pt>
                <c:pt idx="8443">
                  <c:v>8.8666400000000003</c:v>
                </c:pt>
                <c:pt idx="8444">
                  <c:v>8.18459</c:v>
                </c:pt>
                <c:pt idx="8445">
                  <c:v>8.8666400000000003</c:v>
                </c:pt>
                <c:pt idx="8446">
                  <c:v>8.8666400000000003</c:v>
                </c:pt>
                <c:pt idx="8447">
                  <c:v>7.5025399999999998</c:v>
                </c:pt>
                <c:pt idx="8448">
                  <c:v>6.8204900000000004</c:v>
                </c:pt>
                <c:pt idx="8449">
                  <c:v>7.5025399999999998</c:v>
                </c:pt>
                <c:pt idx="8450">
                  <c:v>7.5025399999999998</c:v>
                </c:pt>
                <c:pt idx="8451">
                  <c:v>6.8204900000000004</c:v>
                </c:pt>
                <c:pt idx="8452">
                  <c:v>6.1384400000000001</c:v>
                </c:pt>
                <c:pt idx="8453">
                  <c:v>6.8204900000000004</c:v>
                </c:pt>
                <c:pt idx="8454">
                  <c:v>6.1384400000000001</c:v>
                </c:pt>
                <c:pt idx="8455">
                  <c:v>7.5025399999999998</c:v>
                </c:pt>
                <c:pt idx="8456">
                  <c:v>7.5025399999999998</c:v>
                </c:pt>
                <c:pt idx="8457">
                  <c:v>7.5025399999999998</c:v>
                </c:pt>
                <c:pt idx="8458">
                  <c:v>7.5025399999999998</c:v>
                </c:pt>
                <c:pt idx="8459">
                  <c:v>6.8204900000000004</c:v>
                </c:pt>
                <c:pt idx="8460">
                  <c:v>6.8204900000000004</c:v>
                </c:pt>
                <c:pt idx="8461">
                  <c:v>8.8666400000000003</c:v>
                </c:pt>
                <c:pt idx="8462">
                  <c:v>8.18459</c:v>
                </c:pt>
                <c:pt idx="8463">
                  <c:v>7.5025399999999998</c:v>
                </c:pt>
                <c:pt idx="8464">
                  <c:v>8.8666400000000003</c:v>
                </c:pt>
                <c:pt idx="8465">
                  <c:v>10.230700000000001</c:v>
                </c:pt>
                <c:pt idx="8466">
                  <c:v>10.912800000000001</c:v>
                </c:pt>
                <c:pt idx="8467">
                  <c:v>10.912800000000001</c:v>
                </c:pt>
                <c:pt idx="8468">
                  <c:v>10.912800000000001</c:v>
                </c:pt>
                <c:pt idx="8469">
                  <c:v>11.594799999999999</c:v>
                </c:pt>
                <c:pt idx="8470">
                  <c:v>11.594799999999999</c:v>
                </c:pt>
                <c:pt idx="8471">
                  <c:v>10.912800000000001</c:v>
                </c:pt>
                <c:pt idx="8472">
                  <c:v>9.5486900000000006</c:v>
                </c:pt>
                <c:pt idx="8473">
                  <c:v>9.5486900000000006</c:v>
                </c:pt>
                <c:pt idx="8474">
                  <c:v>10.912800000000001</c:v>
                </c:pt>
                <c:pt idx="8475">
                  <c:v>11.594799999999999</c:v>
                </c:pt>
                <c:pt idx="8476">
                  <c:v>12.276899999999999</c:v>
                </c:pt>
                <c:pt idx="8477">
                  <c:v>12.276899999999999</c:v>
                </c:pt>
                <c:pt idx="8478">
                  <c:v>11.594799999999999</c:v>
                </c:pt>
                <c:pt idx="8479">
                  <c:v>11.594799999999999</c:v>
                </c:pt>
                <c:pt idx="8480">
                  <c:v>10.912800000000001</c:v>
                </c:pt>
                <c:pt idx="8481">
                  <c:v>10.230700000000001</c:v>
                </c:pt>
                <c:pt idx="8482">
                  <c:v>9.5486900000000006</c:v>
                </c:pt>
                <c:pt idx="8483">
                  <c:v>8.18459</c:v>
                </c:pt>
                <c:pt idx="8484">
                  <c:v>8.8666400000000003</c:v>
                </c:pt>
                <c:pt idx="8485">
                  <c:v>8.8666400000000003</c:v>
                </c:pt>
                <c:pt idx="8486">
                  <c:v>10.912800000000001</c:v>
                </c:pt>
                <c:pt idx="8487">
                  <c:v>10.230700000000001</c:v>
                </c:pt>
                <c:pt idx="8488">
                  <c:v>11.594799999999999</c:v>
                </c:pt>
                <c:pt idx="8489">
                  <c:v>11.594799999999999</c:v>
                </c:pt>
                <c:pt idx="8490">
                  <c:v>12.276899999999999</c:v>
                </c:pt>
                <c:pt idx="8491">
                  <c:v>10.912800000000001</c:v>
                </c:pt>
                <c:pt idx="8492">
                  <c:v>10.230700000000001</c:v>
                </c:pt>
                <c:pt idx="8493">
                  <c:v>10.230700000000001</c:v>
                </c:pt>
                <c:pt idx="8494">
                  <c:v>10.230700000000001</c:v>
                </c:pt>
                <c:pt idx="8495">
                  <c:v>9.5486900000000006</c:v>
                </c:pt>
                <c:pt idx="8496">
                  <c:v>10.912800000000001</c:v>
                </c:pt>
                <c:pt idx="8497">
                  <c:v>11.594799999999999</c:v>
                </c:pt>
                <c:pt idx="8498">
                  <c:v>13.641</c:v>
                </c:pt>
                <c:pt idx="8499">
                  <c:v>13.641</c:v>
                </c:pt>
                <c:pt idx="8500">
                  <c:v>12.9589</c:v>
                </c:pt>
                <c:pt idx="8501">
                  <c:v>12.276899999999999</c:v>
                </c:pt>
                <c:pt idx="8502">
                  <c:v>11.594799999999999</c:v>
                </c:pt>
                <c:pt idx="8503">
                  <c:v>10.230700000000001</c:v>
                </c:pt>
                <c:pt idx="8504">
                  <c:v>9.5486900000000006</c:v>
                </c:pt>
                <c:pt idx="8505">
                  <c:v>9.5486900000000006</c:v>
                </c:pt>
                <c:pt idx="8506">
                  <c:v>9.5486900000000006</c:v>
                </c:pt>
                <c:pt idx="8507">
                  <c:v>9.5486900000000006</c:v>
                </c:pt>
                <c:pt idx="8508">
                  <c:v>8.18459</c:v>
                </c:pt>
                <c:pt idx="8509">
                  <c:v>8.8666400000000003</c:v>
                </c:pt>
                <c:pt idx="8510">
                  <c:v>10.230700000000001</c:v>
                </c:pt>
                <c:pt idx="8511">
                  <c:v>9.5486900000000006</c:v>
                </c:pt>
                <c:pt idx="8512">
                  <c:v>10.230700000000001</c:v>
                </c:pt>
                <c:pt idx="8513">
                  <c:v>9.5486900000000006</c:v>
                </c:pt>
                <c:pt idx="8514">
                  <c:v>8.8666400000000003</c:v>
                </c:pt>
                <c:pt idx="8515">
                  <c:v>6.8204900000000004</c:v>
                </c:pt>
                <c:pt idx="8516">
                  <c:v>6.8204900000000004</c:v>
                </c:pt>
                <c:pt idx="8517">
                  <c:v>8.8666400000000003</c:v>
                </c:pt>
                <c:pt idx="8518">
                  <c:v>8.18459</c:v>
                </c:pt>
                <c:pt idx="8519">
                  <c:v>8.18459</c:v>
                </c:pt>
                <c:pt idx="8520">
                  <c:v>8.18459</c:v>
                </c:pt>
                <c:pt idx="8521">
                  <c:v>8.8666400000000003</c:v>
                </c:pt>
                <c:pt idx="8522">
                  <c:v>8.18459</c:v>
                </c:pt>
                <c:pt idx="8523">
                  <c:v>8.8666400000000003</c:v>
                </c:pt>
                <c:pt idx="8524">
                  <c:v>8.8666400000000003</c:v>
                </c:pt>
                <c:pt idx="8525">
                  <c:v>9.5486900000000006</c:v>
                </c:pt>
                <c:pt idx="8526">
                  <c:v>10.230700000000001</c:v>
                </c:pt>
                <c:pt idx="8527">
                  <c:v>9.5486900000000006</c:v>
                </c:pt>
                <c:pt idx="8528">
                  <c:v>0</c:v>
                </c:pt>
                <c:pt idx="8529">
                  <c:v>11.759499999999999</c:v>
                </c:pt>
                <c:pt idx="8530">
                  <c:v>5.8797300000000003</c:v>
                </c:pt>
                <c:pt idx="8531">
                  <c:v>3.9424800000000002</c:v>
                </c:pt>
                <c:pt idx="8532">
                  <c:v>8.85778</c:v>
                </c:pt>
                <c:pt idx="8533">
                  <c:v>9.4728999999999992</c:v>
                </c:pt>
                <c:pt idx="8534">
                  <c:v>7.8849600000000004</c:v>
                </c:pt>
                <c:pt idx="8535">
                  <c:v>6.7697200000000004</c:v>
                </c:pt>
                <c:pt idx="8536">
                  <c:v>5.9180000000000001</c:v>
                </c:pt>
                <c:pt idx="8537">
                  <c:v>7.9001799999999998</c:v>
                </c:pt>
                <c:pt idx="8538">
                  <c:v>8.2887900000000005</c:v>
                </c:pt>
                <c:pt idx="8539">
                  <c:v>8.6198899999999998</c:v>
                </c:pt>
                <c:pt idx="8540">
                  <c:v>7.8963700000000001</c:v>
                </c:pt>
                <c:pt idx="8541">
                  <c:v>8.2064699999999995</c:v>
                </c:pt>
                <c:pt idx="8542">
                  <c:v>7.6159299999999996</c:v>
                </c:pt>
                <c:pt idx="8543">
                  <c:v>8.6935599999999997</c:v>
                </c:pt>
                <c:pt idx="8544">
                  <c:v>8.1460799999999995</c:v>
                </c:pt>
                <c:pt idx="8545">
                  <c:v>8.3687000000000005</c:v>
                </c:pt>
                <c:pt idx="8546">
                  <c:v>8.18459</c:v>
                </c:pt>
                <c:pt idx="8547">
                  <c:v>9.5486900000000006</c:v>
                </c:pt>
                <c:pt idx="8548">
                  <c:v>9.5486900000000006</c:v>
                </c:pt>
                <c:pt idx="8549">
                  <c:v>10.230700000000001</c:v>
                </c:pt>
                <c:pt idx="8550">
                  <c:v>10.912800000000001</c:v>
                </c:pt>
                <c:pt idx="8551">
                  <c:v>10.912800000000001</c:v>
                </c:pt>
                <c:pt idx="8552">
                  <c:v>11.594799999999999</c:v>
                </c:pt>
                <c:pt idx="8553">
                  <c:v>12.276899999999999</c:v>
                </c:pt>
                <c:pt idx="8554">
                  <c:v>12.276899999999999</c:v>
                </c:pt>
                <c:pt idx="8555">
                  <c:v>12.276899999999999</c:v>
                </c:pt>
                <c:pt idx="8556">
                  <c:v>11.594799999999999</c:v>
                </c:pt>
                <c:pt idx="8557">
                  <c:v>10.912800000000001</c:v>
                </c:pt>
                <c:pt idx="8558">
                  <c:v>12.9589</c:v>
                </c:pt>
                <c:pt idx="8559">
                  <c:v>12.276899999999999</c:v>
                </c:pt>
                <c:pt idx="8560">
                  <c:v>12.276899999999999</c:v>
                </c:pt>
                <c:pt idx="8561">
                  <c:v>12.276899999999999</c:v>
                </c:pt>
                <c:pt idx="8562">
                  <c:v>12.9589</c:v>
                </c:pt>
                <c:pt idx="8563">
                  <c:v>12.9589</c:v>
                </c:pt>
                <c:pt idx="8564">
                  <c:v>12.9589</c:v>
                </c:pt>
                <c:pt idx="8565">
                  <c:v>13.641</c:v>
                </c:pt>
                <c:pt idx="8566">
                  <c:v>13.641</c:v>
                </c:pt>
                <c:pt idx="8567">
                  <c:v>11.594799999999999</c:v>
                </c:pt>
                <c:pt idx="8568">
                  <c:v>12.9589</c:v>
                </c:pt>
                <c:pt idx="8569">
                  <c:v>12.9589</c:v>
                </c:pt>
                <c:pt idx="8570">
                  <c:v>12.276899999999999</c:v>
                </c:pt>
                <c:pt idx="8571">
                  <c:v>12.276899999999999</c:v>
                </c:pt>
                <c:pt idx="8572">
                  <c:v>13.641</c:v>
                </c:pt>
                <c:pt idx="8573">
                  <c:v>12.9589</c:v>
                </c:pt>
                <c:pt idx="8574">
                  <c:v>12.9589</c:v>
                </c:pt>
                <c:pt idx="8575">
                  <c:v>12.9589</c:v>
                </c:pt>
                <c:pt idx="8576">
                  <c:v>12.276899999999999</c:v>
                </c:pt>
                <c:pt idx="8577">
                  <c:v>11.594799999999999</c:v>
                </c:pt>
                <c:pt idx="8578">
                  <c:v>10.912800000000001</c:v>
                </c:pt>
                <c:pt idx="8579">
                  <c:v>12.9589</c:v>
                </c:pt>
                <c:pt idx="8580">
                  <c:v>11.594799999999999</c:v>
                </c:pt>
                <c:pt idx="8581">
                  <c:v>11.594799999999999</c:v>
                </c:pt>
                <c:pt idx="8582">
                  <c:v>10.912800000000001</c:v>
                </c:pt>
                <c:pt idx="8583">
                  <c:v>10.230700000000001</c:v>
                </c:pt>
                <c:pt idx="8584">
                  <c:v>10.912800000000001</c:v>
                </c:pt>
                <c:pt idx="8585">
                  <c:v>10.230700000000001</c:v>
                </c:pt>
                <c:pt idx="8586">
                  <c:v>10.230700000000001</c:v>
                </c:pt>
                <c:pt idx="8587">
                  <c:v>9.5486900000000006</c:v>
                </c:pt>
                <c:pt idx="8588">
                  <c:v>9.5486900000000006</c:v>
                </c:pt>
                <c:pt idx="8589">
                  <c:v>7.5025399999999998</c:v>
                </c:pt>
                <c:pt idx="8590">
                  <c:v>8.8666400000000003</c:v>
                </c:pt>
                <c:pt idx="8591">
                  <c:v>9.5486900000000006</c:v>
                </c:pt>
                <c:pt idx="8592">
                  <c:v>9.5486900000000006</c:v>
                </c:pt>
                <c:pt idx="8593">
                  <c:v>9.5486900000000006</c:v>
                </c:pt>
                <c:pt idx="8594">
                  <c:v>9.5486900000000006</c:v>
                </c:pt>
                <c:pt idx="8595">
                  <c:v>10.230700000000001</c:v>
                </c:pt>
                <c:pt idx="8596">
                  <c:v>8.18459</c:v>
                </c:pt>
                <c:pt idx="8597">
                  <c:v>7.5025399999999998</c:v>
                </c:pt>
                <c:pt idx="8598">
                  <c:v>8.18459</c:v>
                </c:pt>
                <c:pt idx="8599">
                  <c:v>8.8666400000000003</c:v>
                </c:pt>
                <c:pt idx="8600">
                  <c:v>8.18459</c:v>
                </c:pt>
                <c:pt idx="8601">
                  <c:v>8.8666400000000003</c:v>
                </c:pt>
                <c:pt idx="8602">
                  <c:v>8.18459</c:v>
                </c:pt>
                <c:pt idx="8603">
                  <c:v>8.18459</c:v>
                </c:pt>
                <c:pt idx="8604">
                  <c:v>8.18459</c:v>
                </c:pt>
                <c:pt idx="8605">
                  <c:v>8.8666400000000003</c:v>
                </c:pt>
                <c:pt idx="8606">
                  <c:v>8.8666400000000003</c:v>
                </c:pt>
                <c:pt idx="8607">
                  <c:v>7.5025399999999998</c:v>
                </c:pt>
                <c:pt idx="8608">
                  <c:v>8.18459</c:v>
                </c:pt>
                <c:pt idx="8609">
                  <c:v>7.5025399999999998</c:v>
                </c:pt>
                <c:pt idx="8610">
                  <c:v>6.8204900000000004</c:v>
                </c:pt>
                <c:pt idx="8611">
                  <c:v>6.8204900000000004</c:v>
                </c:pt>
                <c:pt idx="8612">
                  <c:v>7.5025399999999998</c:v>
                </c:pt>
                <c:pt idx="8613">
                  <c:v>7.5025399999999998</c:v>
                </c:pt>
                <c:pt idx="8614">
                  <c:v>7.5025399999999998</c:v>
                </c:pt>
                <c:pt idx="8615">
                  <c:v>7.5025399999999998</c:v>
                </c:pt>
                <c:pt idx="8616">
                  <c:v>6.1384400000000001</c:v>
                </c:pt>
                <c:pt idx="8617">
                  <c:v>8.18459</c:v>
                </c:pt>
                <c:pt idx="8618">
                  <c:v>6.8204900000000004</c:v>
                </c:pt>
                <c:pt idx="8619">
                  <c:v>7.5025399999999998</c:v>
                </c:pt>
                <c:pt idx="8620">
                  <c:v>8.18459</c:v>
                </c:pt>
                <c:pt idx="8621">
                  <c:v>8.18459</c:v>
                </c:pt>
                <c:pt idx="8622">
                  <c:v>6.8204900000000004</c:v>
                </c:pt>
                <c:pt idx="8623">
                  <c:v>8.18459</c:v>
                </c:pt>
                <c:pt idx="8624">
                  <c:v>8.8666400000000003</c:v>
                </c:pt>
                <c:pt idx="8625">
                  <c:v>9.5486900000000006</c:v>
                </c:pt>
                <c:pt idx="8626">
                  <c:v>8.8666400000000003</c:v>
                </c:pt>
                <c:pt idx="8627">
                  <c:v>8.8666400000000003</c:v>
                </c:pt>
                <c:pt idx="8628">
                  <c:v>8.8666400000000003</c:v>
                </c:pt>
                <c:pt idx="8629">
                  <c:v>8.18459</c:v>
                </c:pt>
                <c:pt idx="8630">
                  <c:v>8.18459</c:v>
                </c:pt>
                <c:pt idx="8631">
                  <c:v>9.5486900000000006</c:v>
                </c:pt>
                <c:pt idx="8632">
                  <c:v>9.5486900000000006</c:v>
                </c:pt>
                <c:pt idx="8633">
                  <c:v>9.5486900000000006</c:v>
                </c:pt>
                <c:pt idx="8634">
                  <c:v>8.8666400000000003</c:v>
                </c:pt>
                <c:pt idx="8635">
                  <c:v>10.912800000000001</c:v>
                </c:pt>
                <c:pt idx="8636">
                  <c:v>10.912800000000001</c:v>
                </c:pt>
                <c:pt idx="8637">
                  <c:v>10.230700000000001</c:v>
                </c:pt>
                <c:pt idx="8638">
                  <c:v>9.5486900000000006</c:v>
                </c:pt>
                <c:pt idx="8639">
                  <c:v>8.8666400000000003</c:v>
                </c:pt>
                <c:pt idx="8640">
                  <c:v>8.18459</c:v>
                </c:pt>
                <c:pt idx="8641">
                  <c:v>8.18459</c:v>
                </c:pt>
                <c:pt idx="8642">
                  <c:v>6.1384400000000001</c:v>
                </c:pt>
                <c:pt idx="8643">
                  <c:v>6.8204900000000004</c:v>
                </c:pt>
                <c:pt idx="8644">
                  <c:v>6.8204900000000004</c:v>
                </c:pt>
                <c:pt idx="8645">
                  <c:v>7.5025399999999998</c:v>
                </c:pt>
                <c:pt idx="8646">
                  <c:v>7.5025399999999998</c:v>
                </c:pt>
                <c:pt idx="8647">
                  <c:v>7.5025399999999998</c:v>
                </c:pt>
                <c:pt idx="8648">
                  <c:v>8.18459</c:v>
                </c:pt>
                <c:pt idx="8649">
                  <c:v>7.5025399999999998</c:v>
                </c:pt>
                <c:pt idx="8650">
                  <c:v>7.5025399999999998</c:v>
                </c:pt>
                <c:pt idx="8651">
                  <c:v>8.8666400000000003</c:v>
                </c:pt>
                <c:pt idx="8652">
                  <c:v>7.5025399999999998</c:v>
                </c:pt>
                <c:pt idx="8653">
                  <c:v>7.5025399999999998</c:v>
                </c:pt>
                <c:pt idx="8654">
                  <c:v>8.8666400000000003</c:v>
                </c:pt>
                <c:pt idx="8655">
                  <c:v>9.5486900000000006</c:v>
                </c:pt>
                <c:pt idx="8656">
                  <c:v>10.230700000000001</c:v>
                </c:pt>
                <c:pt idx="8657">
                  <c:v>9.5486900000000006</c:v>
                </c:pt>
                <c:pt idx="8658">
                  <c:v>10.230700000000001</c:v>
                </c:pt>
                <c:pt idx="8659">
                  <c:v>10.230700000000001</c:v>
                </c:pt>
                <c:pt idx="8660">
                  <c:v>11.594799999999999</c:v>
                </c:pt>
                <c:pt idx="8661">
                  <c:v>11.594799999999999</c:v>
                </c:pt>
                <c:pt idx="8662">
                  <c:v>10.912800000000001</c:v>
                </c:pt>
                <c:pt idx="8663">
                  <c:v>10.912800000000001</c:v>
                </c:pt>
                <c:pt idx="8664">
                  <c:v>10.912800000000001</c:v>
                </c:pt>
                <c:pt idx="8665">
                  <c:v>10.912800000000001</c:v>
                </c:pt>
                <c:pt idx="8666">
                  <c:v>9.5486900000000006</c:v>
                </c:pt>
                <c:pt idx="8667">
                  <c:v>10.230700000000001</c:v>
                </c:pt>
                <c:pt idx="8668">
                  <c:v>12.276899999999999</c:v>
                </c:pt>
                <c:pt idx="8669">
                  <c:v>10.912800000000001</c:v>
                </c:pt>
                <c:pt idx="8670">
                  <c:v>10.230700000000001</c:v>
                </c:pt>
                <c:pt idx="8671">
                  <c:v>8.8666400000000003</c:v>
                </c:pt>
                <c:pt idx="8672">
                  <c:v>8.8666400000000003</c:v>
                </c:pt>
                <c:pt idx="8673">
                  <c:v>8.18459</c:v>
                </c:pt>
                <c:pt idx="8674">
                  <c:v>8.8666400000000003</c:v>
                </c:pt>
                <c:pt idx="8675">
                  <c:v>8.8666400000000003</c:v>
                </c:pt>
                <c:pt idx="8676">
                  <c:v>8.18459</c:v>
                </c:pt>
                <c:pt idx="8677">
                  <c:v>7.5025399999999998</c:v>
                </c:pt>
                <c:pt idx="8678">
                  <c:v>8.18459</c:v>
                </c:pt>
                <c:pt idx="8679">
                  <c:v>8.8666400000000003</c:v>
                </c:pt>
                <c:pt idx="8680">
                  <c:v>10.230700000000001</c:v>
                </c:pt>
                <c:pt idx="8681">
                  <c:v>9.5486900000000006</c:v>
                </c:pt>
                <c:pt idx="8682">
                  <c:v>9.5486900000000006</c:v>
                </c:pt>
                <c:pt idx="8683">
                  <c:v>10.230700000000001</c:v>
                </c:pt>
                <c:pt idx="8684">
                  <c:v>10.230700000000001</c:v>
                </c:pt>
                <c:pt idx="8685">
                  <c:v>10.912800000000001</c:v>
                </c:pt>
                <c:pt idx="8686">
                  <c:v>10.230700000000001</c:v>
                </c:pt>
                <c:pt idx="8687">
                  <c:v>10.912800000000001</c:v>
                </c:pt>
                <c:pt idx="8688">
                  <c:v>11.594799999999999</c:v>
                </c:pt>
                <c:pt idx="8689">
                  <c:v>10.912800000000001</c:v>
                </c:pt>
                <c:pt idx="8690">
                  <c:v>11.594799999999999</c:v>
                </c:pt>
                <c:pt idx="8691">
                  <c:v>12.276899999999999</c:v>
                </c:pt>
                <c:pt idx="8692">
                  <c:v>12.276899999999999</c:v>
                </c:pt>
                <c:pt idx="8693">
                  <c:v>12.276899999999999</c:v>
                </c:pt>
                <c:pt idx="8694">
                  <c:v>12.9589</c:v>
                </c:pt>
                <c:pt idx="8695">
                  <c:v>11.594799999999999</c:v>
                </c:pt>
                <c:pt idx="8696">
                  <c:v>11.594799999999999</c:v>
                </c:pt>
                <c:pt idx="8697">
                  <c:v>11.594799999999999</c:v>
                </c:pt>
                <c:pt idx="8698">
                  <c:v>10.912800000000001</c:v>
                </c:pt>
                <c:pt idx="8699">
                  <c:v>10.912800000000001</c:v>
                </c:pt>
                <c:pt idx="8700">
                  <c:v>10.912800000000001</c:v>
                </c:pt>
                <c:pt idx="8701">
                  <c:v>12.276899999999999</c:v>
                </c:pt>
                <c:pt idx="8702">
                  <c:v>0</c:v>
                </c:pt>
                <c:pt idx="8703">
                  <c:v>11.759499999999999</c:v>
                </c:pt>
                <c:pt idx="8704">
                  <c:v>11.759499999999999</c:v>
                </c:pt>
                <c:pt idx="8705">
                  <c:v>7.8849600000000004</c:v>
                </c:pt>
                <c:pt idx="8706">
                  <c:v>5.9051900000000002</c:v>
                </c:pt>
                <c:pt idx="8707">
                  <c:v>4.7364499999999996</c:v>
                </c:pt>
                <c:pt idx="8708">
                  <c:v>3.9424800000000002</c:v>
                </c:pt>
                <c:pt idx="8709">
                  <c:v>3.3848600000000002</c:v>
                </c:pt>
                <c:pt idx="8710">
                  <c:v>5.9180000000000001</c:v>
                </c:pt>
                <c:pt idx="8711">
                  <c:v>7.9001799999999998</c:v>
                </c:pt>
                <c:pt idx="8712">
                  <c:v>8.2887900000000005</c:v>
                </c:pt>
                <c:pt idx="8713">
                  <c:v>8.6198899999999998</c:v>
                </c:pt>
                <c:pt idx="8714">
                  <c:v>7.8963700000000001</c:v>
                </c:pt>
                <c:pt idx="8715">
                  <c:v>8.2064699999999995</c:v>
                </c:pt>
                <c:pt idx="8716">
                  <c:v>9.3083600000000004</c:v>
                </c:pt>
                <c:pt idx="8717">
                  <c:v>8.6935599999999997</c:v>
                </c:pt>
                <c:pt idx="8718">
                  <c:v>8.1460799999999995</c:v>
                </c:pt>
                <c:pt idx="8719">
                  <c:v>8.3687000000000005</c:v>
                </c:pt>
                <c:pt idx="8720">
                  <c:v>7.5025399999999998</c:v>
                </c:pt>
                <c:pt idx="8721">
                  <c:v>8.18459</c:v>
                </c:pt>
                <c:pt idx="8722">
                  <c:v>8.18459</c:v>
                </c:pt>
                <c:pt idx="8723">
                  <c:v>8.8666400000000003</c:v>
                </c:pt>
                <c:pt idx="8724">
                  <c:v>8.8666400000000003</c:v>
                </c:pt>
                <c:pt idx="8725">
                  <c:v>8.8666400000000003</c:v>
                </c:pt>
                <c:pt idx="8726">
                  <c:v>9.5486900000000006</c:v>
                </c:pt>
                <c:pt idx="8727">
                  <c:v>8.18459</c:v>
                </c:pt>
                <c:pt idx="8728">
                  <c:v>6.8204900000000004</c:v>
                </c:pt>
                <c:pt idx="8729">
                  <c:v>6.8204900000000004</c:v>
                </c:pt>
                <c:pt idx="8730">
                  <c:v>6.1384400000000001</c:v>
                </c:pt>
                <c:pt idx="8731">
                  <c:v>6.1384400000000001</c:v>
                </c:pt>
                <c:pt idx="8732">
                  <c:v>6.1384400000000001</c:v>
                </c:pt>
                <c:pt idx="8733">
                  <c:v>5.4563899999999999</c:v>
                </c:pt>
                <c:pt idx="8734">
                  <c:v>5.4563899999999999</c:v>
                </c:pt>
                <c:pt idx="8735">
                  <c:v>5.4563899999999999</c:v>
                </c:pt>
                <c:pt idx="8736">
                  <c:v>4.7743399999999996</c:v>
                </c:pt>
                <c:pt idx="8737">
                  <c:v>6.8204900000000004</c:v>
                </c:pt>
                <c:pt idx="8738">
                  <c:v>6.8204900000000004</c:v>
                </c:pt>
                <c:pt idx="8739">
                  <c:v>5.4563899999999999</c:v>
                </c:pt>
                <c:pt idx="8740">
                  <c:v>5.4563899999999999</c:v>
                </c:pt>
                <c:pt idx="8741">
                  <c:v>5.4563899999999999</c:v>
                </c:pt>
                <c:pt idx="8742">
                  <c:v>6.1384400000000001</c:v>
                </c:pt>
                <c:pt idx="8743">
                  <c:v>6.8204900000000004</c:v>
                </c:pt>
                <c:pt idx="8744">
                  <c:v>6.8204900000000004</c:v>
                </c:pt>
                <c:pt idx="8745">
                  <c:v>6.8204900000000004</c:v>
                </c:pt>
                <c:pt idx="8746">
                  <c:v>6.8204900000000004</c:v>
                </c:pt>
                <c:pt idx="8747">
                  <c:v>6.8204900000000004</c:v>
                </c:pt>
                <c:pt idx="8748">
                  <c:v>6.1384400000000001</c:v>
                </c:pt>
                <c:pt idx="8749">
                  <c:v>5.4563899999999999</c:v>
                </c:pt>
                <c:pt idx="8750">
                  <c:v>6.1384400000000001</c:v>
                </c:pt>
                <c:pt idx="8751">
                  <c:v>5.4563899999999999</c:v>
                </c:pt>
                <c:pt idx="8752">
                  <c:v>5.4563899999999999</c:v>
                </c:pt>
                <c:pt idx="8753">
                  <c:v>5.4563899999999999</c:v>
                </c:pt>
                <c:pt idx="8754">
                  <c:v>4.7743399999999996</c:v>
                </c:pt>
                <c:pt idx="8755">
                  <c:v>4.7743399999999996</c:v>
                </c:pt>
                <c:pt idx="8756">
                  <c:v>4.7743399999999996</c:v>
                </c:pt>
                <c:pt idx="8757">
                  <c:v>4.7743399999999996</c:v>
                </c:pt>
                <c:pt idx="8758">
                  <c:v>4.7743399999999996</c:v>
                </c:pt>
                <c:pt idx="8759">
                  <c:v>4.0922900000000002</c:v>
                </c:pt>
                <c:pt idx="8760">
                  <c:v>3.41025</c:v>
                </c:pt>
                <c:pt idx="8761">
                  <c:v>2.7282000000000002</c:v>
                </c:pt>
                <c:pt idx="8762">
                  <c:v>2.7282000000000002</c:v>
                </c:pt>
                <c:pt idx="8763">
                  <c:v>3.41025</c:v>
                </c:pt>
                <c:pt idx="8764">
                  <c:v>4.0922900000000002</c:v>
                </c:pt>
                <c:pt idx="8765">
                  <c:v>4.7743399999999996</c:v>
                </c:pt>
                <c:pt idx="8766">
                  <c:v>6.8204900000000004</c:v>
                </c:pt>
                <c:pt idx="8767">
                  <c:v>8.18459</c:v>
                </c:pt>
                <c:pt idx="8768">
                  <c:v>7.5025399999999998</c:v>
                </c:pt>
                <c:pt idx="8769">
                  <c:v>8.18459</c:v>
                </c:pt>
                <c:pt idx="8770">
                  <c:v>8.8666400000000003</c:v>
                </c:pt>
                <c:pt idx="8771">
                  <c:v>8.8666400000000003</c:v>
                </c:pt>
                <c:pt idx="8772">
                  <c:v>9.5486900000000006</c:v>
                </c:pt>
                <c:pt idx="8773">
                  <c:v>10.912800000000001</c:v>
                </c:pt>
                <c:pt idx="8774">
                  <c:v>11.594799999999999</c:v>
                </c:pt>
                <c:pt idx="8775">
                  <c:v>13.641</c:v>
                </c:pt>
                <c:pt idx="8776">
                  <c:v>12.9589</c:v>
                </c:pt>
                <c:pt idx="8777">
                  <c:v>13.641</c:v>
                </c:pt>
                <c:pt idx="8778">
                  <c:v>15.005100000000001</c:v>
                </c:pt>
                <c:pt idx="8779">
                  <c:v>15.687099999999999</c:v>
                </c:pt>
                <c:pt idx="8780">
                  <c:v>17.051200000000001</c:v>
                </c:pt>
                <c:pt idx="8781">
                  <c:v>17.7333</c:v>
                </c:pt>
                <c:pt idx="8782">
                  <c:v>16.369199999999999</c:v>
                </c:pt>
                <c:pt idx="8783">
                  <c:v>15.687099999999999</c:v>
                </c:pt>
                <c:pt idx="8784">
                  <c:v>14.323</c:v>
                </c:pt>
                <c:pt idx="8785">
                  <c:v>14.323</c:v>
                </c:pt>
                <c:pt idx="8786">
                  <c:v>14.323</c:v>
                </c:pt>
                <c:pt idx="8787">
                  <c:v>15.005100000000001</c:v>
                </c:pt>
                <c:pt idx="8788">
                  <c:v>15.687099999999999</c:v>
                </c:pt>
                <c:pt idx="8789">
                  <c:v>14.323</c:v>
                </c:pt>
                <c:pt idx="8790">
                  <c:v>12.276899999999999</c:v>
                </c:pt>
                <c:pt idx="8791">
                  <c:v>12.276899999999999</c:v>
                </c:pt>
                <c:pt idx="8792">
                  <c:v>10.912800000000001</c:v>
                </c:pt>
                <c:pt idx="8793">
                  <c:v>9.5486900000000006</c:v>
                </c:pt>
                <c:pt idx="8794">
                  <c:v>9.5486900000000006</c:v>
                </c:pt>
                <c:pt idx="8795">
                  <c:v>8.18459</c:v>
                </c:pt>
                <c:pt idx="8796">
                  <c:v>9.5486900000000006</c:v>
                </c:pt>
                <c:pt idx="8797">
                  <c:v>8.18459</c:v>
                </c:pt>
                <c:pt idx="8798">
                  <c:v>7.5025399999999998</c:v>
                </c:pt>
                <c:pt idx="8799">
                  <c:v>6.8204900000000004</c:v>
                </c:pt>
                <c:pt idx="8800">
                  <c:v>7.5025399999999998</c:v>
                </c:pt>
                <c:pt idx="8801">
                  <c:v>7.5025399999999998</c:v>
                </c:pt>
                <c:pt idx="8802">
                  <c:v>8.18459</c:v>
                </c:pt>
                <c:pt idx="8803">
                  <c:v>8.18459</c:v>
                </c:pt>
                <c:pt idx="8804">
                  <c:v>8.18459</c:v>
                </c:pt>
                <c:pt idx="8805">
                  <c:v>6.8204900000000004</c:v>
                </c:pt>
                <c:pt idx="8806">
                  <c:v>6.1384400000000001</c:v>
                </c:pt>
                <c:pt idx="8807">
                  <c:v>6.8204900000000004</c:v>
                </c:pt>
                <c:pt idx="8808">
                  <c:v>6.8204900000000004</c:v>
                </c:pt>
                <c:pt idx="8809">
                  <c:v>7.5025399999999998</c:v>
                </c:pt>
                <c:pt idx="8810">
                  <c:v>8.18459</c:v>
                </c:pt>
                <c:pt idx="8811">
                  <c:v>8.8666400000000003</c:v>
                </c:pt>
                <c:pt idx="8812">
                  <c:v>8.8666400000000003</c:v>
                </c:pt>
                <c:pt idx="8813">
                  <c:v>9.5486900000000006</c:v>
                </c:pt>
                <c:pt idx="8814">
                  <c:v>8.8666400000000003</c:v>
                </c:pt>
                <c:pt idx="8815">
                  <c:v>9.5486900000000006</c:v>
                </c:pt>
                <c:pt idx="8816">
                  <c:v>10.230700000000001</c:v>
                </c:pt>
                <c:pt idx="8817">
                  <c:v>10.912800000000001</c:v>
                </c:pt>
                <c:pt idx="8818">
                  <c:v>10.912800000000001</c:v>
                </c:pt>
                <c:pt idx="8819">
                  <c:v>12.9589</c:v>
                </c:pt>
                <c:pt idx="8820">
                  <c:v>11.594799999999999</c:v>
                </c:pt>
                <c:pt idx="8821">
                  <c:v>11.594799999999999</c:v>
                </c:pt>
                <c:pt idx="8822">
                  <c:v>12.9589</c:v>
                </c:pt>
                <c:pt idx="8823">
                  <c:v>12.9589</c:v>
                </c:pt>
                <c:pt idx="8824">
                  <c:v>12.9589</c:v>
                </c:pt>
                <c:pt idx="8825">
                  <c:v>13.641</c:v>
                </c:pt>
                <c:pt idx="8826">
                  <c:v>12.9589</c:v>
                </c:pt>
                <c:pt idx="8827">
                  <c:v>14.323</c:v>
                </c:pt>
                <c:pt idx="8828">
                  <c:v>12.9589</c:v>
                </c:pt>
                <c:pt idx="8829">
                  <c:v>12.9589</c:v>
                </c:pt>
                <c:pt idx="8830">
                  <c:v>12.276899999999999</c:v>
                </c:pt>
                <c:pt idx="8831">
                  <c:v>12.276899999999999</c:v>
                </c:pt>
                <c:pt idx="8832">
                  <c:v>12.276899999999999</c:v>
                </c:pt>
                <c:pt idx="8833">
                  <c:v>11.594799999999999</c:v>
                </c:pt>
                <c:pt idx="8834">
                  <c:v>10.912800000000001</c:v>
                </c:pt>
                <c:pt idx="8835">
                  <c:v>10.912800000000001</c:v>
                </c:pt>
                <c:pt idx="8836">
                  <c:v>9.5486900000000006</c:v>
                </c:pt>
                <c:pt idx="8837">
                  <c:v>9.5486900000000006</c:v>
                </c:pt>
                <c:pt idx="8838">
                  <c:v>9.5486900000000006</c:v>
                </c:pt>
                <c:pt idx="8839">
                  <c:v>9.5486900000000006</c:v>
                </c:pt>
                <c:pt idx="8840">
                  <c:v>8.8666400000000003</c:v>
                </c:pt>
                <c:pt idx="8841">
                  <c:v>9.5486900000000006</c:v>
                </c:pt>
                <c:pt idx="8842">
                  <c:v>8.18459</c:v>
                </c:pt>
                <c:pt idx="8843">
                  <c:v>8.8666400000000003</c:v>
                </c:pt>
                <c:pt idx="8844">
                  <c:v>10.912800000000001</c:v>
                </c:pt>
                <c:pt idx="8845">
                  <c:v>10.230700000000001</c:v>
                </c:pt>
                <c:pt idx="8846">
                  <c:v>10.230700000000001</c:v>
                </c:pt>
                <c:pt idx="8847">
                  <c:v>10.230700000000001</c:v>
                </c:pt>
                <c:pt idx="8848">
                  <c:v>10.912800000000001</c:v>
                </c:pt>
                <c:pt idx="8849">
                  <c:v>11.594799999999999</c:v>
                </c:pt>
                <c:pt idx="8850">
                  <c:v>11.594799999999999</c:v>
                </c:pt>
                <c:pt idx="8851">
                  <c:v>11.594799999999999</c:v>
                </c:pt>
                <c:pt idx="8852">
                  <c:v>13.641</c:v>
                </c:pt>
                <c:pt idx="8853">
                  <c:v>12.9589</c:v>
                </c:pt>
                <c:pt idx="8854">
                  <c:v>13.641</c:v>
                </c:pt>
                <c:pt idx="8855">
                  <c:v>12.9589</c:v>
                </c:pt>
                <c:pt idx="8856">
                  <c:v>12.276899999999999</c:v>
                </c:pt>
                <c:pt idx="8857">
                  <c:v>12.9589</c:v>
                </c:pt>
                <c:pt idx="8858">
                  <c:v>12.276899999999999</c:v>
                </c:pt>
                <c:pt idx="8859">
                  <c:v>12.9589</c:v>
                </c:pt>
                <c:pt idx="8860">
                  <c:v>13.641</c:v>
                </c:pt>
                <c:pt idx="8861">
                  <c:v>10.912800000000001</c:v>
                </c:pt>
                <c:pt idx="8862">
                  <c:v>10.912800000000001</c:v>
                </c:pt>
                <c:pt idx="8863">
                  <c:v>11.594799999999999</c:v>
                </c:pt>
                <c:pt idx="8864">
                  <c:v>13.641</c:v>
                </c:pt>
                <c:pt idx="8865">
                  <c:v>16.369199999999999</c:v>
                </c:pt>
                <c:pt idx="8866">
                  <c:v>14.323</c:v>
                </c:pt>
                <c:pt idx="8867">
                  <c:v>14.323</c:v>
                </c:pt>
                <c:pt idx="8868">
                  <c:v>15.005100000000001</c:v>
                </c:pt>
                <c:pt idx="8869">
                  <c:v>15.687099999999999</c:v>
                </c:pt>
                <c:pt idx="8870">
                  <c:v>15.005100000000001</c:v>
                </c:pt>
                <c:pt idx="8871">
                  <c:v>14.323</c:v>
                </c:pt>
                <c:pt idx="8872">
                  <c:v>15.005100000000001</c:v>
                </c:pt>
                <c:pt idx="8873">
                  <c:v>15.005100000000001</c:v>
                </c:pt>
                <c:pt idx="8874">
                  <c:v>17.7333</c:v>
                </c:pt>
                <c:pt idx="8875">
                  <c:v>16.369199999999999</c:v>
                </c:pt>
                <c:pt idx="8876">
                  <c:v>0</c:v>
                </c:pt>
                <c:pt idx="8877">
                  <c:v>11.759499999999999</c:v>
                </c:pt>
                <c:pt idx="8878">
                  <c:v>11.861700000000001</c:v>
                </c:pt>
                <c:pt idx="8879">
                  <c:v>11.827400000000001</c:v>
                </c:pt>
                <c:pt idx="8880">
                  <c:v>11.861700000000001</c:v>
                </c:pt>
                <c:pt idx="8881">
                  <c:v>11.841100000000001</c:v>
                </c:pt>
                <c:pt idx="8882">
                  <c:v>9.8847699999999996</c:v>
                </c:pt>
                <c:pt idx="8883">
                  <c:v>8.4621499999999994</c:v>
                </c:pt>
                <c:pt idx="8884">
                  <c:v>7.4135799999999996</c:v>
                </c:pt>
                <c:pt idx="8885">
                  <c:v>6.5834900000000003</c:v>
                </c:pt>
                <c:pt idx="8886">
                  <c:v>7.1170299999999997</c:v>
                </c:pt>
                <c:pt idx="8887">
                  <c:v>8.6198899999999998</c:v>
                </c:pt>
                <c:pt idx="8888">
                  <c:v>7.9078200000000001</c:v>
                </c:pt>
                <c:pt idx="8889">
                  <c:v>7.2946400000000002</c:v>
                </c:pt>
                <c:pt idx="8890">
                  <c:v>8.4726599999999994</c:v>
                </c:pt>
                <c:pt idx="8891">
                  <c:v>7.9032299999999998</c:v>
                </c:pt>
                <c:pt idx="8892">
                  <c:v>7.4135799999999996</c:v>
                </c:pt>
                <c:pt idx="8893">
                  <c:v>7.6713100000000001</c:v>
                </c:pt>
                <c:pt idx="8894">
                  <c:v>8.8666400000000003</c:v>
                </c:pt>
                <c:pt idx="8895">
                  <c:v>8.8666400000000003</c:v>
                </c:pt>
                <c:pt idx="8896">
                  <c:v>7.5025399999999998</c:v>
                </c:pt>
                <c:pt idx="8897">
                  <c:v>6.8204900000000004</c:v>
                </c:pt>
                <c:pt idx="8898">
                  <c:v>7.5025399999999998</c:v>
                </c:pt>
                <c:pt idx="8899">
                  <c:v>8.18459</c:v>
                </c:pt>
                <c:pt idx="8900">
                  <c:v>8.18459</c:v>
                </c:pt>
                <c:pt idx="8901">
                  <c:v>8.18459</c:v>
                </c:pt>
                <c:pt idx="8902">
                  <c:v>10.230700000000001</c:v>
                </c:pt>
                <c:pt idx="8903">
                  <c:v>10.912800000000001</c:v>
                </c:pt>
                <c:pt idx="8904">
                  <c:v>10.230700000000001</c:v>
                </c:pt>
                <c:pt idx="8905">
                  <c:v>10.230700000000001</c:v>
                </c:pt>
                <c:pt idx="8906">
                  <c:v>10.912800000000001</c:v>
                </c:pt>
                <c:pt idx="8907">
                  <c:v>10.230700000000001</c:v>
                </c:pt>
                <c:pt idx="8908">
                  <c:v>9.5486900000000006</c:v>
                </c:pt>
                <c:pt idx="8909">
                  <c:v>9.5486900000000006</c:v>
                </c:pt>
                <c:pt idx="8910">
                  <c:v>10.230700000000001</c:v>
                </c:pt>
                <c:pt idx="8911">
                  <c:v>8.8666400000000003</c:v>
                </c:pt>
                <c:pt idx="8912">
                  <c:v>8.8666400000000003</c:v>
                </c:pt>
                <c:pt idx="8913">
                  <c:v>10.230700000000001</c:v>
                </c:pt>
                <c:pt idx="8914">
                  <c:v>10.230700000000001</c:v>
                </c:pt>
                <c:pt idx="8915">
                  <c:v>10.230700000000001</c:v>
                </c:pt>
                <c:pt idx="8916">
                  <c:v>11.594799999999999</c:v>
                </c:pt>
                <c:pt idx="8917">
                  <c:v>10.912800000000001</c:v>
                </c:pt>
                <c:pt idx="8918">
                  <c:v>11.594799999999999</c:v>
                </c:pt>
                <c:pt idx="8919">
                  <c:v>12.276899999999999</c:v>
                </c:pt>
                <c:pt idx="8920">
                  <c:v>11.594799999999999</c:v>
                </c:pt>
                <c:pt idx="8921">
                  <c:v>10.912800000000001</c:v>
                </c:pt>
                <c:pt idx="8922">
                  <c:v>10.912800000000001</c:v>
                </c:pt>
                <c:pt idx="8923">
                  <c:v>10.230700000000001</c:v>
                </c:pt>
                <c:pt idx="8924">
                  <c:v>10.230700000000001</c:v>
                </c:pt>
                <c:pt idx="8925">
                  <c:v>10.230700000000001</c:v>
                </c:pt>
                <c:pt idx="8926">
                  <c:v>11.594799999999999</c:v>
                </c:pt>
                <c:pt idx="8927">
                  <c:v>12.9589</c:v>
                </c:pt>
                <c:pt idx="8928">
                  <c:v>14.323</c:v>
                </c:pt>
                <c:pt idx="8929">
                  <c:v>14.323</c:v>
                </c:pt>
                <c:pt idx="8930">
                  <c:v>13.641</c:v>
                </c:pt>
                <c:pt idx="8931">
                  <c:v>15.005100000000001</c:v>
                </c:pt>
                <c:pt idx="8932">
                  <c:v>15.005100000000001</c:v>
                </c:pt>
                <c:pt idx="8933">
                  <c:v>14.323</c:v>
                </c:pt>
                <c:pt idx="8934">
                  <c:v>14.323</c:v>
                </c:pt>
                <c:pt idx="8935">
                  <c:v>13.641</c:v>
                </c:pt>
                <c:pt idx="8936">
                  <c:v>12.9589</c:v>
                </c:pt>
                <c:pt idx="8937">
                  <c:v>11.594799999999999</c:v>
                </c:pt>
                <c:pt idx="8938">
                  <c:v>10.912800000000001</c:v>
                </c:pt>
                <c:pt idx="8939">
                  <c:v>12.276899999999999</c:v>
                </c:pt>
                <c:pt idx="8940">
                  <c:v>12.9589</c:v>
                </c:pt>
                <c:pt idx="8941">
                  <c:v>12.9589</c:v>
                </c:pt>
                <c:pt idx="8942">
                  <c:v>12.9589</c:v>
                </c:pt>
                <c:pt idx="8943">
                  <c:v>12.276899999999999</c:v>
                </c:pt>
                <c:pt idx="8944">
                  <c:v>10.912800000000001</c:v>
                </c:pt>
                <c:pt idx="8945">
                  <c:v>9.5486900000000006</c:v>
                </c:pt>
                <c:pt idx="8946">
                  <c:v>8.18459</c:v>
                </c:pt>
                <c:pt idx="8947">
                  <c:v>6.8204900000000004</c:v>
                </c:pt>
                <c:pt idx="8948">
                  <c:v>5.4563899999999999</c:v>
                </c:pt>
                <c:pt idx="8949">
                  <c:v>5.4563899999999999</c:v>
                </c:pt>
                <c:pt idx="8950">
                  <c:v>6.1384400000000001</c:v>
                </c:pt>
                <c:pt idx="8951">
                  <c:v>4.7743399999999996</c:v>
                </c:pt>
                <c:pt idx="8952">
                  <c:v>5.4563899999999999</c:v>
                </c:pt>
                <c:pt idx="8953">
                  <c:v>6.1384400000000001</c:v>
                </c:pt>
                <c:pt idx="8954">
                  <c:v>6.8204900000000004</c:v>
                </c:pt>
                <c:pt idx="8955">
                  <c:v>7.5025399999999998</c:v>
                </c:pt>
                <c:pt idx="8956">
                  <c:v>6.8204900000000004</c:v>
                </c:pt>
                <c:pt idx="8957">
                  <c:v>7.5025399999999998</c:v>
                </c:pt>
                <c:pt idx="8958">
                  <c:v>6.8204900000000004</c:v>
                </c:pt>
                <c:pt idx="8959">
                  <c:v>6.8204900000000004</c:v>
                </c:pt>
                <c:pt idx="8960">
                  <c:v>8.8666400000000003</c:v>
                </c:pt>
                <c:pt idx="8961">
                  <c:v>8.8666400000000003</c:v>
                </c:pt>
                <c:pt idx="8962">
                  <c:v>8.8666400000000003</c:v>
                </c:pt>
                <c:pt idx="8963">
                  <c:v>8.8666400000000003</c:v>
                </c:pt>
                <c:pt idx="8964">
                  <c:v>8.8666400000000003</c:v>
                </c:pt>
                <c:pt idx="8965">
                  <c:v>8.18459</c:v>
                </c:pt>
                <c:pt idx="8966">
                  <c:v>8.8666400000000003</c:v>
                </c:pt>
                <c:pt idx="8967">
                  <c:v>8.8666400000000003</c:v>
                </c:pt>
                <c:pt idx="8968">
                  <c:v>9.5486900000000006</c:v>
                </c:pt>
                <c:pt idx="8969">
                  <c:v>10.230700000000001</c:v>
                </c:pt>
                <c:pt idx="8970">
                  <c:v>9.5486900000000006</c:v>
                </c:pt>
                <c:pt idx="8971">
                  <c:v>10.230700000000001</c:v>
                </c:pt>
                <c:pt idx="8972">
                  <c:v>10.912800000000001</c:v>
                </c:pt>
                <c:pt idx="8973">
                  <c:v>10.230700000000001</c:v>
                </c:pt>
                <c:pt idx="8974">
                  <c:v>10.230700000000001</c:v>
                </c:pt>
                <c:pt idx="8975">
                  <c:v>9.5486900000000006</c:v>
                </c:pt>
                <c:pt idx="8976">
                  <c:v>9.5486900000000006</c:v>
                </c:pt>
                <c:pt idx="8977">
                  <c:v>9.5486900000000006</c:v>
                </c:pt>
                <c:pt idx="8978">
                  <c:v>8.8666400000000003</c:v>
                </c:pt>
                <c:pt idx="8979">
                  <c:v>8.8666400000000003</c:v>
                </c:pt>
                <c:pt idx="8980">
                  <c:v>9.5486900000000006</c:v>
                </c:pt>
                <c:pt idx="8981">
                  <c:v>9.5486900000000006</c:v>
                </c:pt>
                <c:pt idx="8982">
                  <c:v>11.594799999999999</c:v>
                </c:pt>
                <c:pt idx="8983">
                  <c:v>11.594799999999999</c:v>
                </c:pt>
                <c:pt idx="8984">
                  <c:v>11.594799999999999</c:v>
                </c:pt>
                <c:pt idx="8985">
                  <c:v>11.594799999999999</c:v>
                </c:pt>
                <c:pt idx="8986">
                  <c:v>10.912800000000001</c:v>
                </c:pt>
                <c:pt idx="8987">
                  <c:v>10.230700000000001</c:v>
                </c:pt>
                <c:pt idx="8988">
                  <c:v>10.912800000000001</c:v>
                </c:pt>
                <c:pt idx="8989">
                  <c:v>10.230700000000001</c:v>
                </c:pt>
                <c:pt idx="8990">
                  <c:v>9.5486900000000006</c:v>
                </c:pt>
                <c:pt idx="8991">
                  <c:v>9.5486900000000006</c:v>
                </c:pt>
                <c:pt idx="8992">
                  <c:v>10.912800000000001</c:v>
                </c:pt>
                <c:pt idx="8993">
                  <c:v>10.912800000000001</c:v>
                </c:pt>
                <c:pt idx="8994">
                  <c:v>12.276899999999999</c:v>
                </c:pt>
                <c:pt idx="8995">
                  <c:v>10.912800000000001</c:v>
                </c:pt>
                <c:pt idx="8996">
                  <c:v>10.912800000000001</c:v>
                </c:pt>
                <c:pt idx="8997">
                  <c:v>10.230700000000001</c:v>
                </c:pt>
                <c:pt idx="8998">
                  <c:v>10.912800000000001</c:v>
                </c:pt>
                <c:pt idx="8999">
                  <c:v>10.912800000000001</c:v>
                </c:pt>
                <c:pt idx="9000">
                  <c:v>10.230700000000001</c:v>
                </c:pt>
                <c:pt idx="9001">
                  <c:v>8.8666400000000003</c:v>
                </c:pt>
                <c:pt idx="9002">
                  <c:v>10.230700000000001</c:v>
                </c:pt>
                <c:pt idx="9003">
                  <c:v>9.5486900000000006</c:v>
                </c:pt>
                <c:pt idx="9004">
                  <c:v>9.5486900000000006</c:v>
                </c:pt>
                <c:pt idx="9005">
                  <c:v>8.8666400000000003</c:v>
                </c:pt>
                <c:pt idx="9006">
                  <c:v>7.5025399999999998</c:v>
                </c:pt>
                <c:pt idx="9007">
                  <c:v>8.8666400000000003</c:v>
                </c:pt>
                <c:pt idx="9008">
                  <c:v>10.230700000000001</c:v>
                </c:pt>
                <c:pt idx="9009">
                  <c:v>10.230700000000001</c:v>
                </c:pt>
                <c:pt idx="9010">
                  <c:v>8.8666400000000003</c:v>
                </c:pt>
                <c:pt idx="9011">
                  <c:v>9.5486900000000006</c:v>
                </c:pt>
                <c:pt idx="9012">
                  <c:v>9.5486900000000006</c:v>
                </c:pt>
                <c:pt idx="9013">
                  <c:v>9.5486900000000006</c:v>
                </c:pt>
                <c:pt idx="9014">
                  <c:v>10.230700000000001</c:v>
                </c:pt>
                <c:pt idx="9015">
                  <c:v>11.594799999999999</c:v>
                </c:pt>
                <c:pt idx="9016">
                  <c:v>12.276899999999999</c:v>
                </c:pt>
                <c:pt idx="9017">
                  <c:v>12.276899999999999</c:v>
                </c:pt>
                <c:pt idx="9018">
                  <c:v>12.9589</c:v>
                </c:pt>
                <c:pt idx="9019">
                  <c:v>11.594799999999999</c:v>
                </c:pt>
                <c:pt idx="9020">
                  <c:v>11.594799999999999</c:v>
                </c:pt>
                <c:pt idx="9021">
                  <c:v>11.594799999999999</c:v>
                </c:pt>
                <c:pt idx="9022">
                  <c:v>10.912800000000001</c:v>
                </c:pt>
                <c:pt idx="9023">
                  <c:v>10.912800000000001</c:v>
                </c:pt>
                <c:pt idx="9024">
                  <c:v>10.912800000000001</c:v>
                </c:pt>
                <c:pt idx="9025">
                  <c:v>8.8666400000000003</c:v>
                </c:pt>
                <c:pt idx="9026">
                  <c:v>8.18459</c:v>
                </c:pt>
                <c:pt idx="9027">
                  <c:v>8.18459</c:v>
                </c:pt>
                <c:pt idx="9028">
                  <c:v>6.8204900000000004</c:v>
                </c:pt>
                <c:pt idx="9029">
                  <c:v>7.5025399999999998</c:v>
                </c:pt>
                <c:pt idx="9030">
                  <c:v>6.8204900000000004</c:v>
                </c:pt>
                <c:pt idx="9031">
                  <c:v>6.1384400000000001</c:v>
                </c:pt>
                <c:pt idx="9032">
                  <c:v>5.4563899999999999</c:v>
                </c:pt>
                <c:pt idx="9033">
                  <c:v>4.7743399999999996</c:v>
                </c:pt>
                <c:pt idx="9034">
                  <c:v>4.0922900000000002</c:v>
                </c:pt>
                <c:pt idx="9035">
                  <c:v>2.7282000000000002</c:v>
                </c:pt>
                <c:pt idx="9036">
                  <c:v>3.41025</c:v>
                </c:pt>
                <c:pt idx="9037">
                  <c:v>3.41025</c:v>
                </c:pt>
                <c:pt idx="9038">
                  <c:v>4.0922900000000002</c:v>
                </c:pt>
                <c:pt idx="9039">
                  <c:v>4.0922900000000002</c:v>
                </c:pt>
                <c:pt idx="9040">
                  <c:v>6.1384400000000001</c:v>
                </c:pt>
                <c:pt idx="9041">
                  <c:v>6.1384400000000001</c:v>
                </c:pt>
                <c:pt idx="9042">
                  <c:v>6.8204900000000004</c:v>
                </c:pt>
                <c:pt idx="9043">
                  <c:v>7.5025399999999998</c:v>
                </c:pt>
                <c:pt idx="9044">
                  <c:v>6.8204900000000004</c:v>
                </c:pt>
                <c:pt idx="9045">
                  <c:v>7.5025399999999998</c:v>
                </c:pt>
                <c:pt idx="9046">
                  <c:v>8.18459</c:v>
                </c:pt>
                <c:pt idx="9047">
                  <c:v>8.18459</c:v>
                </c:pt>
                <c:pt idx="9048">
                  <c:v>8.18459</c:v>
                </c:pt>
                <c:pt idx="9049">
                  <c:v>8.18459</c:v>
                </c:pt>
                <c:pt idx="9050">
                  <c:v>0</c:v>
                </c:pt>
                <c:pt idx="9051">
                  <c:v>0</c:v>
                </c:pt>
                <c:pt idx="9052">
                  <c:v>5.9828900000000003</c:v>
                </c:pt>
                <c:pt idx="9053">
                  <c:v>3.9653999999999998</c:v>
                </c:pt>
                <c:pt idx="9054">
                  <c:v>2.97838</c:v>
                </c:pt>
                <c:pt idx="9055">
                  <c:v>4.7529599999999999</c:v>
                </c:pt>
                <c:pt idx="9056">
                  <c:v>3.9653999999999998</c:v>
                </c:pt>
                <c:pt idx="9057">
                  <c:v>5.0899200000000002</c:v>
                </c:pt>
                <c:pt idx="9058">
                  <c:v>4.45784</c:v>
                </c:pt>
                <c:pt idx="9059">
                  <c:v>3.9577300000000002</c:v>
                </c:pt>
                <c:pt idx="9060">
                  <c:v>3.5647199999999999</c:v>
                </c:pt>
                <c:pt idx="9061">
                  <c:v>3.2375699999999998</c:v>
                </c:pt>
                <c:pt idx="9062">
                  <c:v>2.9697300000000002</c:v>
                </c:pt>
                <c:pt idx="9063">
                  <c:v>3.6522000000000001</c:v>
                </c:pt>
                <c:pt idx="9064">
                  <c:v>4.2416</c:v>
                </c:pt>
                <c:pt idx="9065">
                  <c:v>3.9561999999999999</c:v>
                </c:pt>
                <c:pt idx="9066">
                  <c:v>5.9373100000000001</c:v>
                </c:pt>
                <c:pt idx="9067">
                  <c:v>6.2829499999999996</c:v>
                </c:pt>
                <c:pt idx="9068">
                  <c:v>6.1384400000000001</c:v>
                </c:pt>
                <c:pt idx="9069">
                  <c:v>6.1384400000000001</c:v>
                </c:pt>
                <c:pt idx="9070">
                  <c:v>6.1384400000000001</c:v>
                </c:pt>
                <c:pt idx="9071">
                  <c:v>7.5025399999999998</c:v>
                </c:pt>
                <c:pt idx="9072">
                  <c:v>8.8666400000000003</c:v>
                </c:pt>
                <c:pt idx="9073">
                  <c:v>8.18459</c:v>
                </c:pt>
                <c:pt idx="9074">
                  <c:v>8.18459</c:v>
                </c:pt>
                <c:pt idx="9075">
                  <c:v>8.8666400000000003</c:v>
                </c:pt>
                <c:pt idx="9076">
                  <c:v>9.5486900000000006</c:v>
                </c:pt>
                <c:pt idx="9077">
                  <c:v>10.230700000000001</c:v>
                </c:pt>
                <c:pt idx="9078">
                  <c:v>10.230700000000001</c:v>
                </c:pt>
                <c:pt idx="9079">
                  <c:v>10.912800000000001</c:v>
                </c:pt>
                <c:pt idx="9080">
                  <c:v>10.912800000000001</c:v>
                </c:pt>
                <c:pt idx="9081">
                  <c:v>10.230700000000001</c:v>
                </c:pt>
                <c:pt idx="9082">
                  <c:v>9.5486900000000006</c:v>
                </c:pt>
                <c:pt idx="9083">
                  <c:v>8.18459</c:v>
                </c:pt>
                <c:pt idx="9084">
                  <c:v>6.8204900000000004</c:v>
                </c:pt>
                <c:pt idx="9085">
                  <c:v>6.8204900000000004</c:v>
                </c:pt>
                <c:pt idx="9086">
                  <c:v>6.8204900000000004</c:v>
                </c:pt>
                <c:pt idx="9087">
                  <c:v>6.8204900000000004</c:v>
                </c:pt>
                <c:pt idx="9088">
                  <c:v>6.8204900000000004</c:v>
                </c:pt>
                <c:pt idx="9089">
                  <c:v>6.1384400000000001</c:v>
                </c:pt>
                <c:pt idx="9090">
                  <c:v>6.1384400000000001</c:v>
                </c:pt>
                <c:pt idx="9091">
                  <c:v>6.8204900000000004</c:v>
                </c:pt>
                <c:pt idx="9092">
                  <c:v>6.1384400000000001</c:v>
                </c:pt>
                <c:pt idx="9093">
                  <c:v>6.1384400000000001</c:v>
                </c:pt>
                <c:pt idx="9094">
                  <c:v>4.7743399999999996</c:v>
                </c:pt>
                <c:pt idx="9095">
                  <c:v>5.4563899999999999</c:v>
                </c:pt>
                <c:pt idx="9096">
                  <c:v>4.7743399999999996</c:v>
                </c:pt>
                <c:pt idx="9097">
                  <c:v>4.7743399999999996</c:v>
                </c:pt>
                <c:pt idx="9098">
                  <c:v>4.7743399999999996</c:v>
                </c:pt>
                <c:pt idx="9099">
                  <c:v>4.7743399999999996</c:v>
                </c:pt>
                <c:pt idx="9100">
                  <c:v>4.7743399999999996</c:v>
                </c:pt>
                <c:pt idx="9101">
                  <c:v>4.7743399999999996</c:v>
                </c:pt>
                <c:pt idx="9102">
                  <c:v>6.1384400000000001</c:v>
                </c:pt>
                <c:pt idx="9103">
                  <c:v>6.8204900000000004</c:v>
                </c:pt>
                <c:pt idx="9104">
                  <c:v>8.18459</c:v>
                </c:pt>
                <c:pt idx="9105">
                  <c:v>7.5025399999999998</c:v>
                </c:pt>
                <c:pt idx="9106">
                  <c:v>7.5025399999999998</c:v>
                </c:pt>
                <c:pt idx="9107">
                  <c:v>6.1384400000000001</c:v>
                </c:pt>
                <c:pt idx="9108">
                  <c:v>6.1384400000000001</c:v>
                </c:pt>
                <c:pt idx="9109">
                  <c:v>6.1384400000000001</c:v>
                </c:pt>
                <c:pt idx="9110">
                  <c:v>6.8204900000000004</c:v>
                </c:pt>
                <c:pt idx="9111">
                  <c:v>7.5025399999999998</c:v>
                </c:pt>
                <c:pt idx="9112">
                  <c:v>7.5025399999999998</c:v>
                </c:pt>
                <c:pt idx="9113">
                  <c:v>6.8204900000000004</c:v>
                </c:pt>
                <c:pt idx="9114">
                  <c:v>7.5025399999999998</c:v>
                </c:pt>
                <c:pt idx="9115">
                  <c:v>8.8666400000000003</c:v>
                </c:pt>
                <c:pt idx="9116">
                  <c:v>10.912800000000001</c:v>
                </c:pt>
                <c:pt idx="9117">
                  <c:v>11.594799999999999</c:v>
                </c:pt>
                <c:pt idx="9118">
                  <c:v>11.594799999999999</c:v>
                </c:pt>
                <c:pt idx="9119">
                  <c:v>11.594799999999999</c:v>
                </c:pt>
                <c:pt idx="9120">
                  <c:v>10.230700000000001</c:v>
                </c:pt>
                <c:pt idx="9121">
                  <c:v>9.5486900000000006</c:v>
                </c:pt>
                <c:pt idx="9122">
                  <c:v>10.230700000000001</c:v>
                </c:pt>
                <c:pt idx="9123">
                  <c:v>10.230700000000001</c:v>
                </c:pt>
                <c:pt idx="9124">
                  <c:v>9.5486900000000006</c:v>
                </c:pt>
                <c:pt idx="9125">
                  <c:v>10.230700000000001</c:v>
                </c:pt>
                <c:pt idx="9126">
                  <c:v>11.594799999999999</c:v>
                </c:pt>
                <c:pt idx="9127">
                  <c:v>11.594799999999999</c:v>
                </c:pt>
                <c:pt idx="9128">
                  <c:v>10.912800000000001</c:v>
                </c:pt>
                <c:pt idx="9129">
                  <c:v>10.230700000000001</c:v>
                </c:pt>
                <c:pt idx="9130">
                  <c:v>10.230700000000001</c:v>
                </c:pt>
                <c:pt idx="9131">
                  <c:v>11.594799999999999</c:v>
                </c:pt>
                <c:pt idx="9132">
                  <c:v>11.594799999999999</c:v>
                </c:pt>
                <c:pt idx="9133">
                  <c:v>11.594799999999999</c:v>
                </c:pt>
                <c:pt idx="9134">
                  <c:v>10.912800000000001</c:v>
                </c:pt>
                <c:pt idx="9135">
                  <c:v>10.912800000000001</c:v>
                </c:pt>
                <c:pt idx="9136">
                  <c:v>10.230700000000001</c:v>
                </c:pt>
                <c:pt idx="9137">
                  <c:v>10.912800000000001</c:v>
                </c:pt>
                <c:pt idx="9138">
                  <c:v>10.230700000000001</c:v>
                </c:pt>
                <c:pt idx="9139">
                  <c:v>10.230700000000001</c:v>
                </c:pt>
                <c:pt idx="9140">
                  <c:v>12.276899999999999</c:v>
                </c:pt>
                <c:pt idx="9141">
                  <c:v>12.276899999999999</c:v>
                </c:pt>
                <c:pt idx="9142">
                  <c:v>11.594799999999999</c:v>
                </c:pt>
                <c:pt idx="9143">
                  <c:v>11.594799999999999</c:v>
                </c:pt>
                <c:pt idx="9144">
                  <c:v>10.230700000000001</c:v>
                </c:pt>
                <c:pt idx="9145">
                  <c:v>10.912800000000001</c:v>
                </c:pt>
                <c:pt idx="9146">
                  <c:v>10.230700000000001</c:v>
                </c:pt>
                <c:pt idx="9147">
                  <c:v>10.230700000000001</c:v>
                </c:pt>
                <c:pt idx="9148">
                  <c:v>9.5486900000000006</c:v>
                </c:pt>
                <c:pt idx="9149">
                  <c:v>8.18459</c:v>
                </c:pt>
                <c:pt idx="9150">
                  <c:v>7.5025399999999998</c:v>
                </c:pt>
                <c:pt idx="9151">
                  <c:v>6.8204900000000004</c:v>
                </c:pt>
                <c:pt idx="9152">
                  <c:v>6.8204900000000004</c:v>
                </c:pt>
                <c:pt idx="9153">
                  <c:v>6.8204900000000004</c:v>
                </c:pt>
                <c:pt idx="9154">
                  <c:v>6.1384400000000001</c:v>
                </c:pt>
                <c:pt idx="9155">
                  <c:v>6.1384400000000001</c:v>
                </c:pt>
                <c:pt idx="9156">
                  <c:v>6.8204900000000004</c:v>
                </c:pt>
                <c:pt idx="9157">
                  <c:v>4.7743399999999996</c:v>
                </c:pt>
                <c:pt idx="9158">
                  <c:v>5.4563899999999999</c:v>
                </c:pt>
                <c:pt idx="9159">
                  <c:v>5.4563899999999999</c:v>
                </c:pt>
                <c:pt idx="9160">
                  <c:v>5.4563899999999999</c:v>
                </c:pt>
                <c:pt idx="9161">
                  <c:v>5.4563899999999999</c:v>
                </c:pt>
                <c:pt idx="9162">
                  <c:v>5.4563899999999999</c:v>
                </c:pt>
                <c:pt idx="9163">
                  <c:v>6.1384400000000001</c:v>
                </c:pt>
                <c:pt idx="9164">
                  <c:v>6.1384400000000001</c:v>
                </c:pt>
                <c:pt idx="9165">
                  <c:v>6.1384400000000001</c:v>
                </c:pt>
                <c:pt idx="9166">
                  <c:v>6.1384400000000001</c:v>
                </c:pt>
                <c:pt idx="9167">
                  <c:v>7.5025399999999998</c:v>
                </c:pt>
                <c:pt idx="9168">
                  <c:v>7.5025399999999998</c:v>
                </c:pt>
                <c:pt idx="9169">
                  <c:v>7.5025399999999998</c:v>
                </c:pt>
                <c:pt idx="9170">
                  <c:v>6.8204900000000004</c:v>
                </c:pt>
                <c:pt idx="9171">
                  <c:v>7.5025399999999998</c:v>
                </c:pt>
                <c:pt idx="9172">
                  <c:v>8.18459</c:v>
                </c:pt>
                <c:pt idx="9173">
                  <c:v>9.5486900000000006</c:v>
                </c:pt>
                <c:pt idx="9174">
                  <c:v>10.912800000000001</c:v>
                </c:pt>
                <c:pt idx="9175">
                  <c:v>9.5486900000000006</c:v>
                </c:pt>
                <c:pt idx="9176">
                  <c:v>10.230700000000001</c:v>
                </c:pt>
                <c:pt idx="9177">
                  <c:v>12.276899999999999</c:v>
                </c:pt>
                <c:pt idx="9178">
                  <c:v>12.276899999999999</c:v>
                </c:pt>
                <c:pt idx="9179">
                  <c:v>12.276899999999999</c:v>
                </c:pt>
                <c:pt idx="9180">
                  <c:v>12.9589</c:v>
                </c:pt>
                <c:pt idx="9181">
                  <c:v>12.9589</c:v>
                </c:pt>
                <c:pt idx="9182">
                  <c:v>12.9589</c:v>
                </c:pt>
                <c:pt idx="9183">
                  <c:v>12.9589</c:v>
                </c:pt>
                <c:pt idx="9184">
                  <c:v>12.9589</c:v>
                </c:pt>
                <c:pt idx="9185">
                  <c:v>12.276899999999999</c:v>
                </c:pt>
                <c:pt idx="9186">
                  <c:v>12.276899999999999</c:v>
                </c:pt>
                <c:pt idx="9187">
                  <c:v>12.9589</c:v>
                </c:pt>
                <c:pt idx="9188">
                  <c:v>13.641</c:v>
                </c:pt>
                <c:pt idx="9189">
                  <c:v>13.641</c:v>
                </c:pt>
                <c:pt idx="9190">
                  <c:v>13.641</c:v>
                </c:pt>
                <c:pt idx="9191">
                  <c:v>12.9589</c:v>
                </c:pt>
                <c:pt idx="9192">
                  <c:v>11.594799999999999</c:v>
                </c:pt>
                <c:pt idx="9193">
                  <c:v>11.594799999999999</c:v>
                </c:pt>
                <c:pt idx="9194">
                  <c:v>10.230700000000001</c:v>
                </c:pt>
                <c:pt idx="9195">
                  <c:v>10.230700000000001</c:v>
                </c:pt>
                <c:pt idx="9196">
                  <c:v>10.230700000000001</c:v>
                </c:pt>
                <c:pt idx="9197">
                  <c:v>8.8666400000000003</c:v>
                </c:pt>
                <c:pt idx="9198">
                  <c:v>9.5486900000000006</c:v>
                </c:pt>
                <c:pt idx="9199">
                  <c:v>9.5486900000000006</c:v>
                </c:pt>
                <c:pt idx="9200">
                  <c:v>9.5486900000000006</c:v>
                </c:pt>
                <c:pt idx="9201">
                  <c:v>10.230700000000001</c:v>
                </c:pt>
                <c:pt idx="9202">
                  <c:v>10.230700000000001</c:v>
                </c:pt>
                <c:pt idx="9203">
                  <c:v>12.276899999999999</c:v>
                </c:pt>
                <c:pt idx="9204">
                  <c:v>12.9589</c:v>
                </c:pt>
                <c:pt idx="9205">
                  <c:v>11.594799999999999</c:v>
                </c:pt>
                <c:pt idx="9206">
                  <c:v>11.594799999999999</c:v>
                </c:pt>
                <c:pt idx="9207">
                  <c:v>12.276899999999999</c:v>
                </c:pt>
                <c:pt idx="9208">
                  <c:v>12.276899999999999</c:v>
                </c:pt>
                <c:pt idx="9209">
                  <c:v>12.276899999999999</c:v>
                </c:pt>
                <c:pt idx="9210">
                  <c:v>14.323</c:v>
                </c:pt>
                <c:pt idx="9211">
                  <c:v>13.641</c:v>
                </c:pt>
                <c:pt idx="9212">
                  <c:v>13.641</c:v>
                </c:pt>
                <c:pt idx="9213">
                  <c:v>12.9589</c:v>
                </c:pt>
                <c:pt idx="9214">
                  <c:v>13.641</c:v>
                </c:pt>
                <c:pt idx="9215">
                  <c:v>12.9589</c:v>
                </c:pt>
                <c:pt idx="9216">
                  <c:v>12.9589</c:v>
                </c:pt>
                <c:pt idx="9217">
                  <c:v>13.641</c:v>
                </c:pt>
                <c:pt idx="9218">
                  <c:v>13.641</c:v>
                </c:pt>
                <c:pt idx="9219">
                  <c:v>14.323</c:v>
                </c:pt>
                <c:pt idx="9220">
                  <c:v>10.912800000000001</c:v>
                </c:pt>
                <c:pt idx="9221">
                  <c:v>10.912800000000001</c:v>
                </c:pt>
                <c:pt idx="9222">
                  <c:v>10.230700000000001</c:v>
                </c:pt>
                <c:pt idx="9223">
                  <c:v>10.912800000000001</c:v>
                </c:pt>
                <c:pt idx="9224">
                  <c:v>0</c:v>
                </c:pt>
                <c:pt idx="9225">
                  <c:v>0</c:v>
                </c:pt>
                <c:pt idx="9226">
                  <c:v>5.9828900000000003</c:v>
                </c:pt>
                <c:pt idx="9227">
                  <c:v>3.9885899999999999</c:v>
                </c:pt>
                <c:pt idx="9228">
                  <c:v>5.9567600000000001</c:v>
                </c:pt>
                <c:pt idx="9229">
                  <c:v>7.1543599999999996</c:v>
                </c:pt>
                <c:pt idx="9230">
                  <c:v>7.9307999999999996</c:v>
                </c:pt>
                <c:pt idx="9231">
                  <c:v>6.8034800000000004</c:v>
                </c:pt>
                <c:pt idx="9232">
                  <c:v>8.9156700000000004</c:v>
                </c:pt>
                <c:pt idx="9233">
                  <c:v>7.9307999999999996</c:v>
                </c:pt>
                <c:pt idx="9234">
                  <c:v>7.1294300000000002</c:v>
                </c:pt>
                <c:pt idx="9235">
                  <c:v>7.5663099999999996</c:v>
                </c:pt>
                <c:pt idx="9236">
                  <c:v>6.9293800000000001</c:v>
                </c:pt>
                <c:pt idx="9237">
                  <c:v>6.3999199999999998</c:v>
                </c:pt>
                <c:pt idx="9238">
                  <c:v>6.7865599999999997</c:v>
                </c:pt>
                <c:pt idx="9239">
                  <c:v>7.1294300000000002</c:v>
                </c:pt>
                <c:pt idx="9240">
                  <c:v>7.42164</c:v>
                </c:pt>
                <c:pt idx="9241">
                  <c:v>7.68703</c:v>
                </c:pt>
                <c:pt idx="9242">
                  <c:v>8.18459</c:v>
                </c:pt>
                <c:pt idx="9243">
                  <c:v>9.5486900000000006</c:v>
                </c:pt>
                <c:pt idx="9244">
                  <c:v>10.230700000000001</c:v>
                </c:pt>
                <c:pt idx="9245">
                  <c:v>11.594799999999999</c:v>
                </c:pt>
                <c:pt idx="9246">
                  <c:v>12.9589</c:v>
                </c:pt>
                <c:pt idx="9247">
                  <c:v>13.641</c:v>
                </c:pt>
                <c:pt idx="9248">
                  <c:v>13.641</c:v>
                </c:pt>
                <c:pt idx="9249">
                  <c:v>12.276899999999999</c:v>
                </c:pt>
                <c:pt idx="9250">
                  <c:v>12.276899999999999</c:v>
                </c:pt>
                <c:pt idx="9251">
                  <c:v>13.641</c:v>
                </c:pt>
                <c:pt idx="9252">
                  <c:v>14.323</c:v>
                </c:pt>
                <c:pt idx="9253">
                  <c:v>14.323</c:v>
                </c:pt>
                <c:pt idx="9254">
                  <c:v>15.005100000000001</c:v>
                </c:pt>
                <c:pt idx="9255">
                  <c:v>15.005100000000001</c:v>
                </c:pt>
                <c:pt idx="9256">
                  <c:v>14.323</c:v>
                </c:pt>
                <c:pt idx="9257">
                  <c:v>15.005100000000001</c:v>
                </c:pt>
                <c:pt idx="9258">
                  <c:v>15.005100000000001</c:v>
                </c:pt>
                <c:pt idx="9259">
                  <c:v>13.641</c:v>
                </c:pt>
                <c:pt idx="9260">
                  <c:v>13.641</c:v>
                </c:pt>
                <c:pt idx="9261">
                  <c:v>13.641</c:v>
                </c:pt>
                <c:pt idx="9262">
                  <c:v>12.276899999999999</c:v>
                </c:pt>
                <c:pt idx="9263">
                  <c:v>10.912800000000001</c:v>
                </c:pt>
                <c:pt idx="9264">
                  <c:v>10.230700000000001</c:v>
                </c:pt>
                <c:pt idx="9265">
                  <c:v>11.594799999999999</c:v>
                </c:pt>
                <c:pt idx="9266">
                  <c:v>10.912800000000001</c:v>
                </c:pt>
                <c:pt idx="9267">
                  <c:v>11.594799999999999</c:v>
                </c:pt>
                <c:pt idx="9268">
                  <c:v>10.230700000000001</c:v>
                </c:pt>
                <c:pt idx="9269">
                  <c:v>10.230700000000001</c:v>
                </c:pt>
                <c:pt idx="9270">
                  <c:v>10.230700000000001</c:v>
                </c:pt>
                <c:pt idx="9271">
                  <c:v>10.230700000000001</c:v>
                </c:pt>
                <c:pt idx="9272">
                  <c:v>10.230700000000001</c:v>
                </c:pt>
                <c:pt idx="9273">
                  <c:v>9.5486900000000006</c:v>
                </c:pt>
                <c:pt idx="9274">
                  <c:v>9.5486900000000006</c:v>
                </c:pt>
                <c:pt idx="9275">
                  <c:v>8.18459</c:v>
                </c:pt>
                <c:pt idx="9276">
                  <c:v>9.5486900000000006</c:v>
                </c:pt>
                <c:pt idx="9277">
                  <c:v>9.5486900000000006</c:v>
                </c:pt>
                <c:pt idx="9278">
                  <c:v>10.230700000000001</c:v>
                </c:pt>
                <c:pt idx="9279">
                  <c:v>8.8666400000000003</c:v>
                </c:pt>
                <c:pt idx="9280">
                  <c:v>8.18459</c:v>
                </c:pt>
                <c:pt idx="9281">
                  <c:v>8.18459</c:v>
                </c:pt>
                <c:pt idx="9282">
                  <c:v>7.5025399999999998</c:v>
                </c:pt>
                <c:pt idx="9283">
                  <c:v>8.18459</c:v>
                </c:pt>
                <c:pt idx="9284">
                  <c:v>9.5486900000000006</c:v>
                </c:pt>
                <c:pt idx="9285">
                  <c:v>8.8666400000000003</c:v>
                </c:pt>
                <c:pt idx="9286">
                  <c:v>9.5486900000000006</c:v>
                </c:pt>
                <c:pt idx="9287">
                  <c:v>8.8666400000000003</c:v>
                </c:pt>
                <c:pt idx="9288">
                  <c:v>9.5486900000000006</c:v>
                </c:pt>
                <c:pt idx="9289">
                  <c:v>9.5486900000000006</c:v>
                </c:pt>
                <c:pt idx="9290">
                  <c:v>10.230700000000001</c:v>
                </c:pt>
                <c:pt idx="9291">
                  <c:v>11.594799999999999</c:v>
                </c:pt>
                <c:pt idx="9292">
                  <c:v>12.9589</c:v>
                </c:pt>
                <c:pt idx="9293">
                  <c:v>11.594799999999999</c:v>
                </c:pt>
                <c:pt idx="9294">
                  <c:v>10.912800000000001</c:v>
                </c:pt>
                <c:pt idx="9295">
                  <c:v>10.912800000000001</c:v>
                </c:pt>
                <c:pt idx="9296">
                  <c:v>10.912800000000001</c:v>
                </c:pt>
                <c:pt idx="9297">
                  <c:v>10.230700000000001</c:v>
                </c:pt>
                <c:pt idx="9298">
                  <c:v>10.912800000000001</c:v>
                </c:pt>
                <c:pt idx="9299">
                  <c:v>9.5486900000000006</c:v>
                </c:pt>
                <c:pt idx="9300">
                  <c:v>8.8666400000000003</c:v>
                </c:pt>
                <c:pt idx="9301">
                  <c:v>8.8666400000000003</c:v>
                </c:pt>
                <c:pt idx="9302">
                  <c:v>8.18459</c:v>
                </c:pt>
                <c:pt idx="9303">
                  <c:v>9.5486900000000006</c:v>
                </c:pt>
                <c:pt idx="9304">
                  <c:v>8.18459</c:v>
                </c:pt>
                <c:pt idx="9305">
                  <c:v>8.18459</c:v>
                </c:pt>
                <c:pt idx="9306">
                  <c:v>8.18459</c:v>
                </c:pt>
                <c:pt idx="9307">
                  <c:v>9.5486900000000006</c:v>
                </c:pt>
                <c:pt idx="9308">
                  <c:v>8.8666400000000003</c:v>
                </c:pt>
                <c:pt idx="9309">
                  <c:v>8.18459</c:v>
                </c:pt>
                <c:pt idx="9310">
                  <c:v>9.5486900000000006</c:v>
                </c:pt>
                <c:pt idx="9311">
                  <c:v>10.912800000000001</c:v>
                </c:pt>
                <c:pt idx="9312">
                  <c:v>10.912800000000001</c:v>
                </c:pt>
                <c:pt idx="9313">
                  <c:v>10.912800000000001</c:v>
                </c:pt>
                <c:pt idx="9314">
                  <c:v>11.594799999999999</c:v>
                </c:pt>
                <c:pt idx="9315">
                  <c:v>12.9589</c:v>
                </c:pt>
                <c:pt idx="9316">
                  <c:v>13.641</c:v>
                </c:pt>
                <c:pt idx="9317">
                  <c:v>16.369199999999999</c:v>
                </c:pt>
                <c:pt idx="9318">
                  <c:v>15.687099999999999</c:v>
                </c:pt>
                <c:pt idx="9319">
                  <c:v>16.369199999999999</c:v>
                </c:pt>
                <c:pt idx="9320">
                  <c:v>15.687099999999999</c:v>
                </c:pt>
                <c:pt idx="9321">
                  <c:v>15.005100000000001</c:v>
                </c:pt>
                <c:pt idx="9322">
                  <c:v>14.323</c:v>
                </c:pt>
                <c:pt idx="9323">
                  <c:v>14.323</c:v>
                </c:pt>
                <c:pt idx="9324">
                  <c:v>12.9589</c:v>
                </c:pt>
                <c:pt idx="9325">
                  <c:v>13.641</c:v>
                </c:pt>
                <c:pt idx="9326">
                  <c:v>12.9589</c:v>
                </c:pt>
                <c:pt idx="9327">
                  <c:v>10.912800000000001</c:v>
                </c:pt>
                <c:pt idx="9328">
                  <c:v>10.912800000000001</c:v>
                </c:pt>
                <c:pt idx="9329">
                  <c:v>12.276899999999999</c:v>
                </c:pt>
                <c:pt idx="9330">
                  <c:v>12.276899999999999</c:v>
                </c:pt>
                <c:pt idx="9331">
                  <c:v>12.276899999999999</c:v>
                </c:pt>
                <c:pt idx="9332">
                  <c:v>11.594799999999999</c:v>
                </c:pt>
                <c:pt idx="9333">
                  <c:v>10.912800000000001</c:v>
                </c:pt>
                <c:pt idx="9334">
                  <c:v>8.8666400000000003</c:v>
                </c:pt>
                <c:pt idx="9335">
                  <c:v>8.18459</c:v>
                </c:pt>
                <c:pt idx="9336">
                  <c:v>10.912800000000001</c:v>
                </c:pt>
                <c:pt idx="9337">
                  <c:v>10.912800000000001</c:v>
                </c:pt>
                <c:pt idx="9338">
                  <c:v>10.912800000000001</c:v>
                </c:pt>
                <c:pt idx="9339">
                  <c:v>11.594799999999999</c:v>
                </c:pt>
                <c:pt idx="9340">
                  <c:v>12.276899999999999</c:v>
                </c:pt>
                <c:pt idx="9341">
                  <c:v>11.594799999999999</c:v>
                </c:pt>
                <c:pt idx="9342">
                  <c:v>11.594799999999999</c:v>
                </c:pt>
                <c:pt idx="9343">
                  <c:v>11.594799999999999</c:v>
                </c:pt>
                <c:pt idx="9344">
                  <c:v>11.594799999999999</c:v>
                </c:pt>
                <c:pt idx="9345">
                  <c:v>12.276899999999999</c:v>
                </c:pt>
                <c:pt idx="9346">
                  <c:v>10.230700000000001</c:v>
                </c:pt>
                <c:pt idx="9347">
                  <c:v>10.912800000000001</c:v>
                </c:pt>
                <c:pt idx="9348">
                  <c:v>10.912800000000001</c:v>
                </c:pt>
                <c:pt idx="9349">
                  <c:v>10.912800000000001</c:v>
                </c:pt>
                <c:pt idx="9350">
                  <c:v>10.230700000000001</c:v>
                </c:pt>
                <c:pt idx="9351">
                  <c:v>11.594799999999999</c:v>
                </c:pt>
                <c:pt idx="9352">
                  <c:v>11.594799999999999</c:v>
                </c:pt>
                <c:pt idx="9353">
                  <c:v>10.230700000000001</c:v>
                </c:pt>
                <c:pt idx="9354">
                  <c:v>10.230700000000001</c:v>
                </c:pt>
                <c:pt idx="9355">
                  <c:v>9.5486900000000006</c:v>
                </c:pt>
                <c:pt idx="9356">
                  <c:v>9.5486900000000006</c:v>
                </c:pt>
                <c:pt idx="9357">
                  <c:v>8.8666400000000003</c:v>
                </c:pt>
                <c:pt idx="9358">
                  <c:v>8.18459</c:v>
                </c:pt>
                <c:pt idx="9359">
                  <c:v>7.5025399999999998</c:v>
                </c:pt>
                <c:pt idx="9360">
                  <c:v>8.18459</c:v>
                </c:pt>
                <c:pt idx="9361">
                  <c:v>8.18459</c:v>
                </c:pt>
                <c:pt idx="9362">
                  <c:v>8.8666400000000003</c:v>
                </c:pt>
                <c:pt idx="9363">
                  <c:v>8.8666400000000003</c:v>
                </c:pt>
                <c:pt idx="9364">
                  <c:v>8.18459</c:v>
                </c:pt>
                <c:pt idx="9365">
                  <c:v>8.18459</c:v>
                </c:pt>
                <c:pt idx="9366">
                  <c:v>7.5025399999999998</c:v>
                </c:pt>
                <c:pt idx="9367">
                  <c:v>7.5025399999999998</c:v>
                </c:pt>
                <c:pt idx="9368">
                  <c:v>6.1384400000000001</c:v>
                </c:pt>
                <c:pt idx="9369">
                  <c:v>6.8204900000000004</c:v>
                </c:pt>
                <c:pt idx="9370">
                  <c:v>6.8204900000000004</c:v>
                </c:pt>
                <c:pt idx="9371">
                  <c:v>6.8204900000000004</c:v>
                </c:pt>
                <c:pt idx="9372">
                  <c:v>7.5025399999999998</c:v>
                </c:pt>
                <c:pt idx="9373">
                  <c:v>8.18459</c:v>
                </c:pt>
                <c:pt idx="9374">
                  <c:v>8.18459</c:v>
                </c:pt>
                <c:pt idx="9375">
                  <c:v>9.5486900000000006</c:v>
                </c:pt>
                <c:pt idx="9376">
                  <c:v>9.5486900000000006</c:v>
                </c:pt>
                <c:pt idx="9377">
                  <c:v>8.8666400000000003</c:v>
                </c:pt>
                <c:pt idx="9378">
                  <c:v>10.912800000000001</c:v>
                </c:pt>
                <c:pt idx="9379">
                  <c:v>8.18459</c:v>
                </c:pt>
                <c:pt idx="9380">
                  <c:v>8.8666400000000003</c:v>
                </c:pt>
                <c:pt idx="9381">
                  <c:v>10.230700000000001</c:v>
                </c:pt>
                <c:pt idx="9382">
                  <c:v>10.912800000000001</c:v>
                </c:pt>
                <c:pt idx="9383">
                  <c:v>12.9589</c:v>
                </c:pt>
                <c:pt idx="9384">
                  <c:v>13.641</c:v>
                </c:pt>
                <c:pt idx="9385">
                  <c:v>15.005100000000001</c:v>
                </c:pt>
                <c:pt idx="9386">
                  <c:v>15.005100000000001</c:v>
                </c:pt>
                <c:pt idx="9387">
                  <c:v>14.323</c:v>
                </c:pt>
                <c:pt idx="9388">
                  <c:v>13.641</c:v>
                </c:pt>
                <c:pt idx="9389">
                  <c:v>12.9589</c:v>
                </c:pt>
                <c:pt idx="9390">
                  <c:v>12.9589</c:v>
                </c:pt>
                <c:pt idx="9391">
                  <c:v>12.276899999999999</c:v>
                </c:pt>
                <c:pt idx="9392">
                  <c:v>10.912800000000001</c:v>
                </c:pt>
                <c:pt idx="9393">
                  <c:v>12.276899999999999</c:v>
                </c:pt>
                <c:pt idx="9394">
                  <c:v>12.276899999999999</c:v>
                </c:pt>
                <c:pt idx="9395">
                  <c:v>13.641</c:v>
                </c:pt>
                <c:pt idx="9396">
                  <c:v>12.9589</c:v>
                </c:pt>
                <c:pt idx="9397">
                  <c:v>13.641</c:v>
                </c:pt>
                <c:pt idx="9398">
                  <c:v>0</c:v>
                </c:pt>
                <c:pt idx="9399">
                  <c:v>0</c:v>
                </c:pt>
                <c:pt idx="9400">
                  <c:v>0</c:v>
                </c:pt>
                <c:pt idx="9401">
                  <c:v>7.9771799999999997</c:v>
                </c:pt>
                <c:pt idx="9402">
                  <c:v>5.9567600000000001</c:v>
                </c:pt>
                <c:pt idx="9403">
                  <c:v>4.7695699999999999</c:v>
                </c:pt>
                <c:pt idx="9404">
                  <c:v>5.9481000000000002</c:v>
                </c:pt>
                <c:pt idx="9405">
                  <c:v>8.5043500000000005</c:v>
                </c:pt>
                <c:pt idx="9406">
                  <c:v>8.9156700000000004</c:v>
                </c:pt>
                <c:pt idx="9407">
                  <c:v>9.2525999999999993</c:v>
                </c:pt>
                <c:pt idx="9408">
                  <c:v>9.5059100000000001</c:v>
                </c:pt>
                <c:pt idx="9409">
                  <c:v>9.7281200000000005</c:v>
                </c:pt>
                <c:pt idx="9410">
                  <c:v>10.888999999999999</c:v>
                </c:pt>
                <c:pt idx="9411">
                  <c:v>11.8856</c:v>
                </c:pt>
                <c:pt idx="9412">
                  <c:v>11.0282</c:v>
                </c:pt>
                <c:pt idx="9413">
                  <c:v>10.2981</c:v>
                </c:pt>
                <c:pt idx="9414">
                  <c:v>9.6481399999999997</c:v>
                </c:pt>
                <c:pt idx="9415">
                  <c:v>9.0846699999999991</c:v>
                </c:pt>
                <c:pt idx="9416">
                  <c:v>9.5486900000000006</c:v>
                </c:pt>
                <c:pt idx="9417">
                  <c:v>10.230700000000001</c:v>
                </c:pt>
                <c:pt idx="9418">
                  <c:v>9.5486900000000006</c:v>
                </c:pt>
                <c:pt idx="9419">
                  <c:v>8.8666400000000003</c:v>
                </c:pt>
                <c:pt idx="9420">
                  <c:v>8.8666400000000003</c:v>
                </c:pt>
                <c:pt idx="9421">
                  <c:v>8.18459</c:v>
                </c:pt>
                <c:pt idx="9422">
                  <c:v>7.5025399999999998</c:v>
                </c:pt>
                <c:pt idx="9423">
                  <c:v>6.8204900000000004</c:v>
                </c:pt>
                <c:pt idx="9424">
                  <c:v>7.5025399999999998</c:v>
                </c:pt>
                <c:pt idx="9425">
                  <c:v>7.5025399999999998</c:v>
                </c:pt>
                <c:pt idx="9426">
                  <c:v>7.5025399999999998</c:v>
                </c:pt>
                <c:pt idx="9427">
                  <c:v>6.8204900000000004</c:v>
                </c:pt>
                <c:pt idx="9428">
                  <c:v>6.8204900000000004</c:v>
                </c:pt>
                <c:pt idx="9429">
                  <c:v>6.1384400000000001</c:v>
                </c:pt>
                <c:pt idx="9430">
                  <c:v>6.1384400000000001</c:v>
                </c:pt>
                <c:pt idx="9431">
                  <c:v>7.5025399999999998</c:v>
                </c:pt>
                <c:pt idx="9432">
                  <c:v>7.5025399999999998</c:v>
                </c:pt>
                <c:pt idx="9433">
                  <c:v>7.5025399999999998</c:v>
                </c:pt>
                <c:pt idx="9434">
                  <c:v>9.5486900000000006</c:v>
                </c:pt>
                <c:pt idx="9435">
                  <c:v>10.230700000000001</c:v>
                </c:pt>
                <c:pt idx="9436">
                  <c:v>10.230700000000001</c:v>
                </c:pt>
                <c:pt idx="9437">
                  <c:v>10.912800000000001</c:v>
                </c:pt>
                <c:pt idx="9438">
                  <c:v>12.276899999999999</c:v>
                </c:pt>
                <c:pt idx="9439">
                  <c:v>12.9589</c:v>
                </c:pt>
                <c:pt idx="9440">
                  <c:v>13.641</c:v>
                </c:pt>
                <c:pt idx="9441">
                  <c:v>11.594799999999999</c:v>
                </c:pt>
                <c:pt idx="9442">
                  <c:v>10.912800000000001</c:v>
                </c:pt>
                <c:pt idx="9443">
                  <c:v>10.230700000000001</c:v>
                </c:pt>
                <c:pt idx="9444">
                  <c:v>14.323</c:v>
                </c:pt>
                <c:pt idx="9445">
                  <c:v>15.687099999999999</c:v>
                </c:pt>
                <c:pt idx="9446">
                  <c:v>15.005100000000001</c:v>
                </c:pt>
                <c:pt idx="9447">
                  <c:v>15.005100000000001</c:v>
                </c:pt>
                <c:pt idx="9448">
                  <c:v>14.323</c:v>
                </c:pt>
                <c:pt idx="9449">
                  <c:v>15.687099999999999</c:v>
                </c:pt>
                <c:pt idx="9450">
                  <c:v>15.687099999999999</c:v>
                </c:pt>
                <c:pt idx="9451">
                  <c:v>12.9589</c:v>
                </c:pt>
                <c:pt idx="9452">
                  <c:v>11.594799999999999</c:v>
                </c:pt>
                <c:pt idx="9453">
                  <c:v>11.594799999999999</c:v>
                </c:pt>
                <c:pt idx="9454">
                  <c:v>10.912800000000001</c:v>
                </c:pt>
                <c:pt idx="9455">
                  <c:v>10.912800000000001</c:v>
                </c:pt>
                <c:pt idx="9456">
                  <c:v>12.9589</c:v>
                </c:pt>
                <c:pt idx="9457">
                  <c:v>12.276899999999999</c:v>
                </c:pt>
                <c:pt idx="9458">
                  <c:v>13.641</c:v>
                </c:pt>
                <c:pt idx="9459">
                  <c:v>14.323</c:v>
                </c:pt>
                <c:pt idx="9460">
                  <c:v>14.323</c:v>
                </c:pt>
                <c:pt idx="9461">
                  <c:v>10.912800000000001</c:v>
                </c:pt>
                <c:pt idx="9462">
                  <c:v>9.5486900000000006</c:v>
                </c:pt>
                <c:pt idx="9463">
                  <c:v>10.230700000000001</c:v>
                </c:pt>
                <c:pt idx="9464">
                  <c:v>11.594799999999999</c:v>
                </c:pt>
                <c:pt idx="9465">
                  <c:v>13.641</c:v>
                </c:pt>
                <c:pt idx="9466">
                  <c:v>12.9589</c:v>
                </c:pt>
                <c:pt idx="9467">
                  <c:v>12.276899999999999</c:v>
                </c:pt>
                <c:pt idx="9468">
                  <c:v>12.276899999999999</c:v>
                </c:pt>
                <c:pt idx="9469">
                  <c:v>12.276899999999999</c:v>
                </c:pt>
                <c:pt idx="9470">
                  <c:v>12.276899999999999</c:v>
                </c:pt>
                <c:pt idx="9471">
                  <c:v>12.9589</c:v>
                </c:pt>
                <c:pt idx="9472">
                  <c:v>12.276899999999999</c:v>
                </c:pt>
                <c:pt idx="9473">
                  <c:v>10.230700000000001</c:v>
                </c:pt>
                <c:pt idx="9474">
                  <c:v>8.8666400000000003</c:v>
                </c:pt>
                <c:pt idx="9475">
                  <c:v>7.5025399999999998</c:v>
                </c:pt>
                <c:pt idx="9476">
                  <c:v>6.8204900000000004</c:v>
                </c:pt>
                <c:pt idx="9477">
                  <c:v>6.8204900000000004</c:v>
                </c:pt>
                <c:pt idx="9478">
                  <c:v>7.5025399999999998</c:v>
                </c:pt>
                <c:pt idx="9479">
                  <c:v>8.18459</c:v>
                </c:pt>
                <c:pt idx="9480">
                  <c:v>6.8204900000000004</c:v>
                </c:pt>
                <c:pt idx="9481">
                  <c:v>6.1384400000000001</c:v>
                </c:pt>
                <c:pt idx="9482">
                  <c:v>5.4563899999999999</c:v>
                </c:pt>
                <c:pt idx="9483">
                  <c:v>6.1384400000000001</c:v>
                </c:pt>
                <c:pt idx="9484">
                  <c:v>5.4563899999999999</c:v>
                </c:pt>
                <c:pt idx="9485">
                  <c:v>6.1384400000000001</c:v>
                </c:pt>
                <c:pt idx="9486">
                  <c:v>6.8204900000000004</c:v>
                </c:pt>
                <c:pt idx="9487">
                  <c:v>6.8204900000000004</c:v>
                </c:pt>
                <c:pt idx="9488">
                  <c:v>6.1384400000000001</c:v>
                </c:pt>
                <c:pt idx="9489">
                  <c:v>6.8204900000000004</c:v>
                </c:pt>
                <c:pt idx="9490">
                  <c:v>6.8204900000000004</c:v>
                </c:pt>
                <c:pt idx="9491">
                  <c:v>6.8204900000000004</c:v>
                </c:pt>
                <c:pt idx="9492">
                  <c:v>7.5025399999999998</c:v>
                </c:pt>
                <c:pt idx="9493">
                  <c:v>8.18459</c:v>
                </c:pt>
                <c:pt idx="9494">
                  <c:v>8.8666400000000003</c:v>
                </c:pt>
                <c:pt idx="9495">
                  <c:v>8.18459</c:v>
                </c:pt>
                <c:pt idx="9496">
                  <c:v>7.5025399999999998</c:v>
                </c:pt>
                <c:pt idx="9497">
                  <c:v>7.5025399999999998</c:v>
                </c:pt>
                <c:pt idx="9498">
                  <c:v>6.8204900000000004</c:v>
                </c:pt>
                <c:pt idx="9499">
                  <c:v>8.18459</c:v>
                </c:pt>
                <c:pt idx="9500">
                  <c:v>8.18459</c:v>
                </c:pt>
                <c:pt idx="9501">
                  <c:v>8.8666400000000003</c:v>
                </c:pt>
                <c:pt idx="9502">
                  <c:v>8.8666400000000003</c:v>
                </c:pt>
                <c:pt idx="9503">
                  <c:v>10.912800000000001</c:v>
                </c:pt>
                <c:pt idx="9504">
                  <c:v>10.230700000000001</c:v>
                </c:pt>
                <c:pt idx="9505">
                  <c:v>10.912800000000001</c:v>
                </c:pt>
                <c:pt idx="9506">
                  <c:v>10.912800000000001</c:v>
                </c:pt>
                <c:pt idx="9507">
                  <c:v>10.230700000000001</c:v>
                </c:pt>
                <c:pt idx="9508">
                  <c:v>11.594799999999999</c:v>
                </c:pt>
                <c:pt idx="9509">
                  <c:v>11.594799999999999</c:v>
                </c:pt>
                <c:pt idx="9510">
                  <c:v>11.594799999999999</c:v>
                </c:pt>
                <c:pt idx="9511">
                  <c:v>10.912800000000001</c:v>
                </c:pt>
                <c:pt idx="9512">
                  <c:v>11.594799999999999</c:v>
                </c:pt>
                <c:pt idx="9513">
                  <c:v>11.594799999999999</c:v>
                </c:pt>
                <c:pt idx="9514">
                  <c:v>12.9589</c:v>
                </c:pt>
                <c:pt idx="9515">
                  <c:v>13.641</c:v>
                </c:pt>
                <c:pt idx="9516">
                  <c:v>11.594799999999999</c:v>
                </c:pt>
                <c:pt idx="9517">
                  <c:v>11.594799999999999</c:v>
                </c:pt>
                <c:pt idx="9518">
                  <c:v>10.912800000000001</c:v>
                </c:pt>
                <c:pt idx="9519">
                  <c:v>10.230700000000001</c:v>
                </c:pt>
                <c:pt idx="9520">
                  <c:v>10.230700000000001</c:v>
                </c:pt>
                <c:pt idx="9521">
                  <c:v>9.5486900000000006</c:v>
                </c:pt>
                <c:pt idx="9522">
                  <c:v>8.8666400000000003</c:v>
                </c:pt>
                <c:pt idx="9523">
                  <c:v>8.8666400000000003</c:v>
                </c:pt>
                <c:pt idx="9524">
                  <c:v>10.912800000000001</c:v>
                </c:pt>
                <c:pt idx="9525">
                  <c:v>11.594799999999999</c:v>
                </c:pt>
                <c:pt idx="9526">
                  <c:v>10.912800000000001</c:v>
                </c:pt>
                <c:pt idx="9527">
                  <c:v>10.912800000000001</c:v>
                </c:pt>
                <c:pt idx="9528">
                  <c:v>10.912800000000001</c:v>
                </c:pt>
                <c:pt idx="9529">
                  <c:v>10.230700000000001</c:v>
                </c:pt>
                <c:pt idx="9530">
                  <c:v>10.912800000000001</c:v>
                </c:pt>
                <c:pt idx="9531">
                  <c:v>10.230700000000001</c:v>
                </c:pt>
                <c:pt idx="9532">
                  <c:v>9.5486900000000006</c:v>
                </c:pt>
                <c:pt idx="9533">
                  <c:v>9.5486900000000006</c:v>
                </c:pt>
                <c:pt idx="9534">
                  <c:v>8.8666400000000003</c:v>
                </c:pt>
                <c:pt idx="9535">
                  <c:v>9.5486900000000006</c:v>
                </c:pt>
                <c:pt idx="9536">
                  <c:v>10.230700000000001</c:v>
                </c:pt>
                <c:pt idx="9537">
                  <c:v>10.912800000000001</c:v>
                </c:pt>
                <c:pt idx="9538">
                  <c:v>11.594799999999999</c:v>
                </c:pt>
                <c:pt idx="9539">
                  <c:v>11.594799999999999</c:v>
                </c:pt>
                <c:pt idx="9540">
                  <c:v>12.276899999999999</c:v>
                </c:pt>
                <c:pt idx="9541">
                  <c:v>11.594799999999999</c:v>
                </c:pt>
                <c:pt idx="9542">
                  <c:v>8.8666400000000003</c:v>
                </c:pt>
                <c:pt idx="9543">
                  <c:v>8.8666400000000003</c:v>
                </c:pt>
                <c:pt idx="9544">
                  <c:v>8.8666400000000003</c:v>
                </c:pt>
                <c:pt idx="9545">
                  <c:v>10.912800000000001</c:v>
                </c:pt>
                <c:pt idx="9546">
                  <c:v>12.276899999999999</c:v>
                </c:pt>
                <c:pt idx="9547">
                  <c:v>12.276899999999999</c:v>
                </c:pt>
                <c:pt idx="9548">
                  <c:v>12.9589</c:v>
                </c:pt>
                <c:pt idx="9549">
                  <c:v>12.9589</c:v>
                </c:pt>
                <c:pt idx="9550">
                  <c:v>12.9589</c:v>
                </c:pt>
                <c:pt idx="9551">
                  <c:v>11.594799999999999</c:v>
                </c:pt>
                <c:pt idx="9552">
                  <c:v>10.912800000000001</c:v>
                </c:pt>
                <c:pt idx="9553">
                  <c:v>10.912800000000001</c:v>
                </c:pt>
                <c:pt idx="9554">
                  <c:v>10.912800000000001</c:v>
                </c:pt>
                <c:pt idx="9555">
                  <c:v>10.912800000000001</c:v>
                </c:pt>
                <c:pt idx="9556">
                  <c:v>11.594799999999999</c:v>
                </c:pt>
                <c:pt idx="9557">
                  <c:v>10.912800000000001</c:v>
                </c:pt>
                <c:pt idx="9558">
                  <c:v>11.594799999999999</c:v>
                </c:pt>
                <c:pt idx="9559">
                  <c:v>11.594799999999999</c:v>
                </c:pt>
                <c:pt idx="9560">
                  <c:v>10.912800000000001</c:v>
                </c:pt>
                <c:pt idx="9561">
                  <c:v>11.594799999999999</c:v>
                </c:pt>
                <c:pt idx="9562">
                  <c:v>10.230700000000001</c:v>
                </c:pt>
                <c:pt idx="9563">
                  <c:v>9.5486900000000006</c:v>
                </c:pt>
                <c:pt idx="9564">
                  <c:v>9.5486900000000006</c:v>
                </c:pt>
                <c:pt idx="9565">
                  <c:v>8.18459</c:v>
                </c:pt>
                <c:pt idx="9566">
                  <c:v>9.5486900000000006</c:v>
                </c:pt>
                <c:pt idx="9567">
                  <c:v>9.5486900000000006</c:v>
                </c:pt>
                <c:pt idx="9568">
                  <c:v>10.230700000000001</c:v>
                </c:pt>
                <c:pt idx="9569">
                  <c:v>12.276899999999999</c:v>
                </c:pt>
                <c:pt idx="9570">
                  <c:v>12.276899999999999</c:v>
                </c:pt>
                <c:pt idx="9571">
                  <c:v>11.594799999999999</c:v>
                </c:pt>
                <c:pt idx="9572">
                  <c:v>0</c:v>
                </c:pt>
                <c:pt idx="9573">
                  <c:v>12.179399999999999</c:v>
                </c:pt>
                <c:pt idx="9574">
                  <c:v>17.948699999999999</c:v>
                </c:pt>
                <c:pt idx="9575">
                  <c:v>15.9544</c:v>
                </c:pt>
                <c:pt idx="9576">
                  <c:v>17.8703</c:v>
                </c:pt>
                <c:pt idx="9577">
                  <c:v>14.3087</c:v>
                </c:pt>
                <c:pt idx="9578">
                  <c:v>13.8789</c:v>
                </c:pt>
                <c:pt idx="9579">
                  <c:v>11.9061</c:v>
                </c:pt>
                <c:pt idx="9580">
                  <c:v>11.887600000000001</c:v>
                </c:pt>
                <c:pt idx="9581">
                  <c:v>10.574400000000001</c:v>
                </c:pt>
                <c:pt idx="9582">
                  <c:v>9.5059100000000001</c:v>
                </c:pt>
                <c:pt idx="9583">
                  <c:v>10.808999999999999</c:v>
                </c:pt>
                <c:pt idx="9584">
                  <c:v>9.8991199999999999</c:v>
                </c:pt>
                <c:pt idx="9585">
                  <c:v>10.057</c:v>
                </c:pt>
                <c:pt idx="9586">
                  <c:v>9.3315199999999994</c:v>
                </c:pt>
                <c:pt idx="9587">
                  <c:v>9.5059100000000001</c:v>
                </c:pt>
                <c:pt idx="9588">
                  <c:v>10.3903</c:v>
                </c:pt>
                <c:pt idx="9589">
                  <c:v>10.4823</c:v>
                </c:pt>
                <c:pt idx="9590">
                  <c:v>10.230700000000001</c:v>
                </c:pt>
                <c:pt idx="9591">
                  <c:v>8.8666400000000003</c:v>
                </c:pt>
                <c:pt idx="9592">
                  <c:v>8.8666400000000003</c:v>
                </c:pt>
                <c:pt idx="9593">
                  <c:v>8.18459</c:v>
                </c:pt>
                <c:pt idx="9594">
                  <c:v>7.5025399999999998</c:v>
                </c:pt>
                <c:pt idx="9595">
                  <c:v>7.5025399999999998</c:v>
                </c:pt>
                <c:pt idx="9596">
                  <c:v>7.5025399999999998</c:v>
                </c:pt>
                <c:pt idx="9597">
                  <c:v>7.5025399999999998</c:v>
                </c:pt>
                <c:pt idx="9598">
                  <c:v>8.18459</c:v>
                </c:pt>
                <c:pt idx="9599">
                  <c:v>9.5486900000000006</c:v>
                </c:pt>
                <c:pt idx="9600">
                  <c:v>9.5486900000000006</c:v>
                </c:pt>
                <c:pt idx="9601">
                  <c:v>10.230700000000001</c:v>
                </c:pt>
                <c:pt idx="9602">
                  <c:v>11.594799999999999</c:v>
                </c:pt>
                <c:pt idx="9603">
                  <c:v>11.594799999999999</c:v>
                </c:pt>
                <c:pt idx="9604">
                  <c:v>12.9589</c:v>
                </c:pt>
                <c:pt idx="9605">
                  <c:v>11.594799999999999</c:v>
                </c:pt>
                <c:pt idx="9606">
                  <c:v>12.276899999999999</c:v>
                </c:pt>
                <c:pt idx="9607">
                  <c:v>11.594799999999999</c:v>
                </c:pt>
                <c:pt idx="9608">
                  <c:v>12.276899999999999</c:v>
                </c:pt>
                <c:pt idx="9609">
                  <c:v>12.276899999999999</c:v>
                </c:pt>
                <c:pt idx="9610">
                  <c:v>12.276899999999999</c:v>
                </c:pt>
                <c:pt idx="9611">
                  <c:v>12.276899999999999</c:v>
                </c:pt>
                <c:pt idx="9612">
                  <c:v>12.276899999999999</c:v>
                </c:pt>
                <c:pt idx="9613">
                  <c:v>11.594799999999999</c:v>
                </c:pt>
                <c:pt idx="9614">
                  <c:v>11.594799999999999</c:v>
                </c:pt>
                <c:pt idx="9615">
                  <c:v>11.594799999999999</c:v>
                </c:pt>
                <c:pt idx="9616">
                  <c:v>10.230700000000001</c:v>
                </c:pt>
                <c:pt idx="9617">
                  <c:v>10.912800000000001</c:v>
                </c:pt>
                <c:pt idx="9618">
                  <c:v>10.230700000000001</c:v>
                </c:pt>
                <c:pt idx="9619">
                  <c:v>9.5486900000000006</c:v>
                </c:pt>
                <c:pt idx="9620">
                  <c:v>9.5486900000000006</c:v>
                </c:pt>
                <c:pt idx="9621">
                  <c:v>8.18459</c:v>
                </c:pt>
                <c:pt idx="9622">
                  <c:v>8.8666400000000003</c:v>
                </c:pt>
                <c:pt idx="9623">
                  <c:v>8.8666400000000003</c:v>
                </c:pt>
                <c:pt idx="9624">
                  <c:v>8.18459</c:v>
                </c:pt>
                <c:pt idx="9625">
                  <c:v>8.18459</c:v>
                </c:pt>
                <c:pt idx="9626">
                  <c:v>8.8666400000000003</c:v>
                </c:pt>
                <c:pt idx="9627">
                  <c:v>8.18459</c:v>
                </c:pt>
                <c:pt idx="9628">
                  <c:v>8.18459</c:v>
                </c:pt>
                <c:pt idx="9629">
                  <c:v>8.18459</c:v>
                </c:pt>
                <c:pt idx="9630">
                  <c:v>9.5486900000000006</c:v>
                </c:pt>
                <c:pt idx="9631">
                  <c:v>10.230700000000001</c:v>
                </c:pt>
                <c:pt idx="9632">
                  <c:v>9.5486900000000006</c:v>
                </c:pt>
                <c:pt idx="9633">
                  <c:v>8.8666400000000003</c:v>
                </c:pt>
                <c:pt idx="9634">
                  <c:v>9.5486900000000006</c:v>
                </c:pt>
                <c:pt idx="9635">
                  <c:v>10.230700000000001</c:v>
                </c:pt>
                <c:pt idx="9636">
                  <c:v>8.8666400000000003</c:v>
                </c:pt>
                <c:pt idx="9637">
                  <c:v>8.18459</c:v>
                </c:pt>
                <c:pt idx="9638">
                  <c:v>10.912800000000001</c:v>
                </c:pt>
                <c:pt idx="9639">
                  <c:v>11.594799999999999</c:v>
                </c:pt>
                <c:pt idx="9640">
                  <c:v>12.9589</c:v>
                </c:pt>
                <c:pt idx="9641">
                  <c:v>13.641</c:v>
                </c:pt>
                <c:pt idx="9642">
                  <c:v>14.323</c:v>
                </c:pt>
                <c:pt idx="9643">
                  <c:v>14.323</c:v>
                </c:pt>
                <c:pt idx="9644">
                  <c:v>17.051200000000001</c:v>
                </c:pt>
                <c:pt idx="9645">
                  <c:v>17.051200000000001</c:v>
                </c:pt>
                <c:pt idx="9646">
                  <c:v>17.7333</c:v>
                </c:pt>
                <c:pt idx="9647">
                  <c:v>17.7333</c:v>
                </c:pt>
                <c:pt idx="9648">
                  <c:v>16.369199999999999</c:v>
                </c:pt>
                <c:pt idx="9649">
                  <c:v>17.7333</c:v>
                </c:pt>
                <c:pt idx="9650">
                  <c:v>19.0974</c:v>
                </c:pt>
                <c:pt idx="9651">
                  <c:v>19.0974</c:v>
                </c:pt>
                <c:pt idx="9652">
                  <c:v>17.051200000000001</c:v>
                </c:pt>
                <c:pt idx="9653">
                  <c:v>17.7333</c:v>
                </c:pt>
                <c:pt idx="9654">
                  <c:v>17.7333</c:v>
                </c:pt>
                <c:pt idx="9655">
                  <c:v>18.415299999999998</c:v>
                </c:pt>
                <c:pt idx="9656">
                  <c:v>17.7333</c:v>
                </c:pt>
                <c:pt idx="9657">
                  <c:v>16.369199999999999</c:v>
                </c:pt>
                <c:pt idx="9658">
                  <c:v>15.687099999999999</c:v>
                </c:pt>
                <c:pt idx="9659">
                  <c:v>15.687099999999999</c:v>
                </c:pt>
                <c:pt idx="9660">
                  <c:v>15.005100000000001</c:v>
                </c:pt>
                <c:pt idx="9661">
                  <c:v>12.276899999999999</c:v>
                </c:pt>
                <c:pt idx="9662">
                  <c:v>12.9589</c:v>
                </c:pt>
                <c:pt idx="9663">
                  <c:v>12.9589</c:v>
                </c:pt>
                <c:pt idx="9664">
                  <c:v>12.276899999999999</c:v>
                </c:pt>
                <c:pt idx="9665">
                  <c:v>12.276899999999999</c:v>
                </c:pt>
                <c:pt idx="9666">
                  <c:v>12.9589</c:v>
                </c:pt>
                <c:pt idx="9667">
                  <c:v>11.594799999999999</c:v>
                </c:pt>
                <c:pt idx="9668">
                  <c:v>10.230700000000001</c:v>
                </c:pt>
                <c:pt idx="9669">
                  <c:v>10.230700000000001</c:v>
                </c:pt>
                <c:pt idx="9670">
                  <c:v>10.912800000000001</c:v>
                </c:pt>
                <c:pt idx="9671">
                  <c:v>10.230700000000001</c:v>
                </c:pt>
                <c:pt idx="9672">
                  <c:v>10.912800000000001</c:v>
                </c:pt>
                <c:pt idx="9673">
                  <c:v>8.8666400000000003</c:v>
                </c:pt>
                <c:pt idx="9674">
                  <c:v>8.18459</c:v>
                </c:pt>
                <c:pt idx="9675">
                  <c:v>8.8666400000000003</c:v>
                </c:pt>
                <c:pt idx="9676">
                  <c:v>8.8666400000000003</c:v>
                </c:pt>
                <c:pt idx="9677">
                  <c:v>10.230700000000001</c:v>
                </c:pt>
                <c:pt idx="9678">
                  <c:v>8.8666400000000003</c:v>
                </c:pt>
                <c:pt idx="9679">
                  <c:v>8.18459</c:v>
                </c:pt>
                <c:pt idx="9680">
                  <c:v>8.8666400000000003</c:v>
                </c:pt>
                <c:pt idx="9681">
                  <c:v>9.5486900000000006</c:v>
                </c:pt>
                <c:pt idx="9682">
                  <c:v>9.5486900000000006</c:v>
                </c:pt>
                <c:pt idx="9683">
                  <c:v>8.8666400000000003</c:v>
                </c:pt>
                <c:pt idx="9684">
                  <c:v>9.5486900000000006</c:v>
                </c:pt>
                <c:pt idx="9685">
                  <c:v>11.594799999999999</c:v>
                </c:pt>
                <c:pt idx="9686">
                  <c:v>12.276899999999999</c:v>
                </c:pt>
                <c:pt idx="9687">
                  <c:v>12.276899999999999</c:v>
                </c:pt>
                <c:pt idx="9688">
                  <c:v>11.594799999999999</c:v>
                </c:pt>
                <c:pt idx="9689">
                  <c:v>11.594799999999999</c:v>
                </c:pt>
                <c:pt idx="9690">
                  <c:v>10.912800000000001</c:v>
                </c:pt>
                <c:pt idx="9691">
                  <c:v>10.230700000000001</c:v>
                </c:pt>
                <c:pt idx="9692">
                  <c:v>10.230700000000001</c:v>
                </c:pt>
                <c:pt idx="9693">
                  <c:v>10.912800000000001</c:v>
                </c:pt>
                <c:pt idx="9694">
                  <c:v>9.5486900000000006</c:v>
                </c:pt>
                <c:pt idx="9695">
                  <c:v>10.912800000000001</c:v>
                </c:pt>
                <c:pt idx="9696">
                  <c:v>12.276899999999999</c:v>
                </c:pt>
                <c:pt idx="9697">
                  <c:v>12.276899999999999</c:v>
                </c:pt>
                <c:pt idx="9698">
                  <c:v>12.276899999999999</c:v>
                </c:pt>
                <c:pt idx="9699">
                  <c:v>11.594799999999999</c:v>
                </c:pt>
                <c:pt idx="9700">
                  <c:v>10.912800000000001</c:v>
                </c:pt>
                <c:pt idx="9701">
                  <c:v>10.230700000000001</c:v>
                </c:pt>
                <c:pt idx="9702">
                  <c:v>10.230700000000001</c:v>
                </c:pt>
                <c:pt idx="9703">
                  <c:v>11.594799999999999</c:v>
                </c:pt>
                <c:pt idx="9704">
                  <c:v>11.594799999999999</c:v>
                </c:pt>
                <c:pt idx="9705">
                  <c:v>11.594799999999999</c:v>
                </c:pt>
                <c:pt idx="9706">
                  <c:v>11.594799999999999</c:v>
                </c:pt>
                <c:pt idx="9707">
                  <c:v>11.594799999999999</c:v>
                </c:pt>
                <c:pt idx="9708">
                  <c:v>11.594799999999999</c:v>
                </c:pt>
                <c:pt idx="9709">
                  <c:v>12.276899999999999</c:v>
                </c:pt>
                <c:pt idx="9710">
                  <c:v>12.276899999999999</c:v>
                </c:pt>
                <c:pt idx="9711">
                  <c:v>12.276899999999999</c:v>
                </c:pt>
                <c:pt idx="9712">
                  <c:v>12.276899999999999</c:v>
                </c:pt>
                <c:pt idx="9713">
                  <c:v>10.912800000000001</c:v>
                </c:pt>
                <c:pt idx="9714">
                  <c:v>10.912800000000001</c:v>
                </c:pt>
                <c:pt idx="9715">
                  <c:v>9.5486900000000006</c:v>
                </c:pt>
                <c:pt idx="9716">
                  <c:v>9.5486900000000006</c:v>
                </c:pt>
                <c:pt idx="9717">
                  <c:v>8.8666400000000003</c:v>
                </c:pt>
                <c:pt idx="9718">
                  <c:v>9.5486900000000006</c:v>
                </c:pt>
                <c:pt idx="9719">
                  <c:v>7.5025399999999998</c:v>
                </c:pt>
                <c:pt idx="9720">
                  <c:v>6.1384400000000001</c:v>
                </c:pt>
                <c:pt idx="9721">
                  <c:v>5.4563899999999999</c:v>
                </c:pt>
                <c:pt idx="9722">
                  <c:v>5.4563899999999999</c:v>
                </c:pt>
                <c:pt idx="9723">
                  <c:v>5.4563899999999999</c:v>
                </c:pt>
                <c:pt idx="9724">
                  <c:v>6.1384400000000001</c:v>
                </c:pt>
                <c:pt idx="9725">
                  <c:v>6.8204900000000004</c:v>
                </c:pt>
                <c:pt idx="9726">
                  <c:v>6.8204900000000004</c:v>
                </c:pt>
                <c:pt idx="9727">
                  <c:v>6.8204900000000004</c:v>
                </c:pt>
                <c:pt idx="9728">
                  <c:v>6.1384400000000001</c:v>
                </c:pt>
                <c:pt idx="9729">
                  <c:v>5.4563899999999999</c:v>
                </c:pt>
                <c:pt idx="9730">
                  <c:v>5.4563899999999999</c:v>
                </c:pt>
                <c:pt idx="9731">
                  <c:v>5.4563899999999999</c:v>
                </c:pt>
                <c:pt idx="9732">
                  <c:v>6.1384400000000001</c:v>
                </c:pt>
                <c:pt idx="9733">
                  <c:v>6.1384400000000001</c:v>
                </c:pt>
                <c:pt idx="9734">
                  <c:v>6.8204900000000004</c:v>
                </c:pt>
                <c:pt idx="9735">
                  <c:v>6.1384400000000001</c:v>
                </c:pt>
                <c:pt idx="9736">
                  <c:v>6.8204900000000004</c:v>
                </c:pt>
                <c:pt idx="9737">
                  <c:v>8.18459</c:v>
                </c:pt>
                <c:pt idx="9738">
                  <c:v>8.18459</c:v>
                </c:pt>
                <c:pt idx="9739">
                  <c:v>8.8666400000000003</c:v>
                </c:pt>
                <c:pt idx="9740">
                  <c:v>9.5486900000000006</c:v>
                </c:pt>
                <c:pt idx="9741">
                  <c:v>9.5486900000000006</c:v>
                </c:pt>
                <c:pt idx="9742">
                  <c:v>8.8666400000000003</c:v>
                </c:pt>
                <c:pt idx="9743">
                  <c:v>7.5025399999999998</c:v>
                </c:pt>
                <c:pt idx="9744">
                  <c:v>7.5025399999999998</c:v>
                </c:pt>
                <c:pt idx="9745">
                  <c:v>8.18459</c:v>
                </c:pt>
                <c:pt idx="9746">
                  <c:v>0</c:v>
                </c:pt>
                <c:pt idx="9747">
                  <c:v>0</c:v>
                </c:pt>
                <c:pt idx="9748">
                  <c:v>0</c:v>
                </c:pt>
                <c:pt idx="9749">
                  <c:v>4.0120500000000003</c:v>
                </c:pt>
                <c:pt idx="9750">
                  <c:v>11.9658</c:v>
                </c:pt>
                <c:pt idx="9751">
                  <c:v>11.9658</c:v>
                </c:pt>
                <c:pt idx="9752">
                  <c:v>13.9194</c:v>
                </c:pt>
                <c:pt idx="9753">
                  <c:v>13.641</c:v>
                </c:pt>
                <c:pt idx="9754">
                  <c:v>11.913500000000001</c:v>
                </c:pt>
                <c:pt idx="9755">
                  <c:v>10.594900000000001</c:v>
                </c:pt>
                <c:pt idx="9756">
                  <c:v>10.7128</c:v>
                </c:pt>
                <c:pt idx="9757">
                  <c:v>9.7435600000000004</c:v>
                </c:pt>
                <c:pt idx="9758">
                  <c:v>8.9221500000000002</c:v>
                </c:pt>
                <c:pt idx="9759">
                  <c:v>8.2395200000000006</c:v>
                </c:pt>
                <c:pt idx="9760">
                  <c:v>8.49376</c:v>
                </c:pt>
                <c:pt idx="9761">
                  <c:v>7.9307999999999996</c:v>
                </c:pt>
                <c:pt idx="9762">
                  <c:v>7.4297300000000002</c:v>
                </c:pt>
                <c:pt idx="9763">
                  <c:v>7.6949100000000001</c:v>
                </c:pt>
                <c:pt idx="9764">
                  <c:v>7.5025399999999998</c:v>
                </c:pt>
                <c:pt idx="9765">
                  <c:v>8.18459</c:v>
                </c:pt>
                <c:pt idx="9766">
                  <c:v>8.18459</c:v>
                </c:pt>
                <c:pt idx="9767">
                  <c:v>7.5025399999999998</c:v>
                </c:pt>
                <c:pt idx="9768">
                  <c:v>7.5025399999999998</c:v>
                </c:pt>
                <c:pt idx="9769">
                  <c:v>6.8204900000000004</c:v>
                </c:pt>
                <c:pt idx="9770">
                  <c:v>7.5025399999999998</c:v>
                </c:pt>
                <c:pt idx="9771">
                  <c:v>7.5025399999999998</c:v>
                </c:pt>
                <c:pt idx="9772">
                  <c:v>7.5025399999999998</c:v>
                </c:pt>
                <c:pt idx="9773">
                  <c:v>7.5025399999999998</c:v>
                </c:pt>
                <c:pt idx="9774">
                  <c:v>7.5025399999999998</c:v>
                </c:pt>
                <c:pt idx="9775">
                  <c:v>8.18459</c:v>
                </c:pt>
                <c:pt idx="9776">
                  <c:v>8.8666400000000003</c:v>
                </c:pt>
                <c:pt idx="9777">
                  <c:v>10.912800000000001</c:v>
                </c:pt>
                <c:pt idx="9778">
                  <c:v>10.230700000000001</c:v>
                </c:pt>
                <c:pt idx="9779">
                  <c:v>10.912800000000001</c:v>
                </c:pt>
                <c:pt idx="9780">
                  <c:v>10.230700000000001</c:v>
                </c:pt>
                <c:pt idx="9781">
                  <c:v>12.9589</c:v>
                </c:pt>
                <c:pt idx="9782">
                  <c:v>12.9589</c:v>
                </c:pt>
                <c:pt idx="9783">
                  <c:v>12.276899999999999</c:v>
                </c:pt>
                <c:pt idx="9784">
                  <c:v>12.276899999999999</c:v>
                </c:pt>
                <c:pt idx="9785">
                  <c:v>12.276899999999999</c:v>
                </c:pt>
                <c:pt idx="9786">
                  <c:v>11.594799999999999</c:v>
                </c:pt>
                <c:pt idx="9787">
                  <c:v>10.230700000000001</c:v>
                </c:pt>
                <c:pt idx="9788">
                  <c:v>9.5486900000000006</c:v>
                </c:pt>
                <c:pt idx="9789">
                  <c:v>10.230700000000001</c:v>
                </c:pt>
                <c:pt idx="9790">
                  <c:v>10.912800000000001</c:v>
                </c:pt>
                <c:pt idx="9791">
                  <c:v>10.912800000000001</c:v>
                </c:pt>
                <c:pt idx="9792">
                  <c:v>11.594799999999999</c:v>
                </c:pt>
                <c:pt idx="9793">
                  <c:v>10.912800000000001</c:v>
                </c:pt>
                <c:pt idx="9794">
                  <c:v>10.230700000000001</c:v>
                </c:pt>
                <c:pt idx="9795">
                  <c:v>11.594799999999999</c:v>
                </c:pt>
                <c:pt idx="9796">
                  <c:v>11.594799999999999</c:v>
                </c:pt>
                <c:pt idx="9797">
                  <c:v>11.594799999999999</c:v>
                </c:pt>
                <c:pt idx="9798">
                  <c:v>10.912800000000001</c:v>
                </c:pt>
                <c:pt idx="9799">
                  <c:v>10.230700000000001</c:v>
                </c:pt>
                <c:pt idx="9800">
                  <c:v>10.912800000000001</c:v>
                </c:pt>
                <c:pt idx="9801">
                  <c:v>10.912800000000001</c:v>
                </c:pt>
                <c:pt idx="9802">
                  <c:v>10.912800000000001</c:v>
                </c:pt>
                <c:pt idx="9803">
                  <c:v>10.230700000000001</c:v>
                </c:pt>
                <c:pt idx="9804">
                  <c:v>10.912800000000001</c:v>
                </c:pt>
                <c:pt idx="9805">
                  <c:v>12.276899999999999</c:v>
                </c:pt>
                <c:pt idx="9806">
                  <c:v>12.276899999999999</c:v>
                </c:pt>
                <c:pt idx="9807">
                  <c:v>11.594799999999999</c:v>
                </c:pt>
                <c:pt idx="9808">
                  <c:v>12.276899999999999</c:v>
                </c:pt>
                <c:pt idx="9809">
                  <c:v>12.276899999999999</c:v>
                </c:pt>
                <c:pt idx="9810">
                  <c:v>13.641</c:v>
                </c:pt>
                <c:pt idx="9811">
                  <c:v>12.9589</c:v>
                </c:pt>
                <c:pt idx="9812">
                  <c:v>12.9589</c:v>
                </c:pt>
                <c:pt idx="9813">
                  <c:v>12.276899999999999</c:v>
                </c:pt>
                <c:pt idx="9814">
                  <c:v>13.641</c:v>
                </c:pt>
                <c:pt idx="9815">
                  <c:v>15.005100000000001</c:v>
                </c:pt>
                <c:pt idx="9816">
                  <c:v>15.687099999999999</c:v>
                </c:pt>
                <c:pt idx="9817">
                  <c:v>14.323</c:v>
                </c:pt>
                <c:pt idx="9818">
                  <c:v>13.641</c:v>
                </c:pt>
                <c:pt idx="9819">
                  <c:v>12.9589</c:v>
                </c:pt>
                <c:pt idx="9820">
                  <c:v>14.323</c:v>
                </c:pt>
                <c:pt idx="9821">
                  <c:v>14.323</c:v>
                </c:pt>
                <c:pt idx="9822">
                  <c:v>13.641</c:v>
                </c:pt>
                <c:pt idx="9823">
                  <c:v>14.323</c:v>
                </c:pt>
                <c:pt idx="9824">
                  <c:v>13.641</c:v>
                </c:pt>
                <c:pt idx="9825">
                  <c:v>13.641</c:v>
                </c:pt>
                <c:pt idx="9826">
                  <c:v>15.005100000000001</c:v>
                </c:pt>
                <c:pt idx="9827">
                  <c:v>13.641</c:v>
                </c:pt>
                <c:pt idx="9828">
                  <c:v>12.276899999999999</c:v>
                </c:pt>
                <c:pt idx="9829">
                  <c:v>12.9589</c:v>
                </c:pt>
                <c:pt idx="9830">
                  <c:v>12.276899999999999</c:v>
                </c:pt>
                <c:pt idx="9831">
                  <c:v>10.912800000000001</c:v>
                </c:pt>
                <c:pt idx="9832">
                  <c:v>10.230700000000001</c:v>
                </c:pt>
                <c:pt idx="9833">
                  <c:v>9.5486900000000006</c:v>
                </c:pt>
                <c:pt idx="9834">
                  <c:v>8.8666400000000003</c:v>
                </c:pt>
                <c:pt idx="9835">
                  <c:v>10.230700000000001</c:v>
                </c:pt>
                <c:pt idx="9836">
                  <c:v>10.912800000000001</c:v>
                </c:pt>
                <c:pt idx="9837">
                  <c:v>10.230700000000001</c:v>
                </c:pt>
                <c:pt idx="9838">
                  <c:v>10.912800000000001</c:v>
                </c:pt>
                <c:pt idx="9839">
                  <c:v>11.594799999999999</c:v>
                </c:pt>
                <c:pt idx="9840">
                  <c:v>10.230700000000001</c:v>
                </c:pt>
                <c:pt idx="9841">
                  <c:v>10.230700000000001</c:v>
                </c:pt>
                <c:pt idx="9842">
                  <c:v>10.912800000000001</c:v>
                </c:pt>
                <c:pt idx="9843">
                  <c:v>11.594799999999999</c:v>
                </c:pt>
                <c:pt idx="9844">
                  <c:v>10.912800000000001</c:v>
                </c:pt>
                <c:pt idx="9845">
                  <c:v>11.594799999999999</c:v>
                </c:pt>
                <c:pt idx="9846">
                  <c:v>10.912800000000001</c:v>
                </c:pt>
                <c:pt idx="9847">
                  <c:v>10.912800000000001</c:v>
                </c:pt>
                <c:pt idx="9848">
                  <c:v>11.594799999999999</c:v>
                </c:pt>
                <c:pt idx="9849">
                  <c:v>11.594799999999999</c:v>
                </c:pt>
                <c:pt idx="9850">
                  <c:v>10.912800000000001</c:v>
                </c:pt>
                <c:pt idx="9851">
                  <c:v>10.912800000000001</c:v>
                </c:pt>
                <c:pt idx="9852">
                  <c:v>11.594799999999999</c:v>
                </c:pt>
                <c:pt idx="9853">
                  <c:v>10.912800000000001</c:v>
                </c:pt>
                <c:pt idx="9854">
                  <c:v>10.230700000000001</c:v>
                </c:pt>
                <c:pt idx="9855">
                  <c:v>10.912800000000001</c:v>
                </c:pt>
                <c:pt idx="9856">
                  <c:v>9.5486900000000006</c:v>
                </c:pt>
                <c:pt idx="9857">
                  <c:v>9.5486900000000006</c:v>
                </c:pt>
                <c:pt idx="9858">
                  <c:v>9.5486900000000006</c:v>
                </c:pt>
                <c:pt idx="9859">
                  <c:v>9.5486900000000006</c:v>
                </c:pt>
                <c:pt idx="9860">
                  <c:v>11.594799999999999</c:v>
                </c:pt>
                <c:pt idx="9861">
                  <c:v>10.230700000000001</c:v>
                </c:pt>
                <c:pt idx="9862">
                  <c:v>12.9589</c:v>
                </c:pt>
                <c:pt idx="9863">
                  <c:v>12.276899999999999</c:v>
                </c:pt>
                <c:pt idx="9864">
                  <c:v>12.9589</c:v>
                </c:pt>
                <c:pt idx="9865">
                  <c:v>12.9589</c:v>
                </c:pt>
                <c:pt idx="9866">
                  <c:v>13.641</c:v>
                </c:pt>
                <c:pt idx="9867">
                  <c:v>14.323</c:v>
                </c:pt>
                <c:pt idx="9868">
                  <c:v>16.369199999999999</c:v>
                </c:pt>
                <c:pt idx="9869">
                  <c:v>15.687099999999999</c:v>
                </c:pt>
                <c:pt idx="9870">
                  <c:v>15.687099999999999</c:v>
                </c:pt>
                <c:pt idx="9871">
                  <c:v>15.687099999999999</c:v>
                </c:pt>
                <c:pt idx="9872">
                  <c:v>15.687099999999999</c:v>
                </c:pt>
                <c:pt idx="9873">
                  <c:v>15.687099999999999</c:v>
                </c:pt>
                <c:pt idx="9874">
                  <c:v>15.687099999999999</c:v>
                </c:pt>
                <c:pt idx="9875">
                  <c:v>15.005100000000001</c:v>
                </c:pt>
                <c:pt idx="9876">
                  <c:v>16.369199999999999</c:v>
                </c:pt>
                <c:pt idx="9877">
                  <c:v>16.369199999999999</c:v>
                </c:pt>
                <c:pt idx="9878">
                  <c:v>15.687099999999999</c:v>
                </c:pt>
                <c:pt idx="9879">
                  <c:v>14.323</c:v>
                </c:pt>
                <c:pt idx="9880">
                  <c:v>12.9589</c:v>
                </c:pt>
                <c:pt idx="9881">
                  <c:v>13.641</c:v>
                </c:pt>
                <c:pt idx="9882">
                  <c:v>14.323</c:v>
                </c:pt>
                <c:pt idx="9883">
                  <c:v>12.9589</c:v>
                </c:pt>
                <c:pt idx="9884">
                  <c:v>13.641</c:v>
                </c:pt>
                <c:pt idx="9885">
                  <c:v>12.276899999999999</c:v>
                </c:pt>
                <c:pt idx="9886">
                  <c:v>10.230700000000001</c:v>
                </c:pt>
                <c:pt idx="9887">
                  <c:v>10.912800000000001</c:v>
                </c:pt>
                <c:pt idx="9888">
                  <c:v>11.594799999999999</c:v>
                </c:pt>
                <c:pt idx="9889">
                  <c:v>11.594799999999999</c:v>
                </c:pt>
                <c:pt idx="9890">
                  <c:v>11.594799999999999</c:v>
                </c:pt>
                <c:pt idx="9891">
                  <c:v>10.912800000000001</c:v>
                </c:pt>
                <c:pt idx="9892">
                  <c:v>11.594799999999999</c:v>
                </c:pt>
                <c:pt idx="9893">
                  <c:v>9.5486900000000006</c:v>
                </c:pt>
                <c:pt idx="9894">
                  <c:v>8.8666400000000003</c:v>
                </c:pt>
                <c:pt idx="9895">
                  <c:v>9.5486900000000006</c:v>
                </c:pt>
                <c:pt idx="9896">
                  <c:v>10.230700000000001</c:v>
                </c:pt>
                <c:pt idx="9897">
                  <c:v>10.230700000000001</c:v>
                </c:pt>
                <c:pt idx="9898">
                  <c:v>9.5486900000000006</c:v>
                </c:pt>
                <c:pt idx="9899">
                  <c:v>10.230700000000001</c:v>
                </c:pt>
                <c:pt idx="9900">
                  <c:v>9.5486900000000006</c:v>
                </c:pt>
                <c:pt idx="9901">
                  <c:v>8.8666400000000003</c:v>
                </c:pt>
                <c:pt idx="9902">
                  <c:v>9.5486900000000006</c:v>
                </c:pt>
                <c:pt idx="9903">
                  <c:v>12.276899999999999</c:v>
                </c:pt>
                <c:pt idx="9904">
                  <c:v>11.594799999999999</c:v>
                </c:pt>
                <c:pt idx="9905">
                  <c:v>12.9589</c:v>
                </c:pt>
                <c:pt idx="9906">
                  <c:v>13.641</c:v>
                </c:pt>
                <c:pt idx="9907">
                  <c:v>13.641</c:v>
                </c:pt>
                <c:pt idx="9908">
                  <c:v>14.323</c:v>
                </c:pt>
                <c:pt idx="9909">
                  <c:v>13.641</c:v>
                </c:pt>
                <c:pt idx="9910">
                  <c:v>14.323</c:v>
                </c:pt>
                <c:pt idx="9911">
                  <c:v>15.005100000000001</c:v>
                </c:pt>
                <c:pt idx="9912">
                  <c:v>14.323</c:v>
                </c:pt>
                <c:pt idx="9913">
                  <c:v>14.323</c:v>
                </c:pt>
                <c:pt idx="9914">
                  <c:v>14.323</c:v>
                </c:pt>
                <c:pt idx="9915">
                  <c:v>14.323</c:v>
                </c:pt>
                <c:pt idx="9916">
                  <c:v>13.641</c:v>
                </c:pt>
                <c:pt idx="9917">
                  <c:v>12.276899999999999</c:v>
                </c:pt>
                <c:pt idx="9918">
                  <c:v>12.9589</c:v>
                </c:pt>
                <c:pt idx="9919">
                  <c:v>13.641</c:v>
                </c:pt>
                <c:pt idx="9920">
                  <c:v>0</c:v>
                </c:pt>
                <c:pt idx="9921">
                  <c:v>0</c:v>
                </c:pt>
                <c:pt idx="9922">
                  <c:v>12.179399999999999</c:v>
                </c:pt>
                <c:pt idx="9923">
                  <c:v>12.1074</c:v>
                </c:pt>
                <c:pt idx="9924">
                  <c:v>9.0138599999999993</c:v>
                </c:pt>
                <c:pt idx="9925">
                  <c:v>7.2047400000000001</c:v>
                </c:pt>
                <c:pt idx="9926">
                  <c:v>5.9828900000000003</c:v>
                </c:pt>
                <c:pt idx="9927">
                  <c:v>6.83758</c:v>
                </c:pt>
                <c:pt idx="9928">
                  <c:v>8.9546899999999994</c:v>
                </c:pt>
                <c:pt idx="9929">
                  <c:v>9.2886100000000003</c:v>
                </c:pt>
                <c:pt idx="9930">
                  <c:v>9.5391499999999994</c:v>
                </c:pt>
                <c:pt idx="9931">
                  <c:v>9.7590500000000002</c:v>
                </c:pt>
                <c:pt idx="9932">
                  <c:v>9.9279299999999999</c:v>
                </c:pt>
                <c:pt idx="9933">
                  <c:v>9.1673299999999998</c:v>
                </c:pt>
                <c:pt idx="9934">
                  <c:v>8.5043500000000005</c:v>
                </c:pt>
                <c:pt idx="9935">
                  <c:v>7.9400399999999998</c:v>
                </c:pt>
                <c:pt idx="9936">
                  <c:v>8.1816099999999992</c:v>
                </c:pt>
                <c:pt idx="9937">
                  <c:v>8.4030699999999996</c:v>
                </c:pt>
                <c:pt idx="9938">
                  <c:v>9.5486900000000006</c:v>
                </c:pt>
                <c:pt idx="9939">
                  <c:v>9.5486900000000006</c:v>
                </c:pt>
                <c:pt idx="9940">
                  <c:v>8.8666400000000003</c:v>
                </c:pt>
                <c:pt idx="9941">
                  <c:v>10.230700000000001</c:v>
                </c:pt>
                <c:pt idx="9942">
                  <c:v>12.276899999999999</c:v>
                </c:pt>
                <c:pt idx="9943">
                  <c:v>12.276899999999999</c:v>
                </c:pt>
                <c:pt idx="9944">
                  <c:v>12.276899999999999</c:v>
                </c:pt>
                <c:pt idx="9945">
                  <c:v>11.594799999999999</c:v>
                </c:pt>
                <c:pt idx="9946">
                  <c:v>10.912800000000001</c:v>
                </c:pt>
                <c:pt idx="9947">
                  <c:v>11.594799999999999</c:v>
                </c:pt>
                <c:pt idx="9948">
                  <c:v>12.276899999999999</c:v>
                </c:pt>
                <c:pt idx="9949">
                  <c:v>12.9589</c:v>
                </c:pt>
                <c:pt idx="9950">
                  <c:v>13.641</c:v>
                </c:pt>
                <c:pt idx="9951">
                  <c:v>15.005100000000001</c:v>
                </c:pt>
                <c:pt idx="9952">
                  <c:v>17.051200000000001</c:v>
                </c:pt>
                <c:pt idx="9953">
                  <c:v>17.051200000000001</c:v>
                </c:pt>
                <c:pt idx="9954">
                  <c:v>17.051200000000001</c:v>
                </c:pt>
                <c:pt idx="9955">
                  <c:v>17.7333</c:v>
                </c:pt>
                <c:pt idx="9956">
                  <c:v>17.051200000000001</c:v>
                </c:pt>
                <c:pt idx="9957">
                  <c:v>15.687099999999999</c:v>
                </c:pt>
                <c:pt idx="9958">
                  <c:v>15.687099999999999</c:v>
                </c:pt>
                <c:pt idx="9959">
                  <c:v>15.005100000000001</c:v>
                </c:pt>
                <c:pt idx="9960">
                  <c:v>14.323</c:v>
                </c:pt>
                <c:pt idx="9961">
                  <c:v>15.687099999999999</c:v>
                </c:pt>
                <c:pt idx="9962">
                  <c:v>15.005100000000001</c:v>
                </c:pt>
                <c:pt idx="9963">
                  <c:v>14.323</c:v>
                </c:pt>
                <c:pt idx="9964">
                  <c:v>14.323</c:v>
                </c:pt>
                <c:pt idx="9965">
                  <c:v>13.641</c:v>
                </c:pt>
                <c:pt idx="9966">
                  <c:v>15.005100000000001</c:v>
                </c:pt>
                <c:pt idx="9967">
                  <c:v>12.9589</c:v>
                </c:pt>
                <c:pt idx="9968">
                  <c:v>12.9589</c:v>
                </c:pt>
                <c:pt idx="9969">
                  <c:v>12.9589</c:v>
                </c:pt>
                <c:pt idx="9970">
                  <c:v>11.594799999999999</c:v>
                </c:pt>
                <c:pt idx="9971">
                  <c:v>10.912800000000001</c:v>
                </c:pt>
                <c:pt idx="9972">
                  <c:v>11.594799999999999</c:v>
                </c:pt>
                <c:pt idx="9973">
                  <c:v>10.912800000000001</c:v>
                </c:pt>
                <c:pt idx="9974">
                  <c:v>12.276899999999999</c:v>
                </c:pt>
                <c:pt idx="9975">
                  <c:v>12.9589</c:v>
                </c:pt>
                <c:pt idx="9976">
                  <c:v>13.641</c:v>
                </c:pt>
                <c:pt idx="9977">
                  <c:v>12.9589</c:v>
                </c:pt>
                <c:pt idx="9978">
                  <c:v>12.276899999999999</c:v>
                </c:pt>
                <c:pt idx="9979">
                  <c:v>11.594799999999999</c:v>
                </c:pt>
                <c:pt idx="9980">
                  <c:v>12.276899999999999</c:v>
                </c:pt>
                <c:pt idx="9981">
                  <c:v>12.276899999999999</c:v>
                </c:pt>
                <c:pt idx="9982">
                  <c:v>12.276899999999999</c:v>
                </c:pt>
                <c:pt idx="9983">
                  <c:v>9.5486900000000006</c:v>
                </c:pt>
                <c:pt idx="9984">
                  <c:v>10.230700000000001</c:v>
                </c:pt>
                <c:pt idx="9985">
                  <c:v>11.594799999999999</c:v>
                </c:pt>
                <c:pt idx="9986">
                  <c:v>10.912800000000001</c:v>
                </c:pt>
                <c:pt idx="9987">
                  <c:v>10.230700000000001</c:v>
                </c:pt>
                <c:pt idx="9988">
                  <c:v>12.276899999999999</c:v>
                </c:pt>
                <c:pt idx="9989">
                  <c:v>12.9589</c:v>
                </c:pt>
                <c:pt idx="9990">
                  <c:v>12.276899999999999</c:v>
                </c:pt>
                <c:pt idx="9991">
                  <c:v>12.276899999999999</c:v>
                </c:pt>
                <c:pt idx="9992">
                  <c:v>10.230700000000001</c:v>
                </c:pt>
                <c:pt idx="9993">
                  <c:v>11.594799999999999</c:v>
                </c:pt>
                <c:pt idx="9994">
                  <c:v>10.230700000000001</c:v>
                </c:pt>
                <c:pt idx="9995">
                  <c:v>10.912800000000001</c:v>
                </c:pt>
                <c:pt idx="9996">
                  <c:v>10.912800000000001</c:v>
                </c:pt>
                <c:pt idx="9997">
                  <c:v>10.912800000000001</c:v>
                </c:pt>
                <c:pt idx="9998">
                  <c:v>11.594799999999999</c:v>
                </c:pt>
                <c:pt idx="9999">
                  <c:v>12.276899999999999</c:v>
                </c:pt>
                <c:pt idx="10000">
                  <c:v>12.276899999999999</c:v>
                </c:pt>
                <c:pt idx="10001">
                  <c:v>12.276899999999999</c:v>
                </c:pt>
                <c:pt idx="10002">
                  <c:v>12.276899999999999</c:v>
                </c:pt>
                <c:pt idx="10003">
                  <c:v>12.276899999999999</c:v>
                </c:pt>
                <c:pt idx="10004">
                  <c:v>11.594799999999999</c:v>
                </c:pt>
                <c:pt idx="10005">
                  <c:v>10.230700000000001</c:v>
                </c:pt>
                <c:pt idx="10006">
                  <c:v>8.8666400000000003</c:v>
                </c:pt>
                <c:pt idx="10007">
                  <c:v>10.230700000000001</c:v>
                </c:pt>
                <c:pt idx="10008">
                  <c:v>10.912800000000001</c:v>
                </c:pt>
                <c:pt idx="10009">
                  <c:v>11.594799999999999</c:v>
                </c:pt>
                <c:pt idx="10010">
                  <c:v>10.912800000000001</c:v>
                </c:pt>
                <c:pt idx="10011">
                  <c:v>11.594799999999999</c:v>
                </c:pt>
                <c:pt idx="10012">
                  <c:v>13.641</c:v>
                </c:pt>
                <c:pt idx="10013">
                  <c:v>13.641</c:v>
                </c:pt>
                <c:pt idx="10014">
                  <c:v>14.323</c:v>
                </c:pt>
                <c:pt idx="10015">
                  <c:v>13.641</c:v>
                </c:pt>
                <c:pt idx="10016">
                  <c:v>13.641</c:v>
                </c:pt>
                <c:pt idx="10017">
                  <c:v>13.641</c:v>
                </c:pt>
                <c:pt idx="10018">
                  <c:v>14.323</c:v>
                </c:pt>
                <c:pt idx="10019">
                  <c:v>13.641</c:v>
                </c:pt>
                <c:pt idx="10020">
                  <c:v>12.276899999999999</c:v>
                </c:pt>
                <c:pt idx="10021">
                  <c:v>12.276899999999999</c:v>
                </c:pt>
                <c:pt idx="10022">
                  <c:v>12.9589</c:v>
                </c:pt>
                <c:pt idx="10023">
                  <c:v>13.641</c:v>
                </c:pt>
                <c:pt idx="10024">
                  <c:v>12.276899999999999</c:v>
                </c:pt>
                <c:pt idx="10025">
                  <c:v>12.276899999999999</c:v>
                </c:pt>
                <c:pt idx="10026">
                  <c:v>12.276899999999999</c:v>
                </c:pt>
                <c:pt idx="10027">
                  <c:v>12.9589</c:v>
                </c:pt>
                <c:pt idx="10028">
                  <c:v>12.276899999999999</c:v>
                </c:pt>
                <c:pt idx="10029">
                  <c:v>10.230700000000001</c:v>
                </c:pt>
                <c:pt idx="10030">
                  <c:v>10.230700000000001</c:v>
                </c:pt>
                <c:pt idx="10031">
                  <c:v>8.8666400000000003</c:v>
                </c:pt>
                <c:pt idx="10032">
                  <c:v>10.230700000000001</c:v>
                </c:pt>
                <c:pt idx="10033">
                  <c:v>10.230700000000001</c:v>
                </c:pt>
                <c:pt idx="10034">
                  <c:v>9.5486900000000006</c:v>
                </c:pt>
                <c:pt idx="10035">
                  <c:v>10.912800000000001</c:v>
                </c:pt>
                <c:pt idx="10036">
                  <c:v>10.912800000000001</c:v>
                </c:pt>
                <c:pt idx="10037">
                  <c:v>10.230700000000001</c:v>
                </c:pt>
                <c:pt idx="10038">
                  <c:v>10.230700000000001</c:v>
                </c:pt>
                <c:pt idx="10039">
                  <c:v>10.912800000000001</c:v>
                </c:pt>
                <c:pt idx="10040">
                  <c:v>9.5486900000000006</c:v>
                </c:pt>
                <c:pt idx="10041">
                  <c:v>9.5486900000000006</c:v>
                </c:pt>
                <c:pt idx="10042">
                  <c:v>10.230700000000001</c:v>
                </c:pt>
                <c:pt idx="10043">
                  <c:v>9.5486900000000006</c:v>
                </c:pt>
                <c:pt idx="10044">
                  <c:v>8.18459</c:v>
                </c:pt>
                <c:pt idx="10045">
                  <c:v>7.5025399999999998</c:v>
                </c:pt>
                <c:pt idx="10046">
                  <c:v>7.5025399999999998</c:v>
                </c:pt>
                <c:pt idx="10047">
                  <c:v>8.8666400000000003</c:v>
                </c:pt>
                <c:pt idx="10048">
                  <c:v>8.18459</c:v>
                </c:pt>
                <c:pt idx="10049">
                  <c:v>6.8204900000000004</c:v>
                </c:pt>
                <c:pt idx="10050">
                  <c:v>7.5025399999999998</c:v>
                </c:pt>
                <c:pt idx="10051">
                  <c:v>8.8666400000000003</c:v>
                </c:pt>
                <c:pt idx="10052">
                  <c:v>8.18459</c:v>
                </c:pt>
                <c:pt idx="10053">
                  <c:v>6.8204900000000004</c:v>
                </c:pt>
                <c:pt idx="10054">
                  <c:v>7.5025399999999998</c:v>
                </c:pt>
                <c:pt idx="10055">
                  <c:v>8.18459</c:v>
                </c:pt>
                <c:pt idx="10056">
                  <c:v>8.18459</c:v>
                </c:pt>
                <c:pt idx="10057">
                  <c:v>8.18459</c:v>
                </c:pt>
                <c:pt idx="10058">
                  <c:v>8.8666400000000003</c:v>
                </c:pt>
                <c:pt idx="10059">
                  <c:v>9.5486900000000006</c:v>
                </c:pt>
                <c:pt idx="10060">
                  <c:v>8.8666400000000003</c:v>
                </c:pt>
                <c:pt idx="10061">
                  <c:v>8.18459</c:v>
                </c:pt>
                <c:pt idx="10062">
                  <c:v>9.5486900000000006</c:v>
                </c:pt>
                <c:pt idx="10063">
                  <c:v>10.230700000000001</c:v>
                </c:pt>
                <c:pt idx="10064">
                  <c:v>10.230700000000001</c:v>
                </c:pt>
                <c:pt idx="10065">
                  <c:v>10.230700000000001</c:v>
                </c:pt>
                <c:pt idx="10066">
                  <c:v>12.276899999999999</c:v>
                </c:pt>
                <c:pt idx="10067">
                  <c:v>12.276899999999999</c:v>
                </c:pt>
                <c:pt idx="10068">
                  <c:v>10.230700000000001</c:v>
                </c:pt>
                <c:pt idx="10069">
                  <c:v>12.276899999999999</c:v>
                </c:pt>
                <c:pt idx="10070">
                  <c:v>15.005100000000001</c:v>
                </c:pt>
                <c:pt idx="10071">
                  <c:v>14.323</c:v>
                </c:pt>
                <c:pt idx="10072">
                  <c:v>15.005100000000001</c:v>
                </c:pt>
                <c:pt idx="10073">
                  <c:v>15.687099999999999</c:v>
                </c:pt>
                <c:pt idx="10074">
                  <c:v>15.005100000000001</c:v>
                </c:pt>
                <c:pt idx="10075">
                  <c:v>14.323</c:v>
                </c:pt>
                <c:pt idx="10076">
                  <c:v>13.641</c:v>
                </c:pt>
                <c:pt idx="10077">
                  <c:v>13.641</c:v>
                </c:pt>
                <c:pt idx="10078">
                  <c:v>14.323</c:v>
                </c:pt>
                <c:pt idx="10079">
                  <c:v>13.641</c:v>
                </c:pt>
                <c:pt idx="10080">
                  <c:v>14.323</c:v>
                </c:pt>
                <c:pt idx="10081">
                  <c:v>13.641</c:v>
                </c:pt>
                <c:pt idx="10082">
                  <c:v>12.276899999999999</c:v>
                </c:pt>
                <c:pt idx="10083">
                  <c:v>12.276899999999999</c:v>
                </c:pt>
                <c:pt idx="10084">
                  <c:v>10.912800000000001</c:v>
                </c:pt>
                <c:pt idx="10085">
                  <c:v>11.594799999999999</c:v>
                </c:pt>
                <c:pt idx="10086">
                  <c:v>9.5486900000000006</c:v>
                </c:pt>
                <c:pt idx="10087">
                  <c:v>8.18459</c:v>
                </c:pt>
                <c:pt idx="10088">
                  <c:v>7.5025399999999998</c:v>
                </c:pt>
                <c:pt idx="10089">
                  <c:v>7.5025399999999998</c:v>
                </c:pt>
                <c:pt idx="10090">
                  <c:v>5.4563899999999999</c:v>
                </c:pt>
                <c:pt idx="10091">
                  <c:v>5.4563899999999999</c:v>
                </c:pt>
                <c:pt idx="10092">
                  <c:v>7.5025399999999998</c:v>
                </c:pt>
                <c:pt idx="10093">
                  <c:v>8.18459</c:v>
                </c:pt>
                <c:pt idx="10094">
                  <c:v>0</c:v>
                </c:pt>
                <c:pt idx="10095">
                  <c:v>0</c:v>
                </c:pt>
                <c:pt idx="10096">
                  <c:v>0</c:v>
                </c:pt>
                <c:pt idx="10097">
                  <c:v>12.1074</c:v>
                </c:pt>
                <c:pt idx="10098">
                  <c:v>12.0717</c:v>
                </c:pt>
                <c:pt idx="10099">
                  <c:v>12.007899999999999</c:v>
                </c:pt>
                <c:pt idx="10100">
                  <c:v>12.0009</c:v>
                </c:pt>
                <c:pt idx="10101">
                  <c:v>10.256399999999999</c:v>
                </c:pt>
                <c:pt idx="10102">
                  <c:v>11.9658</c:v>
                </c:pt>
                <c:pt idx="10103">
                  <c:v>10.615500000000001</c:v>
                </c:pt>
                <c:pt idx="10104">
                  <c:v>10.750299999999999</c:v>
                </c:pt>
                <c:pt idx="10105">
                  <c:v>9.7590500000000002</c:v>
                </c:pt>
                <c:pt idx="10106">
                  <c:v>8.9481699999999993</c:v>
                </c:pt>
                <c:pt idx="10107">
                  <c:v>11.0008</c:v>
                </c:pt>
                <c:pt idx="10108">
                  <c:v>11.0695</c:v>
                </c:pt>
                <c:pt idx="10109">
                  <c:v>11.9101</c:v>
                </c:pt>
                <c:pt idx="10110">
                  <c:v>11.913500000000001</c:v>
                </c:pt>
                <c:pt idx="10111">
                  <c:v>12.6046</c:v>
                </c:pt>
                <c:pt idx="10112">
                  <c:v>12.9589</c:v>
                </c:pt>
                <c:pt idx="10113">
                  <c:v>13.641</c:v>
                </c:pt>
                <c:pt idx="10114">
                  <c:v>12.9589</c:v>
                </c:pt>
                <c:pt idx="10115">
                  <c:v>10.912800000000001</c:v>
                </c:pt>
                <c:pt idx="10116">
                  <c:v>11.594799999999999</c:v>
                </c:pt>
                <c:pt idx="10117">
                  <c:v>11.594799999999999</c:v>
                </c:pt>
                <c:pt idx="10118">
                  <c:v>11.594799999999999</c:v>
                </c:pt>
                <c:pt idx="10119">
                  <c:v>10.912800000000001</c:v>
                </c:pt>
                <c:pt idx="10120">
                  <c:v>11.594799999999999</c:v>
                </c:pt>
                <c:pt idx="10121">
                  <c:v>11.594799999999999</c:v>
                </c:pt>
                <c:pt idx="10122">
                  <c:v>11.594799999999999</c:v>
                </c:pt>
                <c:pt idx="10123">
                  <c:v>12.276899999999999</c:v>
                </c:pt>
                <c:pt idx="10124">
                  <c:v>10.912800000000001</c:v>
                </c:pt>
                <c:pt idx="10125">
                  <c:v>10.912800000000001</c:v>
                </c:pt>
                <c:pt idx="10126">
                  <c:v>9.5486900000000006</c:v>
                </c:pt>
                <c:pt idx="10127">
                  <c:v>9.5486900000000006</c:v>
                </c:pt>
                <c:pt idx="10128">
                  <c:v>8.18459</c:v>
                </c:pt>
                <c:pt idx="10129">
                  <c:v>7.5025399999999998</c:v>
                </c:pt>
                <c:pt idx="10130">
                  <c:v>6.8204900000000004</c:v>
                </c:pt>
                <c:pt idx="10131">
                  <c:v>8.18459</c:v>
                </c:pt>
                <c:pt idx="10132">
                  <c:v>8.18459</c:v>
                </c:pt>
                <c:pt idx="10133">
                  <c:v>7.5025399999999998</c:v>
                </c:pt>
                <c:pt idx="10134">
                  <c:v>6.8204900000000004</c:v>
                </c:pt>
                <c:pt idx="10135">
                  <c:v>6.8204900000000004</c:v>
                </c:pt>
                <c:pt idx="10136">
                  <c:v>7.5025399999999998</c:v>
                </c:pt>
                <c:pt idx="10137">
                  <c:v>7.5025399999999998</c:v>
                </c:pt>
                <c:pt idx="10138">
                  <c:v>8.18459</c:v>
                </c:pt>
                <c:pt idx="10139">
                  <c:v>8.8666400000000003</c:v>
                </c:pt>
                <c:pt idx="10140">
                  <c:v>9.5486900000000006</c:v>
                </c:pt>
                <c:pt idx="10141">
                  <c:v>10.912800000000001</c:v>
                </c:pt>
                <c:pt idx="10142">
                  <c:v>10.230700000000001</c:v>
                </c:pt>
                <c:pt idx="10143">
                  <c:v>10.230700000000001</c:v>
                </c:pt>
                <c:pt idx="10144">
                  <c:v>10.230700000000001</c:v>
                </c:pt>
                <c:pt idx="10145">
                  <c:v>10.230700000000001</c:v>
                </c:pt>
                <c:pt idx="10146">
                  <c:v>10.912800000000001</c:v>
                </c:pt>
                <c:pt idx="10147">
                  <c:v>10.912800000000001</c:v>
                </c:pt>
                <c:pt idx="10148">
                  <c:v>10.912800000000001</c:v>
                </c:pt>
                <c:pt idx="10149">
                  <c:v>10.230700000000001</c:v>
                </c:pt>
                <c:pt idx="10150">
                  <c:v>10.912800000000001</c:v>
                </c:pt>
                <c:pt idx="10151">
                  <c:v>10.230700000000001</c:v>
                </c:pt>
                <c:pt idx="10152">
                  <c:v>10.912800000000001</c:v>
                </c:pt>
                <c:pt idx="10153">
                  <c:v>10.912800000000001</c:v>
                </c:pt>
                <c:pt idx="10154">
                  <c:v>8.8666400000000003</c:v>
                </c:pt>
                <c:pt idx="10155">
                  <c:v>8.8666400000000003</c:v>
                </c:pt>
                <c:pt idx="10156">
                  <c:v>8.8666400000000003</c:v>
                </c:pt>
                <c:pt idx="10157">
                  <c:v>7.5025399999999998</c:v>
                </c:pt>
                <c:pt idx="10158">
                  <c:v>5.4563899999999999</c:v>
                </c:pt>
                <c:pt idx="10159">
                  <c:v>4.7743399999999996</c:v>
                </c:pt>
                <c:pt idx="10160">
                  <c:v>4.0922900000000002</c:v>
                </c:pt>
                <c:pt idx="10161">
                  <c:v>3.41025</c:v>
                </c:pt>
                <c:pt idx="10162">
                  <c:v>3.41025</c:v>
                </c:pt>
                <c:pt idx="10163">
                  <c:v>2.7282000000000002</c:v>
                </c:pt>
                <c:pt idx="10164">
                  <c:v>4.0922900000000002</c:v>
                </c:pt>
                <c:pt idx="10165">
                  <c:v>4.0922900000000002</c:v>
                </c:pt>
                <c:pt idx="10166">
                  <c:v>3.41025</c:v>
                </c:pt>
                <c:pt idx="10167">
                  <c:v>2.7282000000000002</c:v>
                </c:pt>
                <c:pt idx="10168">
                  <c:v>3.41025</c:v>
                </c:pt>
                <c:pt idx="10169">
                  <c:v>3.41025</c:v>
                </c:pt>
                <c:pt idx="10170">
                  <c:v>3.41025</c:v>
                </c:pt>
                <c:pt idx="10171">
                  <c:v>4.0922900000000002</c:v>
                </c:pt>
                <c:pt idx="10172">
                  <c:v>4.7743399999999996</c:v>
                </c:pt>
                <c:pt idx="10173">
                  <c:v>4.7743399999999996</c:v>
                </c:pt>
                <c:pt idx="10174">
                  <c:v>6.8204900000000004</c:v>
                </c:pt>
                <c:pt idx="10175">
                  <c:v>6.8204900000000004</c:v>
                </c:pt>
                <c:pt idx="10176">
                  <c:v>6.8204900000000004</c:v>
                </c:pt>
                <c:pt idx="10177">
                  <c:v>8.18459</c:v>
                </c:pt>
                <c:pt idx="10178">
                  <c:v>8.18459</c:v>
                </c:pt>
                <c:pt idx="10179">
                  <c:v>10.230700000000001</c:v>
                </c:pt>
                <c:pt idx="10180">
                  <c:v>10.912800000000001</c:v>
                </c:pt>
                <c:pt idx="10181">
                  <c:v>10.230700000000001</c:v>
                </c:pt>
                <c:pt idx="10182">
                  <c:v>10.912800000000001</c:v>
                </c:pt>
                <c:pt idx="10183">
                  <c:v>10.912800000000001</c:v>
                </c:pt>
                <c:pt idx="10184">
                  <c:v>11.594799999999999</c:v>
                </c:pt>
                <c:pt idx="10185">
                  <c:v>13.641</c:v>
                </c:pt>
                <c:pt idx="10186">
                  <c:v>14.323</c:v>
                </c:pt>
                <c:pt idx="10187">
                  <c:v>13.641</c:v>
                </c:pt>
                <c:pt idx="10188">
                  <c:v>14.323</c:v>
                </c:pt>
                <c:pt idx="10189">
                  <c:v>12.9589</c:v>
                </c:pt>
                <c:pt idx="10190">
                  <c:v>13.641</c:v>
                </c:pt>
                <c:pt idx="10191">
                  <c:v>12.9589</c:v>
                </c:pt>
                <c:pt idx="10192">
                  <c:v>12.9589</c:v>
                </c:pt>
                <c:pt idx="10193">
                  <c:v>12.9589</c:v>
                </c:pt>
                <c:pt idx="10194">
                  <c:v>13.641</c:v>
                </c:pt>
                <c:pt idx="10195">
                  <c:v>13.641</c:v>
                </c:pt>
                <c:pt idx="10196">
                  <c:v>12.276899999999999</c:v>
                </c:pt>
                <c:pt idx="10197">
                  <c:v>12.276899999999999</c:v>
                </c:pt>
                <c:pt idx="10198">
                  <c:v>11.594799999999999</c:v>
                </c:pt>
                <c:pt idx="10199">
                  <c:v>12.276899999999999</c:v>
                </c:pt>
                <c:pt idx="10200">
                  <c:v>10.912800000000001</c:v>
                </c:pt>
                <c:pt idx="10201">
                  <c:v>12.9589</c:v>
                </c:pt>
                <c:pt idx="10202">
                  <c:v>11.594799999999999</c:v>
                </c:pt>
                <c:pt idx="10203">
                  <c:v>9.5486900000000006</c:v>
                </c:pt>
                <c:pt idx="10204">
                  <c:v>9.5486900000000006</c:v>
                </c:pt>
                <c:pt idx="10205">
                  <c:v>11.594799999999999</c:v>
                </c:pt>
                <c:pt idx="10206">
                  <c:v>11.594799999999999</c:v>
                </c:pt>
                <c:pt idx="10207">
                  <c:v>12.276899999999999</c:v>
                </c:pt>
                <c:pt idx="10208">
                  <c:v>12.276899999999999</c:v>
                </c:pt>
                <c:pt idx="10209">
                  <c:v>10.912800000000001</c:v>
                </c:pt>
                <c:pt idx="10210">
                  <c:v>12.276899999999999</c:v>
                </c:pt>
                <c:pt idx="10211">
                  <c:v>12.9589</c:v>
                </c:pt>
                <c:pt idx="10212">
                  <c:v>12.276899999999999</c:v>
                </c:pt>
                <c:pt idx="10213">
                  <c:v>11.594799999999999</c:v>
                </c:pt>
                <c:pt idx="10214">
                  <c:v>12.276899999999999</c:v>
                </c:pt>
                <c:pt idx="10215">
                  <c:v>11.594799999999999</c:v>
                </c:pt>
                <c:pt idx="10216">
                  <c:v>10.912800000000001</c:v>
                </c:pt>
                <c:pt idx="10217">
                  <c:v>11.594799999999999</c:v>
                </c:pt>
                <c:pt idx="10218">
                  <c:v>12.276899999999999</c:v>
                </c:pt>
                <c:pt idx="10219">
                  <c:v>10.230700000000001</c:v>
                </c:pt>
                <c:pt idx="10220">
                  <c:v>11.594799999999999</c:v>
                </c:pt>
                <c:pt idx="10221">
                  <c:v>11.594799999999999</c:v>
                </c:pt>
                <c:pt idx="10222">
                  <c:v>12.276899999999999</c:v>
                </c:pt>
                <c:pt idx="10223">
                  <c:v>10.230700000000001</c:v>
                </c:pt>
                <c:pt idx="10224">
                  <c:v>10.230700000000001</c:v>
                </c:pt>
                <c:pt idx="10225">
                  <c:v>10.230700000000001</c:v>
                </c:pt>
                <c:pt idx="10226">
                  <c:v>9.5486900000000006</c:v>
                </c:pt>
                <c:pt idx="10227">
                  <c:v>10.230700000000001</c:v>
                </c:pt>
                <c:pt idx="10228">
                  <c:v>7.5025399999999998</c:v>
                </c:pt>
                <c:pt idx="10229">
                  <c:v>8.18459</c:v>
                </c:pt>
                <c:pt idx="10230">
                  <c:v>7.5025399999999998</c:v>
                </c:pt>
                <c:pt idx="10231">
                  <c:v>6.8204900000000004</c:v>
                </c:pt>
                <c:pt idx="10232">
                  <c:v>6.8204900000000004</c:v>
                </c:pt>
                <c:pt idx="10233">
                  <c:v>8.18459</c:v>
                </c:pt>
                <c:pt idx="10234">
                  <c:v>9.5486900000000006</c:v>
                </c:pt>
                <c:pt idx="10235">
                  <c:v>11.594799999999999</c:v>
                </c:pt>
                <c:pt idx="10236">
                  <c:v>12.276899999999999</c:v>
                </c:pt>
                <c:pt idx="10237">
                  <c:v>10.912800000000001</c:v>
                </c:pt>
                <c:pt idx="10238">
                  <c:v>10.912800000000001</c:v>
                </c:pt>
                <c:pt idx="10239">
                  <c:v>10.912800000000001</c:v>
                </c:pt>
                <c:pt idx="10240">
                  <c:v>10.912800000000001</c:v>
                </c:pt>
                <c:pt idx="10241">
                  <c:v>12.276899999999999</c:v>
                </c:pt>
                <c:pt idx="10242">
                  <c:v>12.9589</c:v>
                </c:pt>
                <c:pt idx="10243">
                  <c:v>14.323</c:v>
                </c:pt>
                <c:pt idx="10244">
                  <c:v>14.323</c:v>
                </c:pt>
                <c:pt idx="10245">
                  <c:v>13.641</c:v>
                </c:pt>
                <c:pt idx="10246">
                  <c:v>13.641</c:v>
                </c:pt>
                <c:pt idx="10247">
                  <c:v>13.641</c:v>
                </c:pt>
                <c:pt idx="10248">
                  <c:v>14.323</c:v>
                </c:pt>
                <c:pt idx="10249">
                  <c:v>15.687099999999999</c:v>
                </c:pt>
                <c:pt idx="10250">
                  <c:v>15.005100000000001</c:v>
                </c:pt>
                <c:pt idx="10251">
                  <c:v>14.323</c:v>
                </c:pt>
                <c:pt idx="10252">
                  <c:v>12.276899999999999</c:v>
                </c:pt>
                <c:pt idx="10253">
                  <c:v>11.594799999999999</c:v>
                </c:pt>
                <c:pt idx="10254">
                  <c:v>10.912800000000001</c:v>
                </c:pt>
                <c:pt idx="10255">
                  <c:v>10.912800000000001</c:v>
                </c:pt>
                <c:pt idx="10256">
                  <c:v>12.276899999999999</c:v>
                </c:pt>
                <c:pt idx="10257">
                  <c:v>10.912800000000001</c:v>
                </c:pt>
                <c:pt idx="10258">
                  <c:v>10.230700000000001</c:v>
                </c:pt>
                <c:pt idx="10259">
                  <c:v>8.8666400000000003</c:v>
                </c:pt>
                <c:pt idx="10260">
                  <c:v>8.8666400000000003</c:v>
                </c:pt>
                <c:pt idx="10261">
                  <c:v>8.8666400000000003</c:v>
                </c:pt>
                <c:pt idx="10262">
                  <c:v>9.5486900000000006</c:v>
                </c:pt>
                <c:pt idx="10263">
                  <c:v>9.5486900000000006</c:v>
                </c:pt>
                <c:pt idx="10264">
                  <c:v>9.5486900000000006</c:v>
                </c:pt>
                <c:pt idx="10265">
                  <c:v>10.912800000000001</c:v>
                </c:pt>
                <c:pt idx="10266">
                  <c:v>9.5486900000000006</c:v>
                </c:pt>
                <c:pt idx="10267">
                  <c:v>8.8666400000000003</c:v>
                </c:pt>
                <c:pt idx="10268">
                  <c:v>0</c:v>
                </c:pt>
                <c:pt idx="10269">
                  <c:v>0</c:v>
                </c:pt>
                <c:pt idx="10270">
                  <c:v>6.20045</c:v>
                </c:pt>
                <c:pt idx="10271">
                  <c:v>4.0598200000000002</c:v>
                </c:pt>
                <c:pt idx="10272">
                  <c:v>6.0626600000000002</c:v>
                </c:pt>
                <c:pt idx="10273">
                  <c:v>7.2302</c:v>
                </c:pt>
                <c:pt idx="10274">
                  <c:v>6.0180800000000003</c:v>
                </c:pt>
                <c:pt idx="10275">
                  <c:v>10.2821</c:v>
                </c:pt>
                <c:pt idx="10276">
                  <c:v>8.9940499999999997</c:v>
                </c:pt>
                <c:pt idx="10277">
                  <c:v>7.9771799999999997</c:v>
                </c:pt>
                <c:pt idx="10278">
                  <c:v>7.1794599999999997</c:v>
                </c:pt>
                <c:pt idx="10279">
                  <c:v>7.6024599999999998</c:v>
                </c:pt>
                <c:pt idx="10280">
                  <c:v>9.9569200000000002</c:v>
                </c:pt>
                <c:pt idx="10281">
                  <c:v>11.9336</c:v>
                </c:pt>
                <c:pt idx="10282">
                  <c:v>11.9359</c:v>
                </c:pt>
                <c:pt idx="10283">
                  <c:v>11.129</c:v>
                </c:pt>
                <c:pt idx="10284">
                  <c:v>11.181100000000001</c:v>
                </c:pt>
                <c:pt idx="10285">
                  <c:v>13.3185</c:v>
                </c:pt>
                <c:pt idx="10286">
                  <c:v>14.323</c:v>
                </c:pt>
                <c:pt idx="10287">
                  <c:v>13.641</c:v>
                </c:pt>
                <c:pt idx="10288">
                  <c:v>13.641</c:v>
                </c:pt>
                <c:pt idx="10289">
                  <c:v>13.641</c:v>
                </c:pt>
                <c:pt idx="10290">
                  <c:v>14.323</c:v>
                </c:pt>
                <c:pt idx="10291">
                  <c:v>14.323</c:v>
                </c:pt>
                <c:pt idx="10292">
                  <c:v>13.641</c:v>
                </c:pt>
                <c:pt idx="10293">
                  <c:v>12.9589</c:v>
                </c:pt>
                <c:pt idx="10294">
                  <c:v>13.641</c:v>
                </c:pt>
                <c:pt idx="10295">
                  <c:v>13.641</c:v>
                </c:pt>
                <c:pt idx="10296">
                  <c:v>12.9589</c:v>
                </c:pt>
                <c:pt idx="10297">
                  <c:v>11.594799999999999</c:v>
                </c:pt>
                <c:pt idx="10298">
                  <c:v>10.230700000000001</c:v>
                </c:pt>
                <c:pt idx="10299">
                  <c:v>9.5486900000000006</c:v>
                </c:pt>
                <c:pt idx="10300">
                  <c:v>9.5486900000000006</c:v>
                </c:pt>
                <c:pt idx="10301">
                  <c:v>10.230700000000001</c:v>
                </c:pt>
                <c:pt idx="10302">
                  <c:v>9.5486900000000006</c:v>
                </c:pt>
                <c:pt idx="10303">
                  <c:v>6.8204900000000004</c:v>
                </c:pt>
                <c:pt idx="10304">
                  <c:v>7.5025399999999998</c:v>
                </c:pt>
                <c:pt idx="10305">
                  <c:v>8.18459</c:v>
                </c:pt>
                <c:pt idx="10306">
                  <c:v>9.5486900000000006</c:v>
                </c:pt>
                <c:pt idx="10307">
                  <c:v>9.5486900000000006</c:v>
                </c:pt>
                <c:pt idx="10308">
                  <c:v>8.18459</c:v>
                </c:pt>
                <c:pt idx="10309">
                  <c:v>7.5025399999999998</c:v>
                </c:pt>
                <c:pt idx="10310">
                  <c:v>7.5025399999999998</c:v>
                </c:pt>
                <c:pt idx="10311">
                  <c:v>7.5025399999999998</c:v>
                </c:pt>
                <c:pt idx="10312">
                  <c:v>8.18459</c:v>
                </c:pt>
                <c:pt idx="10313">
                  <c:v>8.8666400000000003</c:v>
                </c:pt>
                <c:pt idx="10314">
                  <c:v>8.8666400000000003</c:v>
                </c:pt>
                <c:pt idx="10315">
                  <c:v>9.5486900000000006</c:v>
                </c:pt>
                <c:pt idx="10316">
                  <c:v>9.5486900000000006</c:v>
                </c:pt>
                <c:pt idx="10317">
                  <c:v>10.230700000000001</c:v>
                </c:pt>
                <c:pt idx="10318">
                  <c:v>8.8666400000000003</c:v>
                </c:pt>
                <c:pt idx="10319">
                  <c:v>8.18459</c:v>
                </c:pt>
                <c:pt idx="10320">
                  <c:v>8.18459</c:v>
                </c:pt>
                <c:pt idx="10321">
                  <c:v>8.18459</c:v>
                </c:pt>
                <c:pt idx="10322">
                  <c:v>8.18459</c:v>
                </c:pt>
                <c:pt idx="10323">
                  <c:v>8.18459</c:v>
                </c:pt>
                <c:pt idx="10324">
                  <c:v>7.5025399999999998</c:v>
                </c:pt>
                <c:pt idx="10325">
                  <c:v>7.5025399999999998</c:v>
                </c:pt>
                <c:pt idx="10326">
                  <c:v>7.5025399999999998</c:v>
                </c:pt>
                <c:pt idx="10327">
                  <c:v>7.5025399999999998</c:v>
                </c:pt>
                <c:pt idx="10328">
                  <c:v>8.18459</c:v>
                </c:pt>
                <c:pt idx="10329">
                  <c:v>8.18459</c:v>
                </c:pt>
                <c:pt idx="10330">
                  <c:v>7.5025399999999998</c:v>
                </c:pt>
                <c:pt idx="10331">
                  <c:v>8.8666400000000003</c:v>
                </c:pt>
                <c:pt idx="10332">
                  <c:v>8.18459</c:v>
                </c:pt>
                <c:pt idx="10333">
                  <c:v>8.18459</c:v>
                </c:pt>
                <c:pt idx="10334">
                  <c:v>9.5486900000000006</c:v>
                </c:pt>
                <c:pt idx="10335">
                  <c:v>9.5486900000000006</c:v>
                </c:pt>
                <c:pt idx="10336">
                  <c:v>9.5486900000000006</c:v>
                </c:pt>
                <c:pt idx="10337">
                  <c:v>9.5486900000000006</c:v>
                </c:pt>
                <c:pt idx="10338">
                  <c:v>9.5486900000000006</c:v>
                </c:pt>
                <c:pt idx="10339">
                  <c:v>10.230700000000001</c:v>
                </c:pt>
                <c:pt idx="10340">
                  <c:v>9.5486900000000006</c:v>
                </c:pt>
                <c:pt idx="10341">
                  <c:v>10.912800000000001</c:v>
                </c:pt>
                <c:pt idx="10342">
                  <c:v>10.230700000000001</c:v>
                </c:pt>
                <c:pt idx="10343">
                  <c:v>11.594799999999999</c:v>
                </c:pt>
                <c:pt idx="10344">
                  <c:v>12.276899999999999</c:v>
                </c:pt>
                <c:pt idx="10345">
                  <c:v>12.9589</c:v>
                </c:pt>
                <c:pt idx="10346">
                  <c:v>12.276899999999999</c:v>
                </c:pt>
                <c:pt idx="10347">
                  <c:v>12.276899999999999</c:v>
                </c:pt>
                <c:pt idx="10348">
                  <c:v>11.594799999999999</c:v>
                </c:pt>
                <c:pt idx="10349">
                  <c:v>10.912800000000001</c:v>
                </c:pt>
                <c:pt idx="10350">
                  <c:v>10.230700000000001</c:v>
                </c:pt>
                <c:pt idx="10351">
                  <c:v>9.5486900000000006</c:v>
                </c:pt>
                <c:pt idx="10352">
                  <c:v>7.5025399999999998</c:v>
                </c:pt>
                <c:pt idx="10353">
                  <c:v>8.18459</c:v>
                </c:pt>
                <c:pt idx="10354">
                  <c:v>9.5486900000000006</c:v>
                </c:pt>
                <c:pt idx="10355">
                  <c:v>11.594799999999999</c:v>
                </c:pt>
                <c:pt idx="10356">
                  <c:v>11.594799999999999</c:v>
                </c:pt>
                <c:pt idx="10357">
                  <c:v>10.912800000000001</c:v>
                </c:pt>
                <c:pt idx="10358">
                  <c:v>10.230700000000001</c:v>
                </c:pt>
                <c:pt idx="10359">
                  <c:v>8.18459</c:v>
                </c:pt>
                <c:pt idx="10360">
                  <c:v>7.5025399999999998</c:v>
                </c:pt>
                <c:pt idx="10361">
                  <c:v>8.18459</c:v>
                </c:pt>
                <c:pt idx="10362">
                  <c:v>8.8666400000000003</c:v>
                </c:pt>
                <c:pt idx="10363">
                  <c:v>8.18459</c:v>
                </c:pt>
                <c:pt idx="10364">
                  <c:v>8.8666400000000003</c:v>
                </c:pt>
                <c:pt idx="10365">
                  <c:v>10.230700000000001</c:v>
                </c:pt>
                <c:pt idx="10366">
                  <c:v>9.5486900000000006</c:v>
                </c:pt>
                <c:pt idx="10367">
                  <c:v>10.230700000000001</c:v>
                </c:pt>
                <c:pt idx="10368">
                  <c:v>10.912800000000001</c:v>
                </c:pt>
                <c:pt idx="10369">
                  <c:v>12.276899999999999</c:v>
                </c:pt>
                <c:pt idx="10370">
                  <c:v>13.641</c:v>
                </c:pt>
                <c:pt idx="10371">
                  <c:v>12.9589</c:v>
                </c:pt>
                <c:pt idx="10372">
                  <c:v>10.230700000000001</c:v>
                </c:pt>
                <c:pt idx="10373">
                  <c:v>12.276899999999999</c:v>
                </c:pt>
                <c:pt idx="10374">
                  <c:v>12.9589</c:v>
                </c:pt>
                <c:pt idx="10375">
                  <c:v>15.005100000000001</c:v>
                </c:pt>
                <c:pt idx="10376">
                  <c:v>15.005100000000001</c:v>
                </c:pt>
                <c:pt idx="10377">
                  <c:v>15.005100000000001</c:v>
                </c:pt>
                <c:pt idx="10378">
                  <c:v>13.641</c:v>
                </c:pt>
                <c:pt idx="10379">
                  <c:v>12.9589</c:v>
                </c:pt>
                <c:pt idx="10380">
                  <c:v>12.276899999999999</c:v>
                </c:pt>
                <c:pt idx="10381">
                  <c:v>12.9589</c:v>
                </c:pt>
                <c:pt idx="10382">
                  <c:v>12.276899999999999</c:v>
                </c:pt>
                <c:pt idx="10383">
                  <c:v>12.9589</c:v>
                </c:pt>
                <c:pt idx="10384">
                  <c:v>14.323</c:v>
                </c:pt>
                <c:pt idx="10385">
                  <c:v>13.641</c:v>
                </c:pt>
                <c:pt idx="10386">
                  <c:v>15.005100000000001</c:v>
                </c:pt>
                <c:pt idx="10387">
                  <c:v>14.323</c:v>
                </c:pt>
                <c:pt idx="10388">
                  <c:v>14.323</c:v>
                </c:pt>
                <c:pt idx="10389">
                  <c:v>14.323</c:v>
                </c:pt>
                <c:pt idx="10390">
                  <c:v>12.9589</c:v>
                </c:pt>
                <c:pt idx="10391">
                  <c:v>12.276899999999999</c:v>
                </c:pt>
                <c:pt idx="10392">
                  <c:v>10.230700000000001</c:v>
                </c:pt>
                <c:pt idx="10393">
                  <c:v>10.230700000000001</c:v>
                </c:pt>
                <c:pt idx="10394">
                  <c:v>10.230700000000001</c:v>
                </c:pt>
                <c:pt idx="10395">
                  <c:v>10.912800000000001</c:v>
                </c:pt>
                <c:pt idx="10396">
                  <c:v>10.912800000000001</c:v>
                </c:pt>
                <c:pt idx="10397">
                  <c:v>11.594799999999999</c:v>
                </c:pt>
                <c:pt idx="10398">
                  <c:v>10.912800000000001</c:v>
                </c:pt>
                <c:pt idx="10399">
                  <c:v>10.912800000000001</c:v>
                </c:pt>
                <c:pt idx="10400">
                  <c:v>10.912800000000001</c:v>
                </c:pt>
                <c:pt idx="10401">
                  <c:v>10.230700000000001</c:v>
                </c:pt>
                <c:pt idx="10402">
                  <c:v>10.230700000000001</c:v>
                </c:pt>
                <c:pt idx="10403">
                  <c:v>9.5486900000000006</c:v>
                </c:pt>
                <c:pt idx="10404">
                  <c:v>9.5486900000000006</c:v>
                </c:pt>
                <c:pt idx="10405">
                  <c:v>8.8666400000000003</c:v>
                </c:pt>
                <c:pt idx="10406">
                  <c:v>8.8666400000000003</c:v>
                </c:pt>
                <c:pt idx="10407">
                  <c:v>8.8666400000000003</c:v>
                </c:pt>
                <c:pt idx="10408">
                  <c:v>9.5486900000000006</c:v>
                </c:pt>
                <c:pt idx="10409">
                  <c:v>9.5486900000000006</c:v>
                </c:pt>
                <c:pt idx="10410">
                  <c:v>9.5486900000000006</c:v>
                </c:pt>
                <c:pt idx="10411">
                  <c:v>9.5486900000000006</c:v>
                </c:pt>
                <c:pt idx="10412">
                  <c:v>8.8666400000000003</c:v>
                </c:pt>
                <c:pt idx="10413">
                  <c:v>10.912800000000001</c:v>
                </c:pt>
                <c:pt idx="10414">
                  <c:v>11.594799999999999</c:v>
                </c:pt>
                <c:pt idx="10415">
                  <c:v>10.912800000000001</c:v>
                </c:pt>
                <c:pt idx="10416">
                  <c:v>10.230700000000001</c:v>
                </c:pt>
                <c:pt idx="10417">
                  <c:v>8.8666400000000003</c:v>
                </c:pt>
                <c:pt idx="10418">
                  <c:v>10.912800000000001</c:v>
                </c:pt>
                <c:pt idx="10419">
                  <c:v>10.230700000000001</c:v>
                </c:pt>
                <c:pt idx="10420">
                  <c:v>10.230700000000001</c:v>
                </c:pt>
                <c:pt idx="10421">
                  <c:v>10.912800000000001</c:v>
                </c:pt>
                <c:pt idx="10422">
                  <c:v>9.5486900000000006</c:v>
                </c:pt>
                <c:pt idx="10423">
                  <c:v>8.8666400000000003</c:v>
                </c:pt>
                <c:pt idx="10424">
                  <c:v>8.8666400000000003</c:v>
                </c:pt>
                <c:pt idx="10425">
                  <c:v>8.8666400000000003</c:v>
                </c:pt>
                <c:pt idx="10426">
                  <c:v>9.5486900000000006</c:v>
                </c:pt>
                <c:pt idx="10427">
                  <c:v>11.594799999999999</c:v>
                </c:pt>
                <c:pt idx="10428">
                  <c:v>11.594799999999999</c:v>
                </c:pt>
                <c:pt idx="10429">
                  <c:v>11.594799999999999</c:v>
                </c:pt>
                <c:pt idx="10430">
                  <c:v>10.230700000000001</c:v>
                </c:pt>
                <c:pt idx="10431">
                  <c:v>10.230700000000001</c:v>
                </c:pt>
                <c:pt idx="10432">
                  <c:v>10.230700000000001</c:v>
                </c:pt>
                <c:pt idx="10433">
                  <c:v>10.912800000000001</c:v>
                </c:pt>
                <c:pt idx="10434">
                  <c:v>10.912800000000001</c:v>
                </c:pt>
                <c:pt idx="10435">
                  <c:v>9.5486900000000006</c:v>
                </c:pt>
                <c:pt idx="10436">
                  <c:v>8.8666400000000003</c:v>
                </c:pt>
                <c:pt idx="10437">
                  <c:v>8.18459</c:v>
                </c:pt>
                <c:pt idx="10438">
                  <c:v>8.8666400000000003</c:v>
                </c:pt>
                <c:pt idx="10439">
                  <c:v>9.5486900000000006</c:v>
                </c:pt>
                <c:pt idx="10440">
                  <c:v>9.5486900000000006</c:v>
                </c:pt>
                <c:pt idx="10441">
                  <c:v>9.5486900000000006</c:v>
                </c:pt>
                <c:pt idx="10442">
                  <c:v>9.5486900000000006</c:v>
                </c:pt>
                <c:pt idx="10443">
                  <c:v>13.3735</c:v>
                </c:pt>
                <c:pt idx="10444">
                  <c:v>12.6305</c:v>
                </c:pt>
                <c:pt idx="10445">
                  <c:v>8.2174600000000009</c:v>
                </c:pt>
                <c:pt idx="10446">
                  <c:v>9.1755499999999994</c:v>
                </c:pt>
                <c:pt idx="10447">
                  <c:v>12.136100000000001</c:v>
                </c:pt>
                <c:pt idx="10448">
                  <c:v>10.089499999999999</c:v>
                </c:pt>
                <c:pt idx="10449">
                  <c:v>10.334099999999999</c:v>
                </c:pt>
                <c:pt idx="10450">
                  <c:v>9.0337599999999991</c:v>
                </c:pt>
                <c:pt idx="10451">
                  <c:v>9.3614599999999992</c:v>
                </c:pt>
                <c:pt idx="10452">
                  <c:v>8.4055300000000006</c:v>
                </c:pt>
                <c:pt idx="10453">
                  <c:v>7.6267500000000004</c:v>
                </c:pt>
                <c:pt idx="10454">
                  <c:v>6.9902499999999996</c:v>
                </c:pt>
                <c:pt idx="10455">
                  <c:v>7.36355</c:v>
                </c:pt>
                <c:pt idx="10456">
                  <c:v>8.5469799999999996</c:v>
                </c:pt>
                <c:pt idx="10457">
                  <c:v>7.9678599999999999</c:v>
                </c:pt>
                <c:pt idx="10458">
                  <c:v>7.4704199999999998</c:v>
                </c:pt>
                <c:pt idx="10459">
                  <c:v>7.0241899999999999</c:v>
                </c:pt>
                <c:pt idx="10460">
                  <c:v>6.8204900000000004</c:v>
                </c:pt>
                <c:pt idx="10461">
                  <c:v>6.1384400000000001</c:v>
                </c:pt>
                <c:pt idx="10462">
                  <c:v>6.1384400000000001</c:v>
                </c:pt>
                <c:pt idx="10463">
                  <c:v>6.8204900000000004</c:v>
                </c:pt>
                <c:pt idx="10464">
                  <c:v>6.1384400000000001</c:v>
                </c:pt>
                <c:pt idx="10465">
                  <c:v>6.1384400000000001</c:v>
                </c:pt>
                <c:pt idx="10466">
                  <c:v>6.8204900000000004</c:v>
                </c:pt>
                <c:pt idx="10467">
                  <c:v>7.5025399999999998</c:v>
                </c:pt>
                <c:pt idx="10468">
                  <c:v>8.18459</c:v>
                </c:pt>
                <c:pt idx="10469">
                  <c:v>8.18459</c:v>
                </c:pt>
                <c:pt idx="10470">
                  <c:v>8.8666400000000003</c:v>
                </c:pt>
                <c:pt idx="10471">
                  <c:v>8.8666400000000003</c:v>
                </c:pt>
                <c:pt idx="10472">
                  <c:v>8.18459</c:v>
                </c:pt>
                <c:pt idx="10473">
                  <c:v>8.18459</c:v>
                </c:pt>
                <c:pt idx="10474">
                  <c:v>7.5025399999999998</c:v>
                </c:pt>
                <c:pt idx="10475">
                  <c:v>8.18459</c:v>
                </c:pt>
                <c:pt idx="10476">
                  <c:v>8.18459</c:v>
                </c:pt>
                <c:pt idx="10477">
                  <c:v>8.8666400000000003</c:v>
                </c:pt>
                <c:pt idx="10478">
                  <c:v>8.8666400000000003</c:v>
                </c:pt>
                <c:pt idx="10479">
                  <c:v>9.5486900000000006</c:v>
                </c:pt>
                <c:pt idx="10480">
                  <c:v>8.8666400000000003</c:v>
                </c:pt>
                <c:pt idx="10481">
                  <c:v>8.8666400000000003</c:v>
                </c:pt>
                <c:pt idx="10482">
                  <c:v>9.5486900000000006</c:v>
                </c:pt>
                <c:pt idx="10483">
                  <c:v>9.5486900000000006</c:v>
                </c:pt>
                <c:pt idx="10484">
                  <c:v>11.594799999999999</c:v>
                </c:pt>
                <c:pt idx="10485">
                  <c:v>11.594799999999999</c:v>
                </c:pt>
                <c:pt idx="10486">
                  <c:v>10.912800000000001</c:v>
                </c:pt>
                <c:pt idx="10487">
                  <c:v>11.594799999999999</c:v>
                </c:pt>
                <c:pt idx="10488">
                  <c:v>11.594799999999999</c:v>
                </c:pt>
                <c:pt idx="10489">
                  <c:v>11.594799999999999</c:v>
                </c:pt>
                <c:pt idx="10490">
                  <c:v>11.594799999999999</c:v>
                </c:pt>
                <c:pt idx="10491">
                  <c:v>13.641</c:v>
                </c:pt>
                <c:pt idx="10492">
                  <c:v>13.641</c:v>
                </c:pt>
                <c:pt idx="10493">
                  <c:v>12.9589</c:v>
                </c:pt>
                <c:pt idx="10494">
                  <c:v>13.641</c:v>
                </c:pt>
                <c:pt idx="10495">
                  <c:v>14.323</c:v>
                </c:pt>
                <c:pt idx="10496">
                  <c:v>15.005100000000001</c:v>
                </c:pt>
                <c:pt idx="10497">
                  <c:v>15.005100000000001</c:v>
                </c:pt>
                <c:pt idx="10498">
                  <c:v>17.051200000000001</c:v>
                </c:pt>
                <c:pt idx="10499">
                  <c:v>17.7333</c:v>
                </c:pt>
                <c:pt idx="10500">
                  <c:v>15.687099999999999</c:v>
                </c:pt>
                <c:pt idx="10501">
                  <c:v>14.323</c:v>
                </c:pt>
                <c:pt idx="10502">
                  <c:v>13.641</c:v>
                </c:pt>
                <c:pt idx="10503">
                  <c:v>12.9589</c:v>
                </c:pt>
                <c:pt idx="10504">
                  <c:v>13.641</c:v>
                </c:pt>
                <c:pt idx="10505">
                  <c:v>12.276899999999999</c:v>
                </c:pt>
                <c:pt idx="10506">
                  <c:v>13.641</c:v>
                </c:pt>
                <c:pt idx="10507">
                  <c:v>12.9589</c:v>
                </c:pt>
                <c:pt idx="10508">
                  <c:v>14.323</c:v>
                </c:pt>
                <c:pt idx="10509">
                  <c:v>12.9589</c:v>
                </c:pt>
                <c:pt idx="10510">
                  <c:v>12.9589</c:v>
                </c:pt>
                <c:pt idx="10511">
                  <c:v>14.323</c:v>
                </c:pt>
                <c:pt idx="10512">
                  <c:v>14.323</c:v>
                </c:pt>
                <c:pt idx="10513">
                  <c:v>12.276899999999999</c:v>
                </c:pt>
                <c:pt idx="10514">
                  <c:v>12.276899999999999</c:v>
                </c:pt>
                <c:pt idx="10515">
                  <c:v>10.912800000000001</c:v>
                </c:pt>
                <c:pt idx="10516">
                  <c:v>9.5486900000000006</c:v>
                </c:pt>
                <c:pt idx="10517">
                  <c:v>9.5486900000000006</c:v>
                </c:pt>
                <c:pt idx="10518">
                  <c:v>10.230700000000001</c:v>
                </c:pt>
                <c:pt idx="10519">
                  <c:v>10.912800000000001</c:v>
                </c:pt>
                <c:pt idx="10520">
                  <c:v>12.276899999999999</c:v>
                </c:pt>
                <c:pt idx="10521">
                  <c:v>12.276899999999999</c:v>
                </c:pt>
                <c:pt idx="10522">
                  <c:v>12.9589</c:v>
                </c:pt>
                <c:pt idx="10523">
                  <c:v>12.276899999999999</c:v>
                </c:pt>
                <c:pt idx="10524">
                  <c:v>11.594799999999999</c:v>
                </c:pt>
                <c:pt idx="10525">
                  <c:v>10.230700000000001</c:v>
                </c:pt>
                <c:pt idx="10526">
                  <c:v>9.5486900000000006</c:v>
                </c:pt>
                <c:pt idx="10527">
                  <c:v>9.5486900000000006</c:v>
                </c:pt>
                <c:pt idx="10528">
                  <c:v>8.18459</c:v>
                </c:pt>
                <c:pt idx="10529">
                  <c:v>8.18459</c:v>
                </c:pt>
                <c:pt idx="10530">
                  <c:v>8.8666400000000003</c:v>
                </c:pt>
                <c:pt idx="10531">
                  <c:v>10.230700000000001</c:v>
                </c:pt>
                <c:pt idx="10532">
                  <c:v>10.912800000000001</c:v>
                </c:pt>
                <c:pt idx="10533">
                  <c:v>12.276899999999999</c:v>
                </c:pt>
                <c:pt idx="10534">
                  <c:v>11.594799999999999</c:v>
                </c:pt>
                <c:pt idx="10535">
                  <c:v>12.276899999999999</c:v>
                </c:pt>
                <c:pt idx="10536">
                  <c:v>12.276899999999999</c:v>
                </c:pt>
                <c:pt idx="10537">
                  <c:v>10.230700000000001</c:v>
                </c:pt>
                <c:pt idx="10538">
                  <c:v>8.8666400000000003</c:v>
                </c:pt>
                <c:pt idx="10539">
                  <c:v>9.5486900000000006</c:v>
                </c:pt>
                <c:pt idx="10540">
                  <c:v>9.5486900000000006</c:v>
                </c:pt>
                <c:pt idx="10541">
                  <c:v>9.5486900000000006</c:v>
                </c:pt>
                <c:pt idx="10542">
                  <c:v>10.230700000000001</c:v>
                </c:pt>
                <c:pt idx="10543">
                  <c:v>10.230700000000001</c:v>
                </c:pt>
                <c:pt idx="10544">
                  <c:v>10.912800000000001</c:v>
                </c:pt>
                <c:pt idx="10545">
                  <c:v>11.594799999999999</c:v>
                </c:pt>
                <c:pt idx="10546">
                  <c:v>10.912800000000001</c:v>
                </c:pt>
                <c:pt idx="10547">
                  <c:v>11.594799999999999</c:v>
                </c:pt>
                <c:pt idx="10548">
                  <c:v>10.230700000000001</c:v>
                </c:pt>
                <c:pt idx="10549">
                  <c:v>10.230700000000001</c:v>
                </c:pt>
                <c:pt idx="10550">
                  <c:v>9.5486900000000006</c:v>
                </c:pt>
                <c:pt idx="10551">
                  <c:v>9.5486900000000006</c:v>
                </c:pt>
                <c:pt idx="10552">
                  <c:v>8.8666400000000003</c:v>
                </c:pt>
                <c:pt idx="10553">
                  <c:v>8.18459</c:v>
                </c:pt>
                <c:pt idx="10554">
                  <c:v>8.18459</c:v>
                </c:pt>
                <c:pt idx="10555">
                  <c:v>8.8666400000000003</c:v>
                </c:pt>
                <c:pt idx="10556">
                  <c:v>9.5486900000000006</c:v>
                </c:pt>
                <c:pt idx="10557">
                  <c:v>8.8666400000000003</c:v>
                </c:pt>
                <c:pt idx="10558">
                  <c:v>9.5486900000000006</c:v>
                </c:pt>
                <c:pt idx="10559">
                  <c:v>8.8666400000000003</c:v>
                </c:pt>
                <c:pt idx="10560">
                  <c:v>8.8666400000000003</c:v>
                </c:pt>
                <c:pt idx="10561">
                  <c:v>9.5486900000000006</c:v>
                </c:pt>
                <c:pt idx="10562">
                  <c:v>8.18459</c:v>
                </c:pt>
                <c:pt idx="10563">
                  <c:v>8.8666400000000003</c:v>
                </c:pt>
                <c:pt idx="10564">
                  <c:v>9.5486900000000006</c:v>
                </c:pt>
                <c:pt idx="10565">
                  <c:v>8.8666400000000003</c:v>
                </c:pt>
                <c:pt idx="10566">
                  <c:v>7.5025399999999998</c:v>
                </c:pt>
                <c:pt idx="10567">
                  <c:v>8.18459</c:v>
                </c:pt>
                <c:pt idx="10568">
                  <c:v>7.5025399999999998</c:v>
                </c:pt>
                <c:pt idx="10569">
                  <c:v>6.8204900000000004</c:v>
                </c:pt>
                <c:pt idx="10570">
                  <c:v>6.8204900000000004</c:v>
                </c:pt>
                <c:pt idx="10571">
                  <c:v>6.8204900000000004</c:v>
                </c:pt>
                <c:pt idx="10572">
                  <c:v>6.8204900000000004</c:v>
                </c:pt>
                <c:pt idx="10573">
                  <c:v>7.5025399999999998</c:v>
                </c:pt>
                <c:pt idx="10574">
                  <c:v>6.1384400000000001</c:v>
                </c:pt>
                <c:pt idx="10575">
                  <c:v>6.1384400000000001</c:v>
                </c:pt>
                <c:pt idx="10576">
                  <c:v>6.1384400000000001</c:v>
                </c:pt>
                <c:pt idx="10577">
                  <c:v>7.5025399999999998</c:v>
                </c:pt>
                <c:pt idx="10578">
                  <c:v>6.8204900000000004</c:v>
                </c:pt>
                <c:pt idx="10579">
                  <c:v>7.5025399999999998</c:v>
                </c:pt>
                <c:pt idx="10580">
                  <c:v>6.8204900000000004</c:v>
                </c:pt>
                <c:pt idx="10581">
                  <c:v>7.5025399999999998</c:v>
                </c:pt>
                <c:pt idx="10582">
                  <c:v>8.18459</c:v>
                </c:pt>
                <c:pt idx="10583">
                  <c:v>8.18459</c:v>
                </c:pt>
                <c:pt idx="10584">
                  <c:v>8.18459</c:v>
                </c:pt>
                <c:pt idx="10585">
                  <c:v>8.18459</c:v>
                </c:pt>
                <c:pt idx="10586">
                  <c:v>8.18459</c:v>
                </c:pt>
                <c:pt idx="10587">
                  <c:v>8.8666400000000003</c:v>
                </c:pt>
                <c:pt idx="10588">
                  <c:v>8.8666400000000003</c:v>
                </c:pt>
                <c:pt idx="10589">
                  <c:v>9.5486900000000006</c:v>
                </c:pt>
                <c:pt idx="10590">
                  <c:v>9.5486900000000006</c:v>
                </c:pt>
                <c:pt idx="10591">
                  <c:v>9.5486900000000006</c:v>
                </c:pt>
                <c:pt idx="10592">
                  <c:v>10.230700000000001</c:v>
                </c:pt>
                <c:pt idx="10593">
                  <c:v>11.594799999999999</c:v>
                </c:pt>
                <c:pt idx="10594">
                  <c:v>11.594799999999999</c:v>
                </c:pt>
                <c:pt idx="10595">
                  <c:v>10.230700000000001</c:v>
                </c:pt>
                <c:pt idx="10596">
                  <c:v>10.230700000000001</c:v>
                </c:pt>
                <c:pt idx="10597">
                  <c:v>9.5486900000000006</c:v>
                </c:pt>
                <c:pt idx="10598">
                  <c:v>9.5486900000000006</c:v>
                </c:pt>
                <c:pt idx="10599">
                  <c:v>8.8666400000000003</c:v>
                </c:pt>
                <c:pt idx="10600">
                  <c:v>10.230700000000001</c:v>
                </c:pt>
                <c:pt idx="10601">
                  <c:v>9.5486900000000006</c:v>
                </c:pt>
                <c:pt idx="10602">
                  <c:v>9.5486900000000006</c:v>
                </c:pt>
                <c:pt idx="10603">
                  <c:v>10.230700000000001</c:v>
                </c:pt>
                <c:pt idx="10604">
                  <c:v>9.5486900000000006</c:v>
                </c:pt>
                <c:pt idx="10605">
                  <c:v>9.5486900000000006</c:v>
                </c:pt>
                <c:pt idx="10606">
                  <c:v>8.8666400000000003</c:v>
                </c:pt>
                <c:pt idx="10607">
                  <c:v>8.8666400000000003</c:v>
                </c:pt>
                <c:pt idx="10608">
                  <c:v>8.8666400000000003</c:v>
                </c:pt>
                <c:pt idx="10609">
                  <c:v>8.8666400000000003</c:v>
                </c:pt>
                <c:pt idx="10610">
                  <c:v>7.5025399999999998</c:v>
                </c:pt>
                <c:pt idx="10611">
                  <c:v>8.18459</c:v>
                </c:pt>
                <c:pt idx="10612">
                  <c:v>8.8666400000000003</c:v>
                </c:pt>
                <c:pt idx="10613">
                  <c:v>10.230700000000001</c:v>
                </c:pt>
                <c:pt idx="10614">
                  <c:v>10.912800000000001</c:v>
                </c:pt>
                <c:pt idx="10615">
                  <c:v>10.230700000000001</c:v>
                </c:pt>
                <c:pt idx="10616">
                  <c:v>10.230700000000001</c:v>
                </c:pt>
                <c:pt idx="10617">
                  <c:v>0</c:v>
                </c:pt>
                <c:pt idx="10618">
                  <c:v>0</c:v>
                </c:pt>
                <c:pt idx="10619">
                  <c:v>4.1336300000000001</c:v>
                </c:pt>
                <c:pt idx="10620">
                  <c:v>6.14459</c:v>
                </c:pt>
                <c:pt idx="10621">
                  <c:v>7.3076699999999999</c:v>
                </c:pt>
                <c:pt idx="10622">
                  <c:v>6.07165</c:v>
                </c:pt>
                <c:pt idx="10623">
                  <c:v>6.9243600000000001</c:v>
                </c:pt>
                <c:pt idx="10624">
                  <c:v>6.0358299999999998</c:v>
                </c:pt>
                <c:pt idx="10625">
                  <c:v>5.3599100000000002</c:v>
                </c:pt>
                <c:pt idx="10626">
                  <c:v>4.8116300000000001</c:v>
                </c:pt>
                <c:pt idx="10627">
                  <c:v>7.6511899999999997</c:v>
                </c:pt>
                <c:pt idx="10628">
                  <c:v>7.0004999999999997</c:v>
                </c:pt>
                <c:pt idx="10629">
                  <c:v>6.4605499999999996</c:v>
                </c:pt>
                <c:pt idx="10630">
                  <c:v>6.8461600000000002</c:v>
                </c:pt>
                <c:pt idx="10631">
                  <c:v>7.1878700000000002</c:v>
                </c:pt>
                <c:pt idx="10632">
                  <c:v>7.4786099999999998</c:v>
                </c:pt>
                <c:pt idx="10633">
                  <c:v>7.0386899999999999</c:v>
                </c:pt>
                <c:pt idx="10634">
                  <c:v>7.5025399999999998</c:v>
                </c:pt>
                <c:pt idx="10635">
                  <c:v>7.5025399999999998</c:v>
                </c:pt>
                <c:pt idx="10636">
                  <c:v>8.8666400000000003</c:v>
                </c:pt>
                <c:pt idx="10637">
                  <c:v>8.18459</c:v>
                </c:pt>
                <c:pt idx="10638">
                  <c:v>7.5025399999999998</c:v>
                </c:pt>
                <c:pt idx="10639">
                  <c:v>7.5025399999999998</c:v>
                </c:pt>
                <c:pt idx="10640">
                  <c:v>7.5025399999999998</c:v>
                </c:pt>
                <c:pt idx="10641">
                  <c:v>6.8204900000000004</c:v>
                </c:pt>
                <c:pt idx="10642">
                  <c:v>8.8666400000000003</c:v>
                </c:pt>
                <c:pt idx="10643">
                  <c:v>8.8666400000000003</c:v>
                </c:pt>
                <c:pt idx="10644">
                  <c:v>7.5025399999999998</c:v>
                </c:pt>
                <c:pt idx="10645">
                  <c:v>6.8204900000000004</c:v>
                </c:pt>
                <c:pt idx="10646">
                  <c:v>7.5025399999999998</c:v>
                </c:pt>
                <c:pt idx="10647">
                  <c:v>6.8204900000000004</c:v>
                </c:pt>
                <c:pt idx="10648">
                  <c:v>8.8666400000000003</c:v>
                </c:pt>
                <c:pt idx="10649">
                  <c:v>8.8666400000000003</c:v>
                </c:pt>
                <c:pt idx="10650">
                  <c:v>10.230700000000001</c:v>
                </c:pt>
                <c:pt idx="10651">
                  <c:v>9.5486900000000006</c:v>
                </c:pt>
                <c:pt idx="10652">
                  <c:v>10.912800000000001</c:v>
                </c:pt>
                <c:pt idx="10653">
                  <c:v>10.230700000000001</c:v>
                </c:pt>
                <c:pt idx="10654">
                  <c:v>8.8666400000000003</c:v>
                </c:pt>
                <c:pt idx="10655">
                  <c:v>9.5486900000000006</c:v>
                </c:pt>
                <c:pt idx="10656">
                  <c:v>9.5486900000000006</c:v>
                </c:pt>
                <c:pt idx="10657">
                  <c:v>10.230700000000001</c:v>
                </c:pt>
                <c:pt idx="10658">
                  <c:v>10.230700000000001</c:v>
                </c:pt>
                <c:pt idx="10659">
                  <c:v>8.8666400000000003</c:v>
                </c:pt>
                <c:pt idx="10660">
                  <c:v>8.8666400000000003</c:v>
                </c:pt>
                <c:pt idx="10661">
                  <c:v>8.8666400000000003</c:v>
                </c:pt>
                <c:pt idx="10662">
                  <c:v>9.5486900000000006</c:v>
                </c:pt>
                <c:pt idx="10663">
                  <c:v>9.5486900000000006</c:v>
                </c:pt>
                <c:pt idx="10664">
                  <c:v>10.912800000000001</c:v>
                </c:pt>
                <c:pt idx="10665">
                  <c:v>10.912800000000001</c:v>
                </c:pt>
                <c:pt idx="10666">
                  <c:v>10.912800000000001</c:v>
                </c:pt>
                <c:pt idx="10667">
                  <c:v>10.230700000000001</c:v>
                </c:pt>
                <c:pt idx="10668">
                  <c:v>10.912800000000001</c:v>
                </c:pt>
                <c:pt idx="10669">
                  <c:v>10.912800000000001</c:v>
                </c:pt>
                <c:pt idx="10670">
                  <c:v>9.5486900000000006</c:v>
                </c:pt>
                <c:pt idx="10671">
                  <c:v>9.5486900000000006</c:v>
                </c:pt>
                <c:pt idx="10672">
                  <c:v>10.230700000000001</c:v>
                </c:pt>
                <c:pt idx="10673">
                  <c:v>11.594799999999999</c:v>
                </c:pt>
                <c:pt idx="10674">
                  <c:v>11.594799999999999</c:v>
                </c:pt>
                <c:pt idx="10675">
                  <c:v>11.594799999999999</c:v>
                </c:pt>
                <c:pt idx="10676">
                  <c:v>11.594799999999999</c:v>
                </c:pt>
                <c:pt idx="10677">
                  <c:v>12.9589</c:v>
                </c:pt>
                <c:pt idx="10678">
                  <c:v>12.9589</c:v>
                </c:pt>
                <c:pt idx="10679">
                  <c:v>12.276899999999999</c:v>
                </c:pt>
                <c:pt idx="10680">
                  <c:v>11.594799999999999</c:v>
                </c:pt>
                <c:pt idx="10681">
                  <c:v>12.9589</c:v>
                </c:pt>
                <c:pt idx="10682">
                  <c:v>11.594799999999999</c:v>
                </c:pt>
                <c:pt idx="10683">
                  <c:v>11.594799999999999</c:v>
                </c:pt>
                <c:pt idx="10684">
                  <c:v>12.276899999999999</c:v>
                </c:pt>
                <c:pt idx="10685">
                  <c:v>11.594799999999999</c:v>
                </c:pt>
                <c:pt idx="10686">
                  <c:v>10.912800000000001</c:v>
                </c:pt>
                <c:pt idx="10687">
                  <c:v>12.276899999999999</c:v>
                </c:pt>
                <c:pt idx="10688">
                  <c:v>12.9589</c:v>
                </c:pt>
                <c:pt idx="10689">
                  <c:v>12.276899999999999</c:v>
                </c:pt>
                <c:pt idx="10690">
                  <c:v>11.594799999999999</c:v>
                </c:pt>
                <c:pt idx="10691">
                  <c:v>10.912800000000001</c:v>
                </c:pt>
                <c:pt idx="10692">
                  <c:v>10.230700000000001</c:v>
                </c:pt>
                <c:pt idx="10693">
                  <c:v>10.912800000000001</c:v>
                </c:pt>
                <c:pt idx="10694">
                  <c:v>10.230700000000001</c:v>
                </c:pt>
                <c:pt idx="10695">
                  <c:v>10.230700000000001</c:v>
                </c:pt>
                <c:pt idx="10696">
                  <c:v>10.912800000000001</c:v>
                </c:pt>
                <c:pt idx="10697">
                  <c:v>12.276899999999999</c:v>
                </c:pt>
                <c:pt idx="10698">
                  <c:v>10.912800000000001</c:v>
                </c:pt>
                <c:pt idx="10699">
                  <c:v>10.912800000000001</c:v>
                </c:pt>
                <c:pt idx="10700">
                  <c:v>9.5486900000000006</c:v>
                </c:pt>
                <c:pt idx="10701">
                  <c:v>8.8666400000000003</c:v>
                </c:pt>
                <c:pt idx="10702">
                  <c:v>7.5025399999999998</c:v>
                </c:pt>
                <c:pt idx="10703">
                  <c:v>8.18459</c:v>
                </c:pt>
                <c:pt idx="10704">
                  <c:v>8.18459</c:v>
                </c:pt>
                <c:pt idx="10705">
                  <c:v>8.8666400000000003</c:v>
                </c:pt>
                <c:pt idx="10706">
                  <c:v>8.18459</c:v>
                </c:pt>
                <c:pt idx="10707">
                  <c:v>8.8666400000000003</c:v>
                </c:pt>
                <c:pt idx="10708">
                  <c:v>9.5486900000000006</c:v>
                </c:pt>
                <c:pt idx="10709">
                  <c:v>10.912800000000001</c:v>
                </c:pt>
                <c:pt idx="10710">
                  <c:v>11.594799999999999</c:v>
                </c:pt>
                <c:pt idx="10711">
                  <c:v>11.594799999999999</c:v>
                </c:pt>
                <c:pt idx="10712">
                  <c:v>11.594799999999999</c:v>
                </c:pt>
                <c:pt idx="10713">
                  <c:v>12.276899999999999</c:v>
                </c:pt>
                <c:pt idx="10714">
                  <c:v>10.912800000000001</c:v>
                </c:pt>
                <c:pt idx="10715">
                  <c:v>10.912800000000001</c:v>
                </c:pt>
                <c:pt idx="10716">
                  <c:v>10.912800000000001</c:v>
                </c:pt>
                <c:pt idx="10717">
                  <c:v>10.912800000000001</c:v>
                </c:pt>
                <c:pt idx="10718">
                  <c:v>11.594799999999999</c:v>
                </c:pt>
                <c:pt idx="10719">
                  <c:v>11.594799999999999</c:v>
                </c:pt>
                <c:pt idx="10720">
                  <c:v>10.912800000000001</c:v>
                </c:pt>
                <c:pt idx="10721">
                  <c:v>10.230700000000001</c:v>
                </c:pt>
                <c:pt idx="10722">
                  <c:v>10.230700000000001</c:v>
                </c:pt>
                <c:pt idx="10723">
                  <c:v>9.5486900000000006</c:v>
                </c:pt>
                <c:pt idx="10724">
                  <c:v>8.18459</c:v>
                </c:pt>
                <c:pt idx="10725">
                  <c:v>7.5025399999999998</c:v>
                </c:pt>
                <c:pt idx="10726">
                  <c:v>7.5025399999999998</c:v>
                </c:pt>
                <c:pt idx="10727">
                  <c:v>6.1384400000000001</c:v>
                </c:pt>
                <c:pt idx="10728">
                  <c:v>6.1384400000000001</c:v>
                </c:pt>
                <c:pt idx="10729">
                  <c:v>6.1384400000000001</c:v>
                </c:pt>
                <c:pt idx="10730">
                  <c:v>6.1384400000000001</c:v>
                </c:pt>
                <c:pt idx="10731">
                  <c:v>6.1384400000000001</c:v>
                </c:pt>
                <c:pt idx="10732">
                  <c:v>6.8204900000000004</c:v>
                </c:pt>
                <c:pt idx="10733">
                  <c:v>6.8204900000000004</c:v>
                </c:pt>
                <c:pt idx="10734">
                  <c:v>6.1384400000000001</c:v>
                </c:pt>
                <c:pt idx="10735">
                  <c:v>5.4563899999999999</c:v>
                </c:pt>
                <c:pt idx="10736">
                  <c:v>6.1384400000000001</c:v>
                </c:pt>
                <c:pt idx="10737">
                  <c:v>6.8204900000000004</c:v>
                </c:pt>
                <c:pt idx="10738">
                  <c:v>6.8204900000000004</c:v>
                </c:pt>
                <c:pt idx="10739">
                  <c:v>6.8204900000000004</c:v>
                </c:pt>
                <c:pt idx="10740">
                  <c:v>8.18459</c:v>
                </c:pt>
                <c:pt idx="10741">
                  <c:v>8.18459</c:v>
                </c:pt>
                <c:pt idx="10742">
                  <c:v>8.18459</c:v>
                </c:pt>
                <c:pt idx="10743">
                  <c:v>7.5025399999999998</c:v>
                </c:pt>
                <c:pt idx="10744">
                  <c:v>7.5025399999999998</c:v>
                </c:pt>
                <c:pt idx="10745">
                  <c:v>8.18459</c:v>
                </c:pt>
                <c:pt idx="10746">
                  <c:v>8.18459</c:v>
                </c:pt>
                <c:pt idx="10747">
                  <c:v>8.18459</c:v>
                </c:pt>
                <c:pt idx="10748">
                  <c:v>8.18459</c:v>
                </c:pt>
                <c:pt idx="10749">
                  <c:v>8.18459</c:v>
                </c:pt>
                <c:pt idx="10750">
                  <c:v>9.5486900000000006</c:v>
                </c:pt>
                <c:pt idx="10751">
                  <c:v>9.5486900000000006</c:v>
                </c:pt>
                <c:pt idx="10752">
                  <c:v>9.5486900000000006</c:v>
                </c:pt>
                <c:pt idx="10753">
                  <c:v>10.230700000000001</c:v>
                </c:pt>
                <c:pt idx="10754">
                  <c:v>9.5486900000000006</c:v>
                </c:pt>
                <c:pt idx="10755">
                  <c:v>10.230700000000001</c:v>
                </c:pt>
                <c:pt idx="10756">
                  <c:v>10.230700000000001</c:v>
                </c:pt>
                <c:pt idx="10757">
                  <c:v>8.8666400000000003</c:v>
                </c:pt>
                <c:pt idx="10758">
                  <c:v>8.8666400000000003</c:v>
                </c:pt>
                <c:pt idx="10759">
                  <c:v>9.5486900000000006</c:v>
                </c:pt>
                <c:pt idx="10760">
                  <c:v>9.5486900000000006</c:v>
                </c:pt>
                <c:pt idx="10761">
                  <c:v>9.5486900000000006</c:v>
                </c:pt>
                <c:pt idx="10762">
                  <c:v>8.8666400000000003</c:v>
                </c:pt>
                <c:pt idx="10763">
                  <c:v>7.5025399999999998</c:v>
                </c:pt>
                <c:pt idx="10764">
                  <c:v>7.5025399999999998</c:v>
                </c:pt>
                <c:pt idx="10765">
                  <c:v>6.8204900000000004</c:v>
                </c:pt>
                <c:pt idx="10766">
                  <c:v>6.8204900000000004</c:v>
                </c:pt>
                <c:pt idx="10767">
                  <c:v>6.8204900000000004</c:v>
                </c:pt>
                <c:pt idx="10768">
                  <c:v>6.8204900000000004</c:v>
                </c:pt>
                <c:pt idx="10769">
                  <c:v>7.5025399999999998</c:v>
                </c:pt>
                <c:pt idx="10770">
                  <c:v>7.5025399999999998</c:v>
                </c:pt>
                <c:pt idx="10771">
                  <c:v>6.8204900000000004</c:v>
                </c:pt>
                <c:pt idx="10772">
                  <c:v>6.8204900000000004</c:v>
                </c:pt>
                <c:pt idx="10773">
                  <c:v>6.1384400000000001</c:v>
                </c:pt>
                <c:pt idx="10774">
                  <c:v>6.8204900000000004</c:v>
                </c:pt>
                <c:pt idx="10775">
                  <c:v>6.1384400000000001</c:v>
                </c:pt>
                <c:pt idx="10776">
                  <c:v>5.4563899999999999</c:v>
                </c:pt>
                <c:pt idx="10777">
                  <c:v>5.4563899999999999</c:v>
                </c:pt>
                <c:pt idx="10778">
                  <c:v>6.1384400000000001</c:v>
                </c:pt>
                <c:pt idx="10779">
                  <c:v>6.8204900000000004</c:v>
                </c:pt>
                <c:pt idx="10780">
                  <c:v>7.5025399999999998</c:v>
                </c:pt>
                <c:pt idx="10781">
                  <c:v>7.5025399999999998</c:v>
                </c:pt>
                <c:pt idx="10782">
                  <c:v>8.18459</c:v>
                </c:pt>
                <c:pt idx="10783">
                  <c:v>9.5486900000000006</c:v>
                </c:pt>
                <c:pt idx="10784">
                  <c:v>10.230700000000001</c:v>
                </c:pt>
                <c:pt idx="10785">
                  <c:v>8.18459</c:v>
                </c:pt>
                <c:pt idx="10786">
                  <c:v>7.5025399999999998</c:v>
                </c:pt>
                <c:pt idx="10787">
                  <c:v>8.18459</c:v>
                </c:pt>
                <c:pt idx="10788">
                  <c:v>8.18459</c:v>
                </c:pt>
                <c:pt idx="10789">
                  <c:v>7.5025399999999998</c:v>
                </c:pt>
                <c:pt idx="10790">
                  <c:v>7.5025399999999998</c:v>
                </c:pt>
                <c:pt idx="10791">
                  <c:v>27.838699999999999</c:v>
                </c:pt>
                <c:pt idx="10792">
                  <c:v>25.7377</c:v>
                </c:pt>
                <c:pt idx="10793">
                  <c:v>20.7942</c:v>
                </c:pt>
                <c:pt idx="10794">
                  <c:v>21.603400000000001</c:v>
                </c:pt>
                <c:pt idx="10795">
                  <c:v>19.556999999999999</c:v>
                </c:pt>
                <c:pt idx="10796">
                  <c:v>18.269200000000001</c:v>
                </c:pt>
                <c:pt idx="10797">
                  <c:v>17.3109</c:v>
                </c:pt>
                <c:pt idx="10798">
                  <c:v>16.635300000000001</c:v>
                </c:pt>
                <c:pt idx="10799">
                  <c:v>14.739800000000001</c:v>
                </c:pt>
                <c:pt idx="10800">
                  <c:v>14.4604</c:v>
                </c:pt>
                <c:pt idx="10801">
                  <c:v>13.116300000000001</c:v>
                </c:pt>
                <c:pt idx="10802">
                  <c:v>12.0185</c:v>
                </c:pt>
                <c:pt idx="10803">
                  <c:v>11.998200000000001</c:v>
                </c:pt>
                <c:pt idx="10804">
                  <c:v>11.138999999999999</c:v>
                </c:pt>
                <c:pt idx="10805">
                  <c:v>11.181100000000001</c:v>
                </c:pt>
                <c:pt idx="10806">
                  <c:v>11.978899999999999</c:v>
                </c:pt>
                <c:pt idx="10807">
                  <c:v>12.669600000000001</c:v>
                </c:pt>
                <c:pt idx="10808">
                  <c:v>12.276899999999999</c:v>
                </c:pt>
                <c:pt idx="10809">
                  <c:v>10.912800000000001</c:v>
                </c:pt>
                <c:pt idx="10810">
                  <c:v>10.912800000000001</c:v>
                </c:pt>
                <c:pt idx="10811">
                  <c:v>10.912800000000001</c:v>
                </c:pt>
                <c:pt idx="10812">
                  <c:v>10.230700000000001</c:v>
                </c:pt>
                <c:pt idx="10813">
                  <c:v>9.5486900000000006</c:v>
                </c:pt>
                <c:pt idx="10814">
                  <c:v>10.912800000000001</c:v>
                </c:pt>
                <c:pt idx="10815">
                  <c:v>12.276899999999999</c:v>
                </c:pt>
                <c:pt idx="10816">
                  <c:v>11.594799999999999</c:v>
                </c:pt>
                <c:pt idx="10817">
                  <c:v>11.594799999999999</c:v>
                </c:pt>
                <c:pt idx="10818">
                  <c:v>10.912800000000001</c:v>
                </c:pt>
                <c:pt idx="10819">
                  <c:v>13.641</c:v>
                </c:pt>
                <c:pt idx="10820">
                  <c:v>14.323</c:v>
                </c:pt>
                <c:pt idx="10821">
                  <c:v>14.323</c:v>
                </c:pt>
                <c:pt idx="10822">
                  <c:v>14.323</c:v>
                </c:pt>
                <c:pt idx="10823">
                  <c:v>13.641</c:v>
                </c:pt>
                <c:pt idx="10824">
                  <c:v>12.9589</c:v>
                </c:pt>
                <c:pt idx="10825">
                  <c:v>12.276899999999999</c:v>
                </c:pt>
                <c:pt idx="10826">
                  <c:v>11.594799999999999</c:v>
                </c:pt>
                <c:pt idx="10827">
                  <c:v>11.594799999999999</c:v>
                </c:pt>
                <c:pt idx="10828">
                  <c:v>10.230700000000001</c:v>
                </c:pt>
                <c:pt idx="10829">
                  <c:v>10.230700000000001</c:v>
                </c:pt>
                <c:pt idx="10830">
                  <c:v>10.912800000000001</c:v>
                </c:pt>
                <c:pt idx="10831">
                  <c:v>10.230700000000001</c:v>
                </c:pt>
                <c:pt idx="10832">
                  <c:v>9.5486900000000006</c:v>
                </c:pt>
                <c:pt idx="10833">
                  <c:v>8.8666400000000003</c:v>
                </c:pt>
                <c:pt idx="10834">
                  <c:v>9.5486900000000006</c:v>
                </c:pt>
                <c:pt idx="10835">
                  <c:v>11.594799999999999</c:v>
                </c:pt>
                <c:pt idx="10836">
                  <c:v>10.912800000000001</c:v>
                </c:pt>
                <c:pt idx="10837">
                  <c:v>10.230700000000001</c:v>
                </c:pt>
                <c:pt idx="10838">
                  <c:v>10.912800000000001</c:v>
                </c:pt>
                <c:pt idx="10839">
                  <c:v>9.5486900000000006</c:v>
                </c:pt>
                <c:pt idx="10840">
                  <c:v>10.230700000000001</c:v>
                </c:pt>
                <c:pt idx="10841">
                  <c:v>10.230700000000001</c:v>
                </c:pt>
                <c:pt idx="10842">
                  <c:v>10.230700000000001</c:v>
                </c:pt>
                <c:pt idx="10843">
                  <c:v>9.5486900000000006</c:v>
                </c:pt>
                <c:pt idx="10844">
                  <c:v>9.5486900000000006</c:v>
                </c:pt>
                <c:pt idx="10845">
                  <c:v>10.230700000000001</c:v>
                </c:pt>
                <c:pt idx="10846">
                  <c:v>10.230700000000001</c:v>
                </c:pt>
                <c:pt idx="10847">
                  <c:v>9.5486900000000006</c:v>
                </c:pt>
                <c:pt idx="10848">
                  <c:v>8.18459</c:v>
                </c:pt>
                <c:pt idx="10849">
                  <c:v>8.8666400000000003</c:v>
                </c:pt>
                <c:pt idx="10850">
                  <c:v>8.18459</c:v>
                </c:pt>
                <c:pt idx="10851">
                  <c:v>8.8666400000000003</c:v>
                </c:pt>
                <c:pt idx="10852">
                  <c:v>8.18459</c:v>
                </c:pt>
                <c:pt idx="10853">
                  <c:v>6.8204900000000004</c:v>
                </c:pt>
                <c:pt idx="10854">
                  <c:v>6.8204900000000004</c:v>
                </c:pt>
                <c:pt idx="10855">
                  <c:v>5.4563899999999999</c:v>
                </c:pt>
                <c:pt idx="10856">
                  <c:v>5.4563899999999999</c:v>
                </c:pt>
                <c:pt idx="10857">
                  <c:v>4.7743399999999996</c:v>
                </c:pt>
                <c:pt idx="10858">
                  <c:v>4.7743399999999996</c:v>
                </c:pt>
                <c:pt idx="10859">
                  <c:v>5.4563899999999999</c:v>
                </c:pt>
                <c:pt idx="10860">
                  <c:v>6.1384400000000001</c:v>
                </c:pt>
                <c:pt idx="10861">
                  <c:v>6.1384400000000001</c:v>
                </c:pt>
                <c:pt idx="10862">
                  <c:v>5.4563899999999999</c:v>
                </c:pt>
                <c:pt idx="10863">
                  <c:v>5.4563899999999999</c:v>
                </c:pt>
                <c:pt idx="10864">
                  <c:v>6.1384400000000001</c:v>
                </c:pt>
                <c:pt idx="10865">
                  <c:v>6.1384400000000001</c:v>
                </c:pt>
                <c:pt idx="10866">
                  <c:v>6.1384400000000001</c:v>
                </c:pt>
                <c:pt idx="10867">
                  <c:v>6.1384400000000001</c:v>
                </c:pt>
                <c:pt idx="10868">
                  <c:v>5.4563899999999999</c:v>
                </c:pt>
                <c:pt idx="10869">
                  <c:v>8.8666400000000003</c:v>
                </c:pt>
                <c:pt idx="10870">
                  <c:v>8.8666400000000003</c:v>
                </c:pt>
                <c:pt idx="10871">
                  <c:v>8.8666400000000003</c:v>
                </c:pt>
                <c:pt idx="10872">
                  <c:v>8.8666400000000003</c:v>
                </c:pt>
                <c:pt idx="10873">
                  <c:v>8.18459</c:v>
                </c:pt>
                <c:pt idx="10874">
                  <c:v>8.18459</c:v>
                </c:pt>
                <c:pt idx="10875">
                  <c:v>8.8666400000000003</c:v>
                </c:pt>
                <c:pt idx="10876">
                  <c:v>7.5025399999999998</c:v>
                </c:pt>
                <c:pt idx="10877">
                  <c:v>8.18459</c:v>
                </c:pt>
                <c:pt idx="10878">
                  <c:v>7.5025399999999998</c:v>
                </c:pt>
                <c:pt idx="10879">
                  <c:v>8.18459</c:v>
                </c:pt>
                <c:pt idx="10880">
                  <c:v>8.8666400000000003</c:v>
                </c:pt>
                <c:pt idx="10881">
                  <c:v>8.8666400000000003</c:v>
                </c:pt>
                <c:pt idx="10882">
                  <c:v>9.5486900000000006</c:v>
                </c:pt>
                <c:pt idx="10883">
                  <c:v>9.5486900000000006</c:v>
                </c:pt>
                <c:pt idx="10884">
                  <c:v>9.5486900000000006</c:v>
                </c:pt>
                <c:pt idx="10885">
                  <c:v>9.5486900000000006</c:v>
                </c:pt>
                <c:pt idx="10886">
                  <c:v>6.1384400000000001</c:v>
                </c:pt>
                <c:pt idx="10887">
                  <c:v>5.4563899999999999</c:v>
                </c:pt>
                <c:pt idx="10888">
                  <c:v>6.1384400000000001</c:v>
                </c:pt>
                <c:pt idx="10889">
                  <c:v>6.8204900000000004</c:v>
                </c:pt>
                <c:pt idx="10890">
                  <c:v>8.18459</c:v>
                </c:pt>
                <c:pt idx="10891">
                  <c:v>8.18459</c:v>
                </c:pt>
                <c:pt idx="10892">
                  <c:v>8.18459</c:v>
                </c:pt>
                <c:pt idx="10893">
                  <c:v>8.8666400000000003</c:v>
                </c:pt>
                <c:pt idx="10894">
                  <c:v>8.18459</c:v>
                </c:pt>
                <c:pt idx="10895">
                  <c:v>9.5486900000000006</c:v>
                </c:pt>
                <c:pt idx="10896">
                  <c:v>8.8666400000000003</c:v>
                </c:pt>
                <c:pt idx="10897">
                  <c:v>8.8666400000000003</c:v>
                </c:pt>
                <c:pt idx="10898">
                  <c:v>8.8666400000000003</c:v>
                </c:pt>
                <c:pt idx="10899">
                  <c:v>8.18459</c:v>
                </c:pt>
                <c:pt idx="10900">
                  <c:v>10.912800000000001</c:v>
                </c:pt>
                <c:pt idx="10901">
                  <c:v>12.9589</c:v>
                </c:pt>
                <c:pt idx="10902">
                  <c:v>12.276899999999999</c:v>
                </c:pt>
                <c:pt idx="10903">
                  <c:v>12.9589</c:v>
                </c:pt>
                <c:pt idx="10904">
                  <c:v>12.9589</c:v>
                </c:pt>
                <c:pt idx="10905">
                  <c:v>12.9589</c:v>
                </c:pt>
                <c:pt idx="10906">
                  <c:v>12.9589</c:v>
                </c:pt>
                <c:pt idx="10907">
                  <c:v>10.912800000000001</c:v>
                </c:pt>
                <c:pt idx="10908">
                  <c:v>11.594799999999999</c:v>
                </c:pt>
                <c:pt idx="10909">
                  <c:v>12.276899999999999</c:v>
                </c:pt>
                <c:pt idx="10910">
                  <c:v>12.9589</c:v>
                </c:pt>
                <c:pt idx="10911">
                  <c:v>12.9589</c:v>
                </c:pt>
                <c:pt idx="10912">
                  <c:v>11.594799999999999</c:v>
                </c:pt>
                <c:pt idx="10913">
                  <c:v>12.276899999999999</c:v>
                </c:pt>
                <c:pt idx="10914">
                  <c:v>11.594799999999999</c:v>
                </c:pt>
                <c:pt idx="10915">
                  <c:v>11.594799999999999</c:v>
                </c:pt>
                <c:pt idx="10916">
                  <c:v>11.594799999999999</c:v>
                </c:pt>
                <c:pt idx="10917">
                  <c:v>10.230700000000001</c:v>
                </c:pt>
                <c:pt idx="10918">
                  <c:v>7.5025399999999998</c:v>
                </c:pt>
                <c:pt idx="10919">
                  <c:v>8.18459</c:v>
                </c:pt>
                <c:pt idx="10920">
                  <c:v>9.5486900000000006</c:v>
                </c:pt>
                <c:pt idx="10921">
                  <c:v>8.8666400000000003</c:v>
                </c:pt>
                <c:pt idx="10922">
                  <c:v>8.8666400000000003</c:v>
                </c:pt>
                <c:pt idx="10923">
                  <c:v>9.5486900000000006</c:v>
                </c:pt>
                <c:pt idx="10924">
                  <c:v>10.230700000000001</c:v>
                </c:pt>
                <c:pt idx="10925">
                  <c:v>9.5486900000000006</c:v>
                </c:pt>
                <c:pt idx="10926">
                  <c:v>8.8666400000000003</c:v>
                </c:pt>
                <c:pt idx="10927">
                  <c:v>8.18459</c:v>
                </c:pt>
                <c:pt idx="10928">
                  <c:v>8.18459</c:v>
                </c:pt>
                <c:pt idx="10929">
                  <c:v>8.8666400000000003</c:v>
                </c:pt>
                <c:pt idx="10930">
                  <c:v>8.18459</c:v>
                </c:pt>
                <c:pt idx="10931">
                  <c:v>10.912800000000001</c:v>
                </c:pt>
                <c:pt idx="10932">
                  <c:v>11.594799999999999</c:v>
                </c:pt>
                <c:pt idx="10933">
                  <c:v>11.594799999999999</c:v>
                </c:pt>
                <c:pt idx="10934">
                  <c:v>11.594799999999999</c:v>
                </c:pt>
                <c:pt idx="10935">
                  <c:v>9.5486900000000006</c:v>
                </c:pt>
                <c:pt idx="10936">
                  <c:v>8.8666400000000003</c:v>
                </c:pt>
                <c:pt idx="10937">
                  <c:v>8.8666400000000003</c:v>
                </c:pt>
                <c:pt idx="10938">
                  <c:v>8.18459</c:v>
                </c:pt>
                <c:pt idx="10939">
                  <c:v>9.5486900000000006</c:v>
                </c:pt>
                <c:pt idx="10940">
                  <c:v>8.8666400000000003</c:v>
                </c:pt>
                <c:pt idx="10941">
                  <c:v>8.18459</c:v>
                </c:pt>
                <c:pt idx="10942">
                  <c:v>8.18459</c:v>
                </c:pt>
                <c:pt idx="10943">
                  <c:v>8.8666400000000003</c:v>
                </c:pt>
                <c:pt idx="10944">
                  <c:v>8.18459</c:v>
                </c:pt>
                <c:pt idx="10945">
                  <c:v>8.18459</c:v>
                </c:pt>
                <c:pt idx="10946">
                  <c:v>7.5025399999999998</c:v>
                </c:pt>
                <c:pt idx="10947">
                  <c:v>7.5025399999999998</c:v>
                </c:pt>
                <c:pt idx="10948">
                  <c:v>6.1384400000000001</c:v>
                </c:pt>
                <c:pt idx="10949">
                  <c:v>4.7743399999999996</c:v>
                </c:pt>
                <c:pt idx="10950">
                  <c:v>4.7743399999999996</c:v>
                </c:pt>
                <c:pt idx="10951">
                  <c:v>5.4563899999999999</c:v>
                </c:pt>
                <c:pt idx="10952">
                  <c:v>6.8204900000000004</c:v>
                </c:pt>
                <c:pt idx="10953">
                  <c:v>7.5025399999999998</c:v>
                </c:pt>
                <c:pt idx="10954">
                  <c:v>8.8666400000000003</c:v>
                </c:pt>
                <c:pt idx="10955">
                  <c:v>8.8666400000000003</c:v>
                </c:pt>
                <c:pt idx="10956">
                  <c:v>8.18459</c:v>
                </c:pt>
                <c:pt idx="10957">
                  <c:v>7.5025399999999998</c:v>
                </c:pt>
                <c:pt idx="10958">
                  <c:v>7.5025399999999998</c:v>
                </c:pt>
                <c:pt idx="10959">
                  <c:v>8.18459</c:v>
                </c:pt>
                <c:pt idx="10960">
                  <c:v>9.5486900000000006</c:v>
                </c:pt>
                <c:pt idx="10961">
                  <c:v>8.8666400000000003</c:v>
                </c:pt>
                <c:pt idx="10962">
                  <c:v>9.5486900000000006</c:v>
                </c:pt>
                <c:pt idx="10963">
                  <c:v>9.5486900000000006</c:v>
                </c:pt>
                <c:pt idx="10964">
                  <c:v>9.5486900000000006</c:v>
                </c:pt>
                <c:pt idx="10965">
                  <c:v>0</c:v>
                </c:pt>
                <c:pt idx="10966">
                  <c:v>6.4344299999999999</c:v>
                </c:pt>
                <c:pt idx="10967">
                  <c:v>4.1843500000000002</c:v>
                </c:pt>
                <c:pt idx="10968">
                  <c:v>6.17239</c:v>
                </c:pt>
                <c:pt idx="10969">
                  <c:v>4.9068300000000002</c:v>
                </c:pt>
                <c:pt idx="10970">
                  <c:v>6.0897199999999998</c:v>
                </c:pt>
                <c:pt idx="10971">
                  <c:v>8.6774699999999996</c:v>
                </c:pt>
                <c:pt idx="10972">
                  <c:v>9.0738199999999996</c:v>
                </c:pt>
                <c:pt idx="10973">
                  <c:v>9.3983100000000004</c:v>
                </c:pt>
                <c:pt idx="10974">
                  <c:v>9.6402699999999992</c:v>
                </c:pt>
                <c:pt idx="10975">
                  <c:v>10.947800000000001</c:v>
                </c:pt>
                <c:pt idx="10976">
                  <c:v>12.0185</c:v>
                </c:pt>
                <c:pt idx="10977">
                  <c:v>12.0144</c:v>
                </c:pt>
                <c:pt idx="10978">
                  <c:v>11.995799999999999</c:v>
                </c:pt>
                <c:pt idx="10979">
                  <c:v>11.9938</c:v>
                </c:pt>
                <c:pt idx="10980">
                  <c:v>11.2302</c:v>
                </c:pt>
                <c:pt idx="10981">
                  <c:v>10.568899999999999</c:v>
                </c:pt>
                <c:pt idx="10982">
                  <c:v>10.912800000000001</c:v>
                </c:pt>
                <c:pt idx="10983">
                  <c:v>11.594799999999999</c:v>
                </c:pt>
                <c:pt idx="10984">
                  <c:v>11.594799999999999</c:v>
                </c:pt>
                <c:pt idx="10985">
                  <c:v>10.912800000000001</c:v>
                </c:pt>
                <c:pt idx="10986">
                  <c:v>10.912800000000001</c:v>
                </c:pt>
                <c:pt idx="10987">
                  <c:v>11.594799999999999</c:v>
                </c:pt>
                <c:pt idx="10988">
                  <c:v>10.230700000000001</c:v>
                </c:pt>
                <c:pt idx="10989">
                  <c:v>10.230700000000001</c:v>
                </c:pt>
                <c:pt idx="10990">
                  <c:v>10.230700000000001</c:v>
                </c:pt>
                <c:pt idx="10991">
                  <c:v>8.8666400000000003</c:v>
                </c:pt>
                <c:pt idx="10992">
                  <c:v>9.5486900000000006</c:v>
                </c:pt>
                <c:pt idx="10993">
                  <c:v>8.8666400000000003</c:v>
                </c:pt>
                <c:pt idx="10994">
                  <c:v>8.8666400000000003</c:v>
                </c:pt>
                <c:pt idx="10995">
                  <c:v>9.5486900000000006</c:v>
                </c:pt>
                <c:pt idx="10996">
                  <c:v>8.8666400000000003</c:v>
                </c:pt>
                <c:pt idx="10997">
                  <c:v>8.18459</c:v>
                </c:pt>
                <c:pt idx="10998">
                  <c:v>8.8666400000000003</c:v>
                </c:pt>
                <c:pt idx="10999">
                  <c:v>8.18459</c:v>
                </c:pt>
                <c:pt idx="11000">
                  <c:v>8.18459</c:v>
                </c:pt>
                <c:pt idx="11001">
                  <c:v>6.8204900000000004</c:v>
                </c:pt>
                <c:pt idx="11002">
                  <c:v>8.18459</c:v>
                </c:pt>
                <c:pt idx="11003">
                  <c:v>8.18459</c:v>
                </c:pt>
                <c:pt idx="11004">
                  <c:v>8.18459</c:v>
                </c:pt>
                <c:pt idx="11005">
                  <c:v>7.5025399999999998</c:v>
                </c:pt>
                <c:pt idx="11006">
                  <c:v>7.5025399999999998</c:v>
                </c:pt>
                <c:pt idx="11007">
                  <c:v>6.8204900000000004</c:v>
                </c:pt>
                <c:pt idx="11008">
                  <c:v>7.5025399999999998</c:v>
                </c:pt>
                <c:pt idx="11009">
                  <c:v>6.8204900000000004</c:v>
                </c:pt>
                <c:pt idx="11010">
                  <c:v>8.18459</c:v>
                </c:pt>
                <c:pt idx="11011">
                  <c:v>7.5025399999999998</c:v>
                </c:pt>
                <c:pt idx="11012">
                  <c:v>7.5025399999999998</c:v>
                </c:pt>
                <c:pt idx="11013">
                  <c:v>6.8204900000000004</c:v>
                </c:pt>
                <c:pt idx="11014">
                  <c:v>7.5025399999999998</c:v>
                </c:pt>
                <c:pt idx="11015">
                  <c:v>7.5025399999999998</c:v>
                </c:pt>
                <c:pt idx="11016">
                  <c:v>8.18459</c:v>
                </c:pt>
                <c:pt idx="11017">
                  <c:v>8.18459</c:v>
                </c:pt>
                <c:pt idx="11018">
                  <c:v>8.18459</c:v>
                </c:pt>
                <c:pt idx="11019">
                  <c:v>7.5025399999999998</c:v>
                </c:pt>
                <c:pt idx="11020">
                  <c:v>7.5025399999999998</c:v>
                </c:pt>
                <c:pt idx="11021">
                  <c:v>8.8666400000000003</c:v>
                </c:pt>
                <c:pt idx="11022">
                  <c:v>8.8666400000000003</c:v>
                </c:pt>
                <c:pt idx="11023">
                  <c:v>8.8666400000000003</c:v>
                </c:pt>
                <c:pt idx="11024">
                  <c:v>8.8666400000000003</c:v>
                </c:pt>
                <c:pt idx="11025">
                  <c:v>8.8666400000000003</c:v>
                </c:pt>
                <c:pt idx="11026">
                  <c:v>9.5486900000000006</c:v>
                </c:pt>
                <c:pt idx="11027">
                  <c:v>8.8666400000000003</c:v>
                </c:pt>
                <c:pt idx="11028">
                  <c:v>7.5025399999999998</c:v>
                </c:pt>
                <c:pt idx="11029">
                  <c:v>7.5025399999999998</c:v>
                </c:pt>
                <c:pt idx="11030">
                  <c:v>6.8204900000000004</c:v>
                </c:pt>
                <c:pt idx="11031">
                  <c:v>7.5025399999999998</c:v>
                </c:pt>
                <c:pt idx="11032">
                  <c:v>6.8204900000000004</c:v>
                </c:pt>
                <c:pt idx="11033">
                  <c:v>6.8204900000000004</c:v>
                </c:pt>
                <c:pt idx="11034">
                  <c:v>6.8204900000000004</c:v>
                </c:pt>
                <c:pt idx="11035">
                  <c:v>8.18459</c:v>
                </c:pt>
                <c:pt idx="11036">
                  <c:v>8.18459</c:v>
                </c:pt>
                <c:pt idx="11037">
                  <c:v>8.18459</c:v>
                </c:pt>
                <c:pt idx="11038">
                  <c:v>6.8204900000000004</c:v>
                </c:pt>
                <c:pt idx="11039">
                  <c:v>6.8204900000000004</c:v>
                </c:pt>
                <c:pt idx="11040">
                  <c:v>7.5025399999999998</c:v>
                </c:pt>
                <c:pt idx="11041">
                  <c:v>7.5025399999999998</c:v>
                </c:pt>
                <c:pt idx="11042">
                  <c:v>6.8204900000000004</c:v>
                </c:pt>
                <c:pt idx="11043">
                  <c:v>6.1384400000000001</c:v>
                </c:pt>
                <c:pt idx="11044">
                  <c:v>6.1384400000000001</c:v>
                </c:pt>
                <c:pt idx="11045">
                  <c:v>6.1384400000000001</c:v>
                </c:pt>
                <c:pt idx="11046">
                  <c:v>6.1384400000000001</c:v>
                </c:pt>
                <c:pt idx="11047">
                  <c:v>7.5025399999999998</c:v>
                </c:pt>
                <c:pt idx="11048">
                  <c:v>7.5025399999999998</c:v>
                </c:pt>
                <c:pt idx="11049">
                  <c:v>8.18459</c:v>
                </c:pt>
                <c:pt idx="11050">
                  <c:v>7.5025399999999998</c:v>
                </c:pt>
                <c:pt idx="11051">
                  <c:v>8.8666400000000003</c:v>
                </c:pt>
                <c:pt idx="11052">
                  <c:v>7.5025399999999998</c:v>
                </c:pt>
                <c:pt idx="11053">
                  <c:v>6.8204900000000004</c:v>
                </c:pt>
                <c:pt idx="11054">
                  <c:v>6.8204900000000004</c:v>
                </c:pt>
                <c:pt idx="11055">
                  <c:v>6.1384400000000001</c:v>
                </c:pt>
                <c:pt idx="11056">
                  <c:v>6.1384400000000001</c:v>
                </c:pt>
                <c:pt idx="11057">
                  <c:v>6.8204900000000004</c:v>
                </c:pt>
                <c:pt idx="11058">
                  <c:v>6.1384400000000001</c:v>
                </c:pt>
                <c:pt idx="11059">
                  <c:v>7.5025399999999998</c:v>
                </c:pt>
                <c:pt idx="11060">
                  <c:v>8.18459</c:v>
                </c:pt>
                <c:pt idx="11061">
                  <c:v>8.18459</c:v>
                </c:pt>
                <c:pt idx="11062">
                  <c:v>9.5486900000000006</c:v>
                </c:pt>
                <c:pt idx="11063">
                  <c:v>9.5486900000000006</c:v>
                </c:pt>
                <c:pt idx="11064">
                  <c:v>10.912800000000001</c:v>
                </c:pt>
                <c:pt idx="11065">
                  <c:v>10.230700000000001</c:v>
                </c:pt>
                <c:pt idx="11066">
                  <c:v>10.912800000000001</c:v>
                </c:pt>
                <c:pt idx="11067">
                  <c:v>10.912800000000001</c:v>
                </c:pt>
                <c:pt idx="11068">
                  <c:v>10.230700000000001</c:v>
                </c:pt>
                <c:pt idx="11069">
                  <c:v>10.912800000000001</c:v>
                </c:pt>
                <c:pt idx="11070">
                  <c:v>11.594799999999999</c:v>
                </c:pt>
                <c:pt idx="11071">
                  <c:v>12.276899999999999</c:v>
                </c:pt>
                <c:pt idx="11072">
                  <c:v>12.276899999999999</c:v>
                </c:pt>
                <c:pt idx="11073">
                  <c:v>12.9589</c:v>
                </c:pt>
                <c:pt idx="11074">
                  <c:v>12.9589</c:v>
                </c:pt>
                <c:pt idx="11075">
                  <c:v>13.641</c:v>
                </c:pt>
                <c:pt idx="11076">
                  <c:v>12.9589</c:v>
                </c:pt>
                <c:pt idx="11077">
                  <c:v>12.276899999999999</c:v>
                </c:pt>
                <c:pt idx="11078">
                  <c:v>13.641</c:v>
                </c:pt>
                <c:pt idx="11079">
                  <c:v>13.641</c:v>
                </c:pt>
                <c:pt idx="11080">
                  <c:v>12.276899999999999</c:v>
                </c:pt>
                <c:pt idx="11081">
                  <c:v>10.230700000000001</c:v>
                </c:pt>
                <c:pt idx="11082">
                  <c:v>9.5486900000000006</c:v>
                </c:pt>
                <c:pt idx="11083">
                  <c:v>8.18459</c:v>
                </c:pt>
                <c:pt idx="11084">
                  <c:v>8.8666400000000003</c:v>
                </c:pt>
                <c:pt idx="11085">
                  <c:v>8.8666400000000003</c:v>
                </c:pt>
                <c:pt idx="11086">
                  <c:v>8.8666400000000003</c:v>
                </c:pt>
                <c:pt idx="11087">
                  <c:v>6.8204900000000004</c:v>
                </c:pt>
                <c:pt idx="11088">
                  <c:v>7.5025399999999998</c:v>
                </c:pt>
                <c:pt idx="11089">
                  <c:v>6.8204900000000004</c:v>
                </c:pt>
                <c:pt idx="11090">
                  <c:v>6.8204900000000004</c:v>
                </c:pt>
                <c:pt idx="11091">
                  <c:v>5.4563899999999999</c:v>
                </c:pt>
                <c:pt idx="11092">
                  <c:v>4.7743399999999996</c:v>
                </c:pt>
                <c:pt idx="11093">
                  <c:v>4.0922900000000002</c:v>
                </c:pt>
                <c:pt idx="11094">
                  <c:v>4.0922900000000002</c:v>
                </c:pt>
                <c:pt idx="11095">
                  <c:v>2.7282000000000002</c:v>
                </c:pt>
                <c:pt idx="11096">
                  <c:v>2.7282000000000002</c:v>
                </c:pt>
                <c:pt idx="11097">
                  <c:v>3.41025</c:v>
                </c:pt>
                <c:pt idx="11098">
                  <c:v>3.41025</c:v>
                </c:pt>
                <c:pt idx="11099">
                  <c:v>4.0922900000000002</c:v>
                </c:pt>
                <c:pt idx="11100">
                  <c:v>4.7743399999999996</c:v>
                </c:pt>
                <c:pt idx="11101">
                  <c:v>4.0922900000000002</c:v>
                </c:pt>
                <c:pt idx="11102">
                  <c:v>4.7743399999999996</c:v>
                </c:pt>
                <c:pt idx="11103">
                  <c:v>4.7743399999999996</c:v>
                </c:pt>
                <c:pt idx="11104">
                  <c:v>6.8204900000000004</c:v>
                </c:pt>
                <c:pt idx="11105">
                  <c:v>7.5025399999999998</c:v>
                </c:pt>
                <c:pt idx="11106">
                  <c:v>7.5025399999999998</c:v>
                </c:pt>
                <c:pt idx="11107">
                  <c:v>7.5025399999999998</c:v>
                </c:pt>
                <c:pt idx="11108">
                  <c:v>8.18459</c:v>
                </c:pt>
                <c:pt idx="11109">
                  <c:v>8.8666400000000003</c:v>
                </c:pt>
                <c:pt idx="11110">
                  <c:v>9.5486900000000006</c:v>
                </c:pt>
                <c:pt idx="11111">
                  <c:v>9.5486900000000006</c:v>
                </c:pt>
                <c:pt idx="11112">
                  <c:v>9.5486900000000006</c:v>
                </c:pt>
                <c:pt idx="11113">
                  <c:v>9.5486900000000006</c:v>
                </c:pt>
                <c:pt idx="11114">
                  <c:v>8.8666400000000003</c:v>
                </c:pt>
                <c:pt idx="11115">
                  <c:v>8.8666400000000003</c:v>
                </c:pt>
                <c:pt idx="11116">
                  <c:v>8.8666400000000003</c:v>
                </c:pt>
                <c:pt idx="11117">
                  <c:v>9.5486900000000006</c:v>
                </c:pt>
                <c:pt idx="11118">
                  <c:v>9.5486900000000006</c:v>
                </c:pt>
                <c:pt idx="11119">
                  <c:v>9.5486900000000006</c:v>
                </c:pt>
                <c:pt idx="11120">
                  <c:v>9.5486900000000006</c:v>
                </c:pt>
                <c:pt idx="11121">
                  <c:v>8.18459</c:v>
                </c:pt>
                <c:pt idx="11122">
                  <c:v>8.18459</c:v>
                </c:pt>
                <c:pt idx="11123">
                  <c:v>8.18459</c:v>
                </c:pt>
                <c:pt idx="11124">
                  <c:v>8.18459</c:v>
                </c:pt>
                <c:pt idx="11125">
                  <c:v>8.8666400000000003</c:v>
                </c:pt>
                <c:pt idx="11126">
                  <c:v>8.8666400000000003</c:v>
                </c:pt>
                <c:pt idx="11127">
                  <c:v>7.5025399999999998</c:v>
                </c:pt>
                <c:pt idx="11128">
                  <c:v>7.5025399999999998</c:v>
                </c:pt>
                <c:pt idx="11129">
                  <c:v>8.18459</c:v>
                </c:pt>
                <c:pt idx="11130">
                  <c:v>8.8666400000000003</c:v>
                </c:pt>
                <c:pt idx="11131">
                  <c:v>8.8666400000000003</c:v>
                </c:pt>
                <c:pt idx="11132">
                  <c:v>8.8666400000000003</c:v>
                </c:pt>
                <c:pt idx="11133">
                  <c:v>8.8666400000000003</c:v>
                </c:pt>
                <c:pt idx="11134">
                  <c:v>8.8666400000000003</c:v>
                </c:pt>
                <c:pt idx="11135">
                  <c:v>8.8666400000000003</c:v>
                </c:pt>
                <c:pt idx="11136">
                  <c:v>10.230700000000001</c:v>
                </c:pt>
                <c:pt idx="11137">
                  <c:v>9.5486900000000006</c:v>
                </c:pt>
                <c:pt idx="11138">
                  <c:v>9.5486900000000006</c:v>
                </c:pt>
                <c:pt idx="11139">
                  <c:v>0</c:v>
                </c:pt>
                <c:pt idx="11140">
                  <c:v>6.55816</c:v>
                </c:pt>
                <c:pt idx="11141">
                  <c:v>12.6305</c:v>
                </c:pt>
                <c:pt idx="11142">
                  <c:v>12.4575</c:v>
                </c:pt>
                <c:pt idx="11143">
                  <c:v>9.8490800000000007</c:v>
                </c:pt>
                <c:pt idx="11144">
                  <c:v>8.1682500000000005</c:v>
                </c:pt>
                <c:pt idx="11145">
                  <c:v>6.9596799999999996</c:v>
                </c:pt>
                <c:pt idx="11146">
                  <c:v>6.0761599999999998</c:v>
                </c:pt>
                <c:pt idx="11147">
                  <c:v>6.7263200000000003</c:v>
                </c:pt>
                <c:pt idx="11148">
                  <c:v>6.0465299999999997</c:v>
                </c:pt>
                <c:pt idx="11149">
                  <c:v>5.48271</c:v>
                </c:pt>
                <c:pt idx="11150">
                  <c:v>6.0269399999999997</c:v>
                </c:pt>
                <c:pt idx="11151">
                  <c:v>5.5526400000000002</c:v>
                </c:pt>
                <c:pt idx="11152">
                  <c:v>6.8720299999999996</c:v>
                </c:pt>
                <c:pt idx="11153">
                  <c:v>8.0052699999999994</c:v>
                </c:pt>
                <c:pt idx="11154">
                  <c:v>8.2536199999999997</c:v>
                </c:pt>
                <c:pt idx="11155">
                  <c:v>8.4639000000000006</c:v>
                </c:pt>
                <c:pt idx="11156">
                  <c:v>10.230700000000001</c:v>
                </c:pt>
                <c:pt idx="11157">
                  <c:v>10.912800000000001</c:v>
                </c:pt>
                <c:pt idx="11158">
                  <c:v>9.5486900000000006</c:v>
                </c:pt>
                <c:pt idx="11159">
                  <c:v>9.5486900000000006</c:v>
                </c:pt>
                <c:pt idx="11160">
                  <c:v>10.912800000000001</c:v>
                </c:pt>
                <c:pt idx="11161">
                  <c:v>12.276899999999999</c:v>
                </c:pt>
                <c:pt idx="11162">
                  <c:v>13.641</c:v>
                </c:pt>
                <c:pt idx="11163">
                  <c:v>14.323</c:v>
                </c:pt>
                <c:pt idx="11164">
                  <c:v>14.323</c:v>
                </c:pt>
                <c:pt idx="11165">
                  <c:v>15.687099999999999</c:v>
                </c:pt>
                <c:pt idx="11166">
                  <c:v>15.687099999999999</c:v>
                </c:pt>
                <c:pt idx="11167">
                  <c:v>15.005100000000001</c:v>
                </c:pt>
                <c:pt idx="11168">
                  <c:v>15.687099999999999</c:v>
                </c:pt>
                <c:pt idx="11169">
                  <c:v>16.369199999999999</c:v>
                </c:pt>
                <c:pt idx="11170">
                  <c:v>15.005100000000001</c:v>
                </c:pt>
                <c:pt idx="11171">
                  <c:v>15.005100000000001</c:v>
                </c:pt>
                <c:pt idx="11172">
                  <c:v>15.005100000000001</c:v>
                </c:pt>
                <c:pt idx="11173">
                  <c:v>12.9589</c:v>
                </c:pt>
                <c:pt idx="11174">
                  <c:v>13.641</c:v>
                </c:pt>
                <c:pt idx="11175">
                  <c:v>13.641</c:v>
                </c:pt>
                <c:pt idx="11176">
                  <c:v>13.641</c:v>
                </c:pt>
                <c:pt idx="11177">
                  <c:v>12.276899999999999</c:v>
                </c:pt>
                <c:pt idx="11178">
                  <c:v>11.594799999999999</c:v>
                </c:pt>
                <c:pt idx="11179">
                  <c:v>10.912800000000001</c:v>
                </c:pt>
                <c:pt idx="11180">
                  <c:v>9.5486900000000006</c:v>
                </c:pt>
                <c:pt idx="11181">
                  <c:v>8.8666400000000003</c:v>
                </c:pt>
                <c:pt idx="11182">
                  <c:v>7.5025399999999998</c:v>
                </c:pt>
                <c:pt idx="11183">
                  <c:v>8.18459</c:v>
                </c:pt>
                <c:pt idx="11184">
                  <c:v>8.8666400000000003</c:v>
                </c:pt>
                <c:pt idx="11185">
                  <c:v>8.8666400000000003</c:v>
                </c:pt>
                <c:pt idx="11186">
                  <c:v>6.8204900000000004</c:v>
                </c:pt>
                <c:pt idx="11187">
                  <c:v>6.8204900000000004</c:v>
                </c:pt>
                <c:pt idx="11188">
                  <c:v>6.1384400000000001</c:v>
                </c:pt>
                <c:pt idx="11189">
                  <c:v>5.4563899999999999</c:v>
                </c:pt>
                <c:pt idx="11190">
                  <c:v>5.4563899999999999</c:v>
                </c:pt>
                <c:pt idx="11191">
                  <c:v>3.41025</c:v>
                </c:pt>
                <c:pt idx="11192">
                  <c:v>2.7282000000000002</c:v>
                </c:pt>
                <c:pt idx="11193">
                  <c:v>2.7282000000000002</c:v>
                </c:pt>
                <c:pt idx="11194">
                  <c:v>2.0461499999999999</c:v>
                </c:pt>
                <c:pt idx="11195">
                  <c:v>2.7282000000000002</c:v>
                </c:pt>
                <c:pt idx="11196">
                  <c:v>3.41025</c:v>
                </c:pt>
                <c:pt idx="11197">
                  <c:v>3.41025</c:v>
                </c:pt>
                <c:pt idx="11198">
                  <c:v>3.41025</c:v>
                </c:pt>
                <c:pt idx="11199">
                  <c:v>4.0922900000000002</c:v>
                </c:pt>
                <c:pt idx="11200">
                  <c:v>3.41025</c:v>
                </c:pt>
                <c:pt idx="11201">
                  <c:v>2.7282000000000002</c:v>
                </c:pt>
                <c:pt idx="11202">
                  <c:v>2.7282000000000002</c:v>
                </c:pt>
                <c:pt idx="11203">
                  <c:v>2.7282000000000002</c:v>
                </c:pt>
                <c:pt idx="11204">
                  <c:v>2.7282000000000002</c:v>
                </c:pt>
                <c:pt idx="11205">
                  <c:v>2.7282000000000002</c:v>
                </c:pt>
                <c:pt idx="11206">
                  <c:v>3.41025</c:v>
                </c:pt>
                <c:pt idx="11207">
                  <c:v>3.41025</c:v>
                </c:pt>
                <c:pt idx="11208">
                  <c:v>4.0922900000000002</c:v>
                </c:pt>
                <c:pt idx="11209">
                  <c:v>4.0922900000000002</c:v>
                </c:pt>
                <c:pt idx="11210">
                  <c:v>4.0922900000000002</c:v>
                </c:pt>
                <c:pt idx="11211">
                  <c:v>4.7743399999999996</c:v>
                </c:pt>
                <c:pt idx="11212">
                  <c:v>4.7743399999999996</c:v>
                </c:pt>
                <c:pt idx="11213">
                  <c:v>4.7743399999999996</c:v>
                </c:pt>
                <c:pt idx="11214">
                  <c:v>4.7743399999999996</c:v>
                </c:pt>
                <c:pt idx="11215">
                  <c:v>5.4563899999999999</c:v>
                </c:pt>
                <c:pt idx="11216">
                  <c:v>5.4563899999999999</c:v>
                </c:pt>
                <c:pt idx="11217">
                  <c:v>6.8204900000000004</c:v>
                </c:pt>
                <c:pt idx="11218">
                  <c:v>6.8204900000000004</c:v>
                </c:pt>
                <c:pt idx="11219">
                  <c:v>7.5025399999999998</c:v>
                </c:pt>
                <c:pt idx="11220">
                  <c:v>7.5025399999999998</c:v>
                </c:pt>
                <c:pt idx="11221">
                  <c:v>7.5025399999999998</c:v>
                </c:pt>
                <c:pt idx="11222">
                  <c:v>8.18459</c:v>
                </c:pt>
                <c:pt idx="11223">
                  <c:v>8.18459</c:v>
                </c:pt>
                <c:pt idx="11224">
                  <c:v>8.8666400000000003</c:v>
                </c:pt>
                <c:pt idx="11225">
                  <c:v>8.8666400000000003</c:v>
                </c:pt>
                <c:pt idx="11226">
                  <c:v>8.8666400000000003</c:v>
                </c:pt>
                <c:pt idx="11227">
                  <c:v>9.5486900000000006</c:v>
                </c:pt>
                <c:pt idx="11228">
                  <c:v>9.5486900000000006</c:v>
                </c:pt>
                <c:pt idx="11229">
                  <c:v>9.5486900000000006</c:v>
                </c:pt>
                <c:pt idx="11230">
                  <c:v>10.230700000000001</c:v>
                </c:pt>
                <c:pt idx="11231">
                  <c:v>10.230700000000001</c:v>
                </c:pt>
                <c:pt idx="11232">
                  <c:v>10.230700000000001</c:v>
                </c:pt>
                <c:pt idx="11233">
                  <c:v>9.5486900000000006</c:v>
                </c:pt>
                <c:pt idx="11234">
                  <c:v>9.5486900000000006</c:v>
                </c:pt>
                <c:pt idx="11235">
                  <c:v>10.230700000000001</c:v>
                </c:pt>
                <c:pt idx="11236">
                  <c:v>10.912800000000001</c:v>
                </c:pt>
                <c:pt idx="11237">
                  <c:v>10.912800000000001</c:v>
                </c:pt>
                <c:pt idx="11238">
                  <c:v>10.912800000000001</c:v>
                </c:pt>
                <c:pt idx="11239">
                  <c:v>10.912800000000001</c:v>
                </c:pt>
                <c:pt idx="11240">
                  <c:v>9.5486900000000006</c:v>
                </c:pt>
                <c:pt idx="11241">
                  <c:v>9.5486900000000006</c:v>
                </c:pt>
                <c:pt idx="11242">
                  <c:v>8.8666400000000003</c:v>
                </c:pt>
                <c:pt idx="11243">
                  <c:v>8.18459</c:v>
                </c:pt>
                <c:pt idx="11244">
                  <c:v>8.18459</c:v>
                </c:pt>
                <c:pt idx="11245">
                  <c:v>7.5025399999999998</c:v>
                </c:pt>
                <c:pt idx="11246">
                  <c:v>8.18459</c:v>
                </c:pt>
                <c:pt idx="11247">
                  <c:v>7.5025399999999998</c:v>
                </c:pt>
                <c:pt idx="11248">
                  <c:v>8.18459</c:v>
                </c:pt>
                <c:pt idx="11249">
                  <c:v>8.18459</c:v>
                </c:pt>
                <c:pt idx="11250">
                  <c:v>8.18459</c:v>
                </c:pt>
                <c:pt idx="11251">
                  <c:v>7.5025399999999998</c:v>
                </c:pt>
                <c:pt idx="11252">
                  <c:v>10.230700000000001</c:v>
                </c:pt>
                <c:pt idx="11253">
                  <c:v>10.230700000000001</c:v>
                </c:pt>
                <c:pt idx="11254">
                  <c:v>8.8666400000000003</c:v>
                </c:pt>
                <c:pt idx="11255">
                  <c:v>9.5486900000000006</c:v>
                </c:pt>
                <c:pt idx="11256">
                  <c:v>9.5486900000000006</c:v>
                </c:pt>
                <c:pt idx="11257">
                  <c:v>10.230700000000001</c:v>
                </c:pt>
                <c:pt idx="11258">
                  <c:v>10.230700000000001</c:v>
                </c:pt>
                <c:pt idx="11259">
                  <c:v>10.230700000000001</c:v>
                </c:pt>
                <c:pt idx="11260">
                  <c:v>10.912800000000001</c:v>
                </c:pt>
                <c:pt idx="11261">
                  <c:v>10.230700000000001</c:v>
                </c:pt>
                <c:pt idx="11262">
                  <c:v>10.230700000000001</c:v>
                </c:pt>
                <c:pt idx="11263">
                  <c:v>9.5486900000000006</c:v>
                </c:pt>
                <c:pt idx="11264">
                  <c:v>8.8666400000000003</c:v>
                </c:pt>
                <c:pt idx="11265">
                  <c:v>8.8666400000000003</c:v>
                </c:pt>
                <c:pt idx="11266">
                  <c:v>8.8666400000000003</c:v>
                </c:pt>
                <c:pt idx="11267">
                  <c:v>8.18459</c:v>
                </c:pt>
                <c:pt idx="11268">
                  <c:v>7.5025399999999998</c:v>
                </c:pt>
                <c:pt idx="11269">
                  <c:v>5.4563899999999999</c:v>
                </c:pt>
                <c:pt idx="11270">
                  <c:v>4.7743399999999996</c:v>
                </c:pt>
                <c:pt idx="11271">
                  <c:v>4.7743399999999996</c:v>
                </c:pt>
                <c:pt idx="11272">
                  <c:v>4.0922900000000002</c:v>
                </c:pt>
                <c:pt idx="11273">
                  <c:v>4.7743399999999996</c:v>
                </c:pt>
                <c:pt idx="11274">
                  <c:v>4.7743399999999996</c:v>
                </c:pt>
                <c:pt idx="11275">
                  <c:v>4.7743399999999996</c:v>
                </c:pt>
                <c:pt idx="11276">
                  <c:v>4.7743399999999996</c:v>
                </c:pt>
                <c:pt idx="11277">
                  <c:v>4.0922900000000002</c:v>
                </c:pt>
                <c:pt idx="11278">
                  <c:v>4.7743399999999996</c:v>
                </c:pt>
                <c:pt idx="11279">
                  <c:v>4.7743399999999996</c:v>
                </c:pt>
                <c:pt idx="11280">
                  <c:v>4.7743399999999996</c:v>
                </c:pt>
                <c:pt idx="11281">
                  <c:v>5.4563899999999999</c:v>
                </c:pt>
                <c:pt idx="11282">
                  <c:v>4.7743399999999996</c:v>
                </c:pt>
                <c:pt idx="11283">
                  <c:v>5.4563899999999999</c:v>
                </c:pt>
                <c:pt idx="11284">
                  <c:v>6.1384400000000001</c:v>
                </c:pt>
                <c:pt idx="11285">
                  <c:v>6.8204900000000004</c:v>
                </c:pt>
                <c:pt idx="11286">
                  <c:v>6.1384400000000001</c:v>
                </c:pt>
                <c:pt idx="11287">
                  <c:v>6.1384400000000001</c:v>
                </c:pt>
                <c:pt idx="11288">
                  <c:v>6.8204900000000004</c:v>
                </c:pt>
                <c:pt idx="11289">
                  <c:v>8.18459</c:v>
                </c:pt>
                <c:pt idx="11290">
                  <c:v>8.18459</c:v>
                </c:pt>
                <c:pt idx="11291">
                  <c:v>6.8204900000000004</c:v>
                </c:pt>
                <c:pt idx="11292">
                  <c:v>7.5025399999999998</c:v>
                </c:pt>
                <c:pt idx="11293">
                  <c:v>7.5025399999999998</c:v>
                </c:pt>
                <c:pt idx="11294">
                  <c:v>8.18459</c:v>
                </c:pt>
                <c:pt idx="11295">
                  <c:v>8.8666400000000003</c:v>
                </c:pt>
                <c:pt idx="11296">
                  <c:v>10.230700000000001</c:v>
                </c:pt>
                <c:pt idx="11297">
                  <c:v>10.912800000000001</c:v>
                </c:pt>
                <c:pt idx="11298">
                  <c:v>10.912800000000001</c:v>
                </c:pt>
                <c:pt idx="11299">
                  <c:v>10.230700000000001</c:v>
                </c:pt>
                <c:pt idx="11300">
                  <c:v>10.230700000000001</c:v>
                </c:pt>
                <c:pt idx="11301">
                  <c:v>10.912800000000001</c:v>
                </c:pt>
                <c:pt idx="11302">
                  <c:v>10.230700000000001</c:v>
                </c:pt>
                <c:pt idx="11303">
                  <c:v>10.230700000000001</c:v>
                </c:pt>
                <c:pt idx="11304">
                  <c:v>10.230700000000001</c:v>
                </c:pt>
                <c:pt idx="11305">
                  <c:v>9.5486900000000006</c:v>
                </c:pt>
                <c:pt idx="11306">
                  <c:v>9.5486900000000006</c:v>
                </c:pt>
                <c:pt idx="11307">
                  <c:v>10.230700000000001</c:v>
                </c:pt>
                <c:pt idx="11308">
                  <c:v>10.230700000000001</c:v>
                </c:pt>
                <c:pt idx="11309">
                  <c:v>10.230700000000001</c:v>
                </c:pt>
                <c:pt idx="11310">
                  <c:v>10.912800000000001</c:v>
                </c:pt>
                <c:pt idx="11311">
                  <c:v>11.594799999999999</c:v>
                </c:pt>
                <c:pt idx="11312">
                  <c:v>11.594799999999999</c:v>
                </c:pt>
                <c:pt idx="11313">
                  <c:v>0</c:v>
                </c:pt>
                <c:pt idx="11314">
                  <c:v>0</c:v>
                </c:pt>
                <c:pt idx="11315">
                  <c:v>0</c:v>
                </c:pt>
                <c:pt idx="11316">
                  <c:v>0</c:v>
                </c:pt>
                <c:pt idx="11317">
                  <c:v>2.4801799999999998</c:v>
                </c:pt>
                <c:pt idx="11318">
                  <c:v>2.0482</c:v>
                </c:pt>
                <c:pt idx="11319">
                  <c:v>3.49769</c:v>
                </c:pt>
                <c:pt idx="11320">
                  <c:v>6.0897199999999998</c:v>
                </c:pt>
                <c:pt idx="11321">
                  <c:v>5.4023700000000003</c:v>
                </c:pt>
                <c:pt idx="11322">
                  <c:v>4.8458199999999998</c:v>
                </c:pt>
                <c:pt idx="11323">
                  <c:v>6.6004699999999996</c:v>
                </c:pt>
                <c:pt idx="11324">
                  <c:v>7.0418000000000003</c:v>
                </c:pt>
                <c:pt idx="11325">
                  <c:v>6.4957099999999999</c:v>
                </c:pt>
                <c:pt idx="11326">
                  <c:v>7.74078</c:v>
                </c:pt>
                <c:pt idx="11327">
                  <c:v>8.0241100000000003</c:v>
                </c:pt>
                <c:pt idx="11328">
                  <c:v>7.5115499999999997</c:v>
                </c:pt>
                <c:pt idx="11329">
                  <c:v>7.7746500000000003</c:v>
                </c:pt>
                <c:pt idx="11330">
                  <c:v>8.8666400000000003</c:v>
                </c:pt>
                <c:pt idx="11331">
                  <c:v>8.8666400000000003</c:v>
                </c:pt>
                <c:pt idx="11332">
                  <c:v>8.8666400000000003</c:v>
                </c:pt>
                <c:pt idx="11333">
                  <c:v>9.5486900000000006</c:v>
                </c:pt>
                <c:pt idx="11334">
                  <c:v>9.5486900000000006</c:v>
                </c:pt>
                <c:pt idx="11335">
                  <c:v>8.8666400000000003</c:v>
                </c:pt>
                <c:pt idx="11336">
                  <c:v>8.18459</c:v>
                </c:pt>
                <c:pt idx="11337">
                  <c:v>8.8666400000000003</c:v>
                </c:pt>
                <c:pt idx="11338">
                  <c:v>7.5025399999999998</c:v>
                </c:pt>
                <c:pt idx="11339">
                  <c:v>7.5025399999999998</c:v>
                </c:pt>
                <c:pt idx="11340">
                  <c:v>6.8204900000000004</c:v>
                </c:pt>
                <c:pt idx="11341">
                  <c:v>6.8204900000000004</c:v>
                </c:pt>
                <c:pt idx="11342">
                  <c:v>6.8204900000000004</c:v>
                </c:pt>
                <c:pt idx="11343">
                  <c:v>8.8666400000000003</c:v>
                </c:pt>
                <c:pt idx="11344">
                  <c:v>6.8204900000000004</c:v>
                </c:pt>
                <c:pt idx="11345">
                  <c:v>6.8204900000000004</c:v>
                </c:pt>
                <c:pt idx="11346">
                  <c:v>7.5025399999999998</c:v>
                </c:pt>
                <c:pt idx="11347">
                  <c:v>7.5025399999999998</c:v>
                </c:pt>
                <c:pt idx="11348">
                  <c:v>6.8204900000000004</c:v>
                </c:pt>
                <c:pt idx="11349">
                  <c:v>7.5025399999999998</c:v>
                </c:pt>
                <c:pt idx="11350">
                  <c:v>7.5025399999999998</c:v>
                </c:pt>
                <c:pt idx="11351">
                  <c:v>7.5025399999999998</c:v>
                </c:pt>
                <c:pt idx="11352">
                  <c:v>8.18459</c:v>
                </c:pt>
                <c:pt idx="11353">
                  <c:v>8.18459</c:v>
                </c:pt>
                <c:pt idx="11354">
                  <c:v>7.5025399999999998</c:v>
                </c:pt>
                <c:pt idx="11355">
                  <c:v>8.18459</c:v>
                </c:pt>
                <c:pt idx="11356">
                  <c:v>8.18459</c:v>
                </c:pt>
                <c:pt idx="11357">
                  <c:v>8.18459</c:v>
                </c:pt>
                <c:pt idx="11358">
                  <c:v>7.5025399999999998</c:v>
                </c:pt>
                <c:pt idx="11359">
                  <c:v>7.5025399999999998</c:v>
                </c:pt>
                <c:pt idx="11360">
                  <c:v>7.5025399999999998</c:v>
                </c:pt>
                <c:pt idx="11361">
                  <c:v>7.5025399999999998</c:v>
                </c:pt>
                <c:pt idx="11362">
                  <c:v>8.18459</c:v>
                </c:pt>
                <c:pt idx="11363">
                  <c:v>7.5025399999999998</c:v>
                </c:pt>
                <c:pt idx="11364">
                  <c:v>7.5025399999999998</c:v>
                </c:pt>
                <c:pt idx="11365">
                  <c:v>8.18459</c:v>
                </c:pt>
                <c:pt idx="11366">
                  <c:v>9.5486900000000006</c:v>
                </c:pt>
                <c:pt idx="11367">
                  <c:v>10.230700000000001</c:v>
                </c:pt>
                <c:pt idx="11368">
                  <c:v>10.912800000000001</c:v>
                </c:pt>
                <c:pt idx="11369">
                  <c:v>10.230700000000001</c:v>
                </c:pt>
                <c:pt idx="11370">
                  <c:v>10.912800000000001</c:v>
                </c:pt>
                <c:pt idx="11371">
                  <c:v>10.912800000000001</c:v>
                </c:pt>
                <c:pt idx="11372">
                  <c:v>10.912800000000001</c:v>
                </c:pt>
                <c:pt idx="11373">
                  <c:v>10.230700000000001</c:v>
                </c:pt>
                <c:pt idx="11374">
                  <c:v>9.5486900000000006</c:v>
                </c:pt>
                <c:pt idx="11375">
                  <c:v>10.230700000000001</c:v>
                </c:pt>
                <c:pt idx="11376">
                  <c:v>10.230700000000001</c:v>
                </c:pt>
                <c:pt idx="11377">
                  <c:v>10.912800000000001</c:v>
                </c:pt>
                <c:pt idx="11378">
                  <c:v>10.912800000000001</c:v>
                </c:pt>
                <c:pt idx="11379">
                  <c:v>11.594799999999999</c:v>
                </c:pt>
                <c:pt idx="11380">
                  <c:v>11.594799999999999</c:v>
                </c:pt>
                <c:pt idx="11381">
                  <c:v>11.594799999999999</c:v>
                </c:pt>
                <c:pt idx="11382">
                  <c:v>10.912800000000001</c:v>
                </c:pt>
                <c:pt idx="11383">
                  <c:v>8.8666400000000003</c:v>
                </c:pt>
                <c:pt idx="11384">
                  <c:v>7.5025399999999998</c:v>
                </c:pt>
                <c:pt idx="11385">
                  <c:v>7.5025399999999998</c:v>
                </c:pt>
                <c:pt idx="11386">
                  <c:v>6.8204900000000004</c:v>
                </c:pt>
                <c:pt idx="11387">
                  <c:v>6.8204900000000004</c:v>
                </c:pt>
                <c:pt idx="11388">
                  <c:v>7.5025399999999998</c:v>
                </c:pt>
                <c:pt idx="11389">
                  <c:v>8.8666400000000003</c:v>
                </c:pt>
                <c:pt idx="11390">
                  <c:v>8.8666400000000003</c:v>
                </c:pt>
                <c:pt idx="11391">
                  <c:v>8.8666400000000003</c:v>
                </c:pt>
                <c:pt idx="11392">
                  <c:v>8.8666400000000003</c:v>
                </c:pt>
                <c:pt idx="11393">
                  <c:v>8.8666400000000003</c:v>
                </c:pt>
                <c:pt idx="11394">
                  <c:v>8.8666400000000003</c:v>
                </c:pt>
                <c:pt idx="11395">
                  <c:v>8.8666400000000003</c:v>
                </c:pt>
                <c:pt idx="11396">
                  <c:v>8.18459</c:v>
                </c:pt>
                <c:pt idx="11397">
                  <c:v>8.18459</c:v>
                </c:pt>
                <c:pt idx="11398">
                  <c:v>7.5025399999999998</c:v>
                </c:pt>
                <c:pt idx="11399">
                  <c:v>8.18459</c:v>
                </c:pt>
                <c:pt idx="11400">
                  <c:v>8.8666400000000003</c:v>
                </c:pt>
                <c:pt idx="11401">
                  <c:v>9.5486900000000006</c:v>
                </c:pt>
                <c:pt idx="11402">
                  <c:v>9.5486900000000006</c:v>
                </c:pt>
                <c:pt idx="11403">
                  <c:v>8.8666400000000003</c:v>
                </c:pt>
                <c:pt idx="11404">
                  <c:v>8.18459</c:v>
                </c:pt>
                <c:pt idx="11405">
                  <c:v>8.18459</c:v>
                </c:pt>
                <c:pt idx="11406">
                  <c:v>6.1384400000000001</c:v>
                </c:pt>
                <c:pt idx="11407">
                  <c:v>8.18459</c:v>
                </c:pt>
                <c:pt idx="11408">
                  <c:v>8.18459</c:v>
                </c:pt>
                <c:pt idx="11409">
                  <c:v>7.5025399999999998</c:v>
                </c:pt>
                <c:pt idx="11410">
                  <c:v>7.5025399999999998</c:v>
                </c:pt>
                <c:pt idx="11411">
                  <c:v>8.18459</c:v>
                </c:pt>
                <c:pt idx="11412">
                  <c:v>6.8204900000000004</c:v>
                </c:pt>
                <c:pt idx="11413">
                  <c:v>7.5025399999999998</c:v>
                </c:pt>
                <c:pt idx="11414">
                  <c:v>5.4563899999999999</c:v>
                </c:pt>
                <c:pt idx="11415">
                  <c:v>5.4563899999999999</c:v>
                </c:pt>
                <c:pt idx="11416">
                  <c:v>5.4563899999999999</c:v>
                </c:pt>
                <c:pt idx="11417">
                  <c:v>4.7743399999999996</c:v>
                </c:pt>
                <c:pt idx="11418">
                  <c:v>4.7743399999999996</c:v>
                </c:pt>
                <c:pt idx="11419">
                  <c:v>4.7743399999999996</c:v>
                </c:pt>
                <c:pt idx="11420">
                  <c:v>6.1384400000000001</c:v>
                </c:pt>
                <c:pt idx="11421">
                  <c:v>6.8204900000000004</c:v>
                </c:pt>
                <c:pt idx="11422">
                  <c:v>6.8204900000000004</c:v>
                </c:pt>
                <c:pt idx="11423">
                  <c:v>8.18459</c:v>
                </c:pt>
                <c:pt idx="11424">
                  <c:v>7.5025399999999998</c:v>
                </c:pt>
                <c:pt idx="11425">
                  <c:v>6.1384400000000001</c:v>
                </c:pt>
                <c:pt idx="11426">
                  <c:v>6.1384400000000001</c:v>
                </c:pt>
                <c:pt idx="11427">
                  <c:v>7.5025399999999998</c:v>
                </c:pt>
                <c:pt idx="11428">
                  <c:v>8.18459</c:v>
                </c:pt>
                <c:pt idx="11429">
                  <c:v>7.5025399999999998</c:v>
                </c:pt>
                <c:pt idx="11430">
                  <c:v>8.18459</c:v>
                </c:pt>
                <c:pt idx="11431">
                  <c:v>8.18459</c:v>
                </c:pt>
                <c:pt idx="11432">
                  <c:v>8.18459</c:v>
                </c:pt>
                <c:pt idx="11433">
                  <c:v>8.18459</c:v>
                </c:pt>
                <c:pt idx="11434">
                  <c:v>8.8666400000000003</c:v>
                </c:pt>
                <c:pt idx="11435">
                  <c:v>8.8666400000000003</c:v>
                </c:pt>
                <c:pt idx="11436">
                  <c:v>8.18459</c:v>
                </c:pt>
                <c:pt idx="11437">
                  <c:v>8.18459</c:v>
                </c:pt>
                <c:pt idx="11438">
                  <c:v>6.8204900000000004</c:v>
                </c:pt>
                <c:pt idx="11439">
                  <c:v>7.5025399999999998</c:v>
                </c:pt>
                <c:pt idx="11440">
                  <c:v>6.8204900000000004</c:v>
                </c:pt>
                <c:pt idx="11441">
                  <c:v>6.8204900000000004</c:v>
                </c:pt>
                <c:pt idx="11442">
                  <c:v>6.8204900000000004</c:v>
                </c:pt>
                <c:pt idx="11443">
                  <c:v>6.8204900000000004</c:v>
                </c:pt>
                <c:pt idx="11444">
                  <c:v>6.8204900000000004</c:v>
                </c:pt>
                <c:pt idx="11445">
                  <c:v>4.7743399999999996</c:v>
                </c:pt>
                <c:pt idx="11446">
                  <c:v>4.7743399999999996</c:v>
                </c:pt>
                <c:pt idx="11447">
                  <c:v>4.0922900000000002</c:v>
                </c:pt>
                <c:pt idx="11448">
                  <c:v>3.41025</c:v>
                </c:pt>
                <c:pt idx="11449">
                  <c:v>3.41025</c:v>
                </c:pt>
                <c:pt idx="11450">
                  <c:v>3.41025</c:v>
                </c:pt>
                <c:pt idx="11451">
                  <c:v>3.41025</c:v>
                </c:pt>
                <c:pt idx="11452">
                  <c:v>2.7282000000000002</c:v>
                </c:pt>
                <c:pt idx="11453">
                  <c:v>3.41025</c:v>
                </c:pt>
                <c:pt idx="11454">
                  <c:v>3.41025</c:v>
                </c:pt>
                <c:pt idx="11455">
                  <c:v>3.41025</c:v>
                </c:pt>
                <c:pt idx="11456">
                  <c:v>4.7743399999999996</c:v>
                </c:pt>
                <c:pt idx="11457">
                  <c:v>4.7743399999999996</c:v>
                </c:pt>
                <c:pt idx="11458">
                  <c:v>4.7743399999999996</c:v>
                </c:pt>
                <c:pt idx="11459">
                  <c:v>4.7743399999999996</c:v>
                </c:pt>
                <c:pt idx="11460">
                  <c:v>4.7743399999999996</c:v>
                </c:pt>
                <c:pt idx="11461">
                  <c:v>6.1384400000000001</c:v>
                </c:pt>
                <c:pt idx="11462">
                  <c:v>6.1384400000000001</c:v>
                </c:pt>
                <c:pt idx="11463">
                  <c:v>6.8204900000000004</c:v>
                </c:pt>
                <c:pt idx="11464">
                  <c:v>9.5486900000000006</c:v>
                </c:pt>
                <c:pt idx="11465">
                  <c:v>10.230700000000001</c:v>
                </c:pt>
                <c:pt idx="11466">
                  <c:v>10.912800000000001</c:v>
                </c:pt>
                <c:pt idx="11467">
                  <c:v>10.912800000000001</c:v>
                </c:pt>
                <c:pt idx="11468">
                  <c:v>10.912800000000001</c:v>
                </c:pt>
                <c:pt idx="11469">
                  <c:v>10.912800000000001</c:v>
                </c:pt>
                <c:pt idx="11470">
                  <c:v>11.594799999999999</c:v>
                </c:pt>
                <c:pt idx="11471">
                  <c:v>10.912800000000001</c:v>
                </c:pt>
                <c:pt idx="11472">
                  <c:v>10.912800000000001</c:v>
                </c:pt>
                <c:pt idx="11473">
                  <c:v>9.5486900000000006</c:v>
                </c:pt>
                <c:pt idx="11474">
                  <c:v>9.5486900000000006</c:v>
                </c:pt>
                <c:pt idx="11475">
                  <c:v>8.8666400000000003</c:v>
                </c:pt>
                <c:pt idx="11476">
                  <c:v>9.5486900000000006</c:v>
                </c:pt>
                <c:pt idx="11477">
                  <c:v>10.230700000000001</c:v>
                </c:pt>
                <c:pt idx="11478">
                  <c:v>8.8666400000000003</c:v>
                </c:pt>
                <c:pt idx="11479">
                  <c:v>8.8666400000000003</c:v>
                </c:pt>
                <c:pt idx="11480">
                  <c:v>9.5486900000000006</c:v>
                </c:pt>
                <c:pt idx="11481">
                  <c:v>7.5025399999999998</c:v>
                </c:pt>
                <c:pt idx="11482">
                  <c:v>6.1384400000000001</c:v>
                </c:pt>
                <c:pt idx="11483">
                  <c:v>5.4563899999999999</c:v>
                </c:pt>
                <c:pt idx="11484">
                  <c:v>6.1384400000000001</c:v>
                </c:pt>
                <c:pt idx="11485">
                  <c:v>6.8204900000000004</c:v>
                </c:pt>
                <c:pt idx="11486">
                  <c:v>8.8666400000000003</c:v>
                </c:pt>
                <c:pt idx="11487">
                  <c:v>0</c:v>
                </c:pt>
                <c:pt idx="11488">
                  <c:v>0</c:v>
                </c:pt>
                <c:pt idx="11489">
                  <c:v>12.8689</c:v>
                </c:pt>
                <c:pt idx="11490">
                  <c:v>9.4728999999999992</c:v>
                </c:pt>
                <c:pt idx="11491">
                  <c:v>7.4676900000000002</c:v>
                </c:pt>
                <c:pt idx="11492">
                  <c:v>8.2422799999999992</c:v>
                </c:pt>
                <c:pt idx="11493">
                  <c:v>7.0133599999999996</c:v>
                </c:pt>
                <c:pt idx="11494">
                  <c:v>6.1170299999999997</c:v>
                </c:pt>
                <c:pt idx="11495">
                  <c:v>5.4130900000000004</c:v>
                </c:pt>
                <c:pt idx="11496">
                  <c:v>6.0788700000000002</c:v>
                </c:pt>
                <c:pt idx="11497">
                  <c:v>5.5092800000000004</c:v>
                </c:pt>
                <c:pt idx="11498">
                  <c:v>5.04474</c:v>
                </c:pt>
                <c:pt idx="11499">
                  <c:v>4.6461100000000002</c:v>
                </c:pt>
                <c:pt idx="11500">
                  <c:v>4.3113099999999998</c:v>
                </c:pt>
                <c:pt idx="11501">
                  <c:v>4.8201299999999998</c:v>
                </c:pt>
                <c:pt idx="11502">
                  <c:v>5.2696899999999998</c:v>
                </c:pt>
                <c:pt idx="11503">
                  <c:v>6.36768</c:v>
                </c:pt>
                <c:pt idx="11504">
                  <c:v>6.1384400000000001</c:v>
                </c:pt>
                <c:pt idx="11505">
                  <c:v>6.8204900000000004</c:v>
                </c:pt>
                <c:pt idx="11506">
                  <c:v>4.7743399999999996</c:v>
                </c:pt>
                <c:pt idx="11507">
                  <c:v>4.7743399999999996</c:v>
                </c:pt>
                <c:pt idx="11508">
                  <c:v>5.4563899999999999</c:v>
                </c:pt>
                <c:pt idx="11509">
                  <c:v>6.1384400000000001</c:v>
                </c:pt>
                <c:pt idx="11510">
                  <c:v>6.1384400000000001</c:v>
                </c:pt>
                <c:pt idx="11511">
                  <c:v>6.8204900000000004</c:v>
                </c:pt>
                <c:pt idx="11512">
                  <c:v>6.8204900000000004</c:v>
                </c:pt>
                <c:pt idx="11513">
                  <c:v>8.8666400000000003</c:v>
                </c:pt>
                <c:pt idx="11514">
                  <c:v>8.18459</c:v>
                </c:pt>
                <c:pt idx="11515">
                  <c:v>8.8666400000000003</c:v>
                </c:pt>
                <c:pt idx="11516">
                  <c:v>10.912800000000001</c:v>
                </c:pt>
                <c:pt idx="11517">
                  <c:v>11.594799999999999</c:v>
                </c:pt>
                <c:pt idx="11518">
                  <c:v>11.594799999999999</c:v>
                </c:pt>
                <c:pt idx="11519">
                  <c:v>10.912800000000001</c:v>
                </c:pt>
                <c:pt idx="11520">
                  <c:v>10.230700000000001</c:v>
                </c:pt>
                <c:pt idx="11521">
                  <c:v>9.5486900000000006</c:v>
                </c:pt>
                <c:pt idx="11522">
                  <c:v>9.5486900000000006</c:v>
                </c:pt>
                <c:pt idx="11523">
                  <c:v>9.5486900000000006</c:v>
                </c:pt>
                <c:pt idx="11524">
                  <c:v>10.230700000000001</c:v>
                </c:pt>
                <c:pt idx="11525">
                  <c:v>10.912800000000001</c:v>
                </c:pt>
                <c:pt idx="11526">
                  <c:v>9.5486900000000006</c:v>
                </c:pt>
                <c:pt idx="11527">
                  <c:v>8.8666400000000003</c:v>
                </c:pt>
                <c:pt idx="11528">
                  <c:v>9.5486900000000006</c:v>
                </c:pt>
                <c:pt idx="11529">
                  <c:v>9.5486900000000006</c:v>
                </c:pt>
                <c:pt idx="11530">
                  <c:v>10.230700000000001</c:v>
                </c:pt>
                <c:pt idx="11531">
                  <c:v>10.230700000000001</c:v>
                </c:pt>
                <c:pt idx="11532">
                  <c:v>10.230700000000001</c:v>
                </c:pt>
                <c:pt idx="11533">
                  <c:v>9.5486900000000006</c:v>
                </c:pt>
                <c:pt idx="11534">
                  <c:v>7.5025399999999998</c:v>
                </c:pt>
                <c:pt idx="11535">
                  <c:v>8.18459</c:v>
                </c:pt>
                <c:pt idx="11536">
                  <c:v>8.8666400000000003</c:v>
                </c:pt>
                <c:pt idx="11537">
                  <c:v>8.8666400000000003</c:v>
                </c:pt>
                <c:pt idx="11538">
                  <c:v>9.5486900000000006</c:v>
                </c:pt>
                <c:pt idx="11539">
                  <c:v>9.5486900000000006</c:v>
                </c:pt>
                <c:pt idx="11540">
                  <c:v>10.230700000000001</c:v>
                </c:pt>
                <c:pt idx="11541">
                  <c:v>8.8666400000000003</c:v>
                </c:pt>
                <c:pt idx="11542">
                  <c:v>8.18459</c:v>
                </c:pt>
                <c:pt idx="11543">
                  <c:v>8.18459</c:v>
                </c:pt>
                <c:pt idx="11544">
                  <c:v>8.18459</c:v>
                </c:pt>
                <c:pt idx="11545">
                  <c:v>9.5486900000000006</c:v>
                </c:pt>
                <c:pt idx="11546">
                  <c:v>8.18459</c:v>
                </c:pt>
                <c:pt idx="11547">
                  <c:v>6.8204900000000004</c:v>
                </c:pt>
                <c:pt idx="11548">
                  <c:v>6.8204900000000004</c:v>
                </c:pt>
                <c:pt idx="11549">
                  <c:v>7.5025399999999998</c:v>
                </c:pt>
                <c:pt idx="11550">
                  <c:v>8.8666400000000003</c:v>
                </c:pt>
                <c:pt idx="11551">
                  <c:v>10.230700000000001</c:v>
                </c:pt>
                <c:pt idx="11552">
                  <c:v>10.230700000000001</c:v>
                </c:pt>
                <c:pt idx="11553">
                  <c:v>9.5486900000000006</c:v>
                </c:pt>
                <c:pt idx="11554">
                  <c:v>9.5486900000000006</c:v>
                </c:pt>
                <c:pt idx="11555">
                  <c:v>9.5486900000000006</c:v>
                </c:pt>
                <c:pt idx="11556">
                  <c:v>10.230700000000001</c:v>
                </c:pt>
                <c:pt idx="11557">
                  <c:v>10.230700000000001</c:v>
                </c:pt>
                <c:pt idx="11558">
                  <c:v>10.230700000000001</c:v>
                </c:pt>
                <c:pt idx="11559">
                  <c:v>10.230700000000001</c:v>
                </c:pt>
                <c:pt idx="11560">
                  <c:v>10.230700000000001</c:v>
                </c:pt>
                <c:pt idx="11561">
                  <c:v>11.594799999999999</c:v>
                </c:pt>
                <c:pt idx="11562">
                  <c:v>10.912800000000001</c:v>
                </c:pt>
                <c:pt idx="11563">
                  <c:v>10.912800000000001</c:v>
                </c:pt>
                <c:pt idx="11564">
                  <c:v>10.912800000000001</c:v>
                </c:pt>
                <c:pt idx="11565">
                  <c:v>10.230700000000001</c:v>
                </c:pt>
                <c:pt idx="11566">
                  <c:v>8.8666400000000003</c:v>
                </c:pt>
                <c:pt idx="11567">
                  <c:v>10.230700000000001</c:v>
                </c:pt>
                <c:pt idx="11568">
                  <c:v>8.8666400000000003</c:v>
                </c:pt>
                <c:pt idx="11569">
                  <c:v>8.18459</c:v>
                </c:pt>
                <c:pt idx="11570">
                  <c:v>8.8666400000000003</c:v>
                </c:pt>
                <c:pt idx="11571">
                  <c:v>8.8666400000000003</c:v>
                </c:pt>
                <c:pt idx="11572">
                  <c:v>8.8666400000000003</c:v>
                </c:pt>
                <c:pt idx="11573">
                  <c:v>8.18459</c:v>
                </c:pt>
                <c:pt idx="11574">
                  <c:v>8.18459</c:v>
                </c:pt>
                <c:pt idx="11575">
                  <c:v>8.18459</c:v>
                </c:pt>
                <c:pt idx="11576">
                  <c:v>8.18459</c:v>
                </c:pt>
                <c:pt idx="11577">
                  <c:v>8.18459</c:v>
                </c:pt>
                <c:pt idx="11578">
                  <c:v>8.18459</c:v>
                </c:pt>
                <c:pt idx="11579">
                  <c:v>6.8204900000000004</c:v>
                </c:pt>
                <c:pt idx="11580">
                  <c:v>6.8204900000000004</c:v>
                </c:pt>
                <c:pt idx="11581">
                  <c:v>6.1384400000000001</c:v>
                </c:pt>
                <c:pt idx="11582">
                  <c:v>6.8204900000000004</c:v>
                </c:pt>
                <c:pt idx="11583">
                  <c:v>6.8204900000000004</c:v>
                </c:pt>
                <c:pt idx="11584">
                  <c:v>6.8204900000000004</c:v>
                </c:pt>
                <c:pt idx="11585">
                  <c:v>7.5025399999999998</c:v>
                </c:pt>
                <c:pt idx="11586">
                  <c:v>8.18459</c:v>
                </c:pt>
                <c:pt idx="11587">
                  <c:v>7.5025399999999998</c:v>
                </c:pt>
                <c:pt idx="11588">
                  <c:v>8.18459</c:v>
                </c:pt>
                <c:pt idx="11589">
                  <c:v>8.18459</c:v>
                </c:pt>
                <c:pt idx="11590">
                  <c:v>8.18459</c:v>
                </c:pt>
                <c:pt idx="11591">
                  <c:v>7.5025399999999998</c:v>
                </c:pt>
                <c:pt idx="11592">
                  <c:v>7.5025399999999998</c:v>
                </c:pt>
                <c:pt idx="11593">
                  <c:v>8.8666400000000003</c:v>
                </c:pt>
                <c:pt idx="11594">
                  <c:v>8.8666400000000003</c:v>
                </c:pt>
                <c:pt idx="11595">
                  <c:v>8.8666400000000003</c:v>
                </c:pt>
                <c:pt idx="11596">
                  <c:v>8.18459</c:v>
                </c:pt>
                <c:pt idx="11597">
                  <c:v>8.18459</c:v>
                </c:pt>
                <c:pt idx="11598">
                  <c:v>8.18459</c:v>
                </c:pt>
                <c:pt idx="11599">
                  <c:v>7.5025399999999998</c:v>
                </c:pt>
                <c:pt idx="11600">
                  <c:v>8.18459</c:v>
                </c:pt>
                <c:pt idx="11601">
                  <c:v>8.18459</c:v>
                </c:pt>
                <c:pt idx="11602">
                  <c:v>6.1384400000000001</c:v>
                </c:pt>
                <c:pt idx="11603">
                  <c:v>5.4563899999999999</c:v>
                </c:pt>
                <c:pt idx="11604">
                  <c:v>4.0922900000000002</c:v>
                </c:pt>
                <c:pt idx="11605">
                  <c:v>3.41025</c:v>
                </c:pt>
                <c:pt idx="11606">
                  <c:v>3.41025</c:v>
                </c:pt>
                <c:pt idx="11607">
                  <c:v>6.1384400000000001</c:v>
                </c:pt>
                <c:pt idx="11608">
                  <c:v>6.1384400000000001</c:v>
                </c:pt>
                <c:pt idx="11609">
                  <c:v>6.8204900000000004</c:v>
                </c:pt>
                <c:pt idx="11610">
                  <c:v>6.1384400000000001</c:v>
                </c:pt>
                <c:pt idx="11611">
                  <c:v>6.8204900000000004</c:v>
                </c:pt>
                <c:pt idx="11612">
                  <c:v>7.5025399999999998</c:v>
                </c:pt>
                <c:pt idx="11613">
                  <c:v>8.18459</c:v>
                </c:pt>
                <c:pt idx="11614">
                  <c:v>8.18459</c:v>
                </c:pt>
                <c:pt idx="11615">
                  <c:v>8.8666400000000003</c:v>
                </c:pt>
                <c:pt idx="11616">
                  <c:v>8.8666400000000003</c:v>
                </c:pt>
                <c:pt idx="11617">
                  <c:v>9.5486900000000006</c:v>
                </c:pt>
                <c:pt idx="11618">
                  <c:v>8.8666400000000003</c:v>
                </c:pt>
                <c:pt idx="11619">
                  <c:v>9.5486900000000006</c:v>
                </c:pt>
                <c:pt idx="11620">
                  <c:v>10.230700000000001</c:v>
                </c:pt>
                <c:pt idx="11621">
                  <c:v>11.594799999999999</c:v>
                </c:pt>
                <c:pt idx="11622">
                  <c:v>10.912800000000001</c:v>
                </c:pt>
                <c:pt idx="11623">
                  <c:v>11.594799999999999</c:v>
                </c:pt>
                <c:pt idx="11624">
                  <c:v>9.5486900000000006</c:v>
                </c:pt>
                <c:pt idx="11625">
                  <c:v>8.8666400000000003</c:v>
                </c:pt>
                <c:pt idx="11626">
                  <c:v>8.18459</c:v>
                </c:pt>
                <c:pt idx="11627">
                  <c:v>9.5486900000000006</c:v>
                </c:pt>
                <c:pt idx="11628">
                  <c:v>9.5486900000000006</c:v>
                </c:pt>
                <c:pt idx="11629">
                  <c:v>9.5486900000000006</c:v>
                </c:pt>
                <c:pt idx="11630">
                  <c:v>10.230700000000001</c:v>
                </c:pt>
                <c:pt idx="11631">
                  <c:v>10.230700000000001</c:v>
                </c:pt>
                <c:pt idx="11632">
                  <c:v>9.5486900000000006</c:v>
                </c:pt>
                <c:pt idx="11633">
                  <c:v>10.912800000000001</c:v>
                </c:pt>
                <c:pt idx="11634">
                  <c:v>12.276899999999999</c:v>
                </c:pt>
                <c:pt idx="11635">
                  <c:v>12.276899999999999</c:v>
                </c:pt>
                <c:pt idx="11636">
                  <c:v>13.641</c:v>
                </c:pt>
                <c:pt idx="11637">
                  <c:v>12.9589</c:v>
                </c:pt>
                <c:pt idx="11638">
                  <c:v>14.323</c:v>
                </c:pt>
                <c:pt idx="11639">
                  <c:v>12.9589</c:v>
                </c:pt>
                <c:pt idx="11640">
                  <c:v>12.9589</c:v>
                </c:pt>
                <c:pt idx="11641">
                  <c:v>14.323</c:v>
                </c:pt>
                <c:pt idx="11642">
                  <c:v>14.323</c:v>
                </c:pt>
                <c:pt idx="11643">
                  <c:v>14.323</c:v>
                </c:pt>
                <c:pt idx="11644">
                  <c:v>14.323</c:v>
                </c:pt>
                <c:pt idx="11645">
                  <c:v>12.9589</c:v>
                </c:pt>
                <c:pt idx="11646">
                  <c:v>11.594799999999999</c:v>
                </c:pt>
                <c:pt idx="11647">
                  <c:v>10.912800000000001</c:v>
                </c:pt>
                <c:pt idx="11648">
                  <c:v>10.912800000000001</c:v>
                </c:pt>
                <c:pt idx="11649">
                  <c:v>10.912800000000001</c:v>
                </c:pt>
                <c:pt idx="11650">
                  <c:v>10.230700000000001</c:v>
                </c:pt>
                <c:pt idx="11651">
                  <c:v>11.594799999999999</c:v>
                </c:pt>
                <c:pt idx="11652">
                  <c:v>10.912800000000001</c:v>
                </c:pt>
                <c:pt idx="11653">
                  <c:v>10.230700000000001</c:v>
                </c:pt>
                <c:pt idx="11654">
                  <c:v>8.8666400000000003</c:v>
                </c:pt>
                <c:pt idx="11655">
                  <c:v>6.8204900000000004</c:v>
                </c:pt>
                <c:pt idx="11656">
                  <c:v>6.8204900000000004</c:v>
                </c:pt>
                <c:pt idx="11657">
                  <c:v>7.5025399999999998</c:v>
                </c:pt>
                <c:pt idx="11658">
                  <c:v>6.8204900000000004</c:v>
                </c:pt>
                <c:pt idx="11659">
                  <c:v>6.8204900000000004</c:v>
                </c:pt>
                <c:pt idx="11660">
                  <c:v>7.5025399999999998</c:v>
                </c:pt>
                <c:pt idx="11661">
                  <c:v>15.861599999999999</c:v>
                </c:pt>
                <c:pt idx="11662">
                  <c:v>6.8204900000000004</c:v>
                </c:pt>
                <c:pt idx="11663">
                  <c:v>4.31677</c:v>
                </c:pt>
                <c:pt idx="11664">
                  <c:v>3.17232</c:v>
                </c:pt>
                <c:pt idx="11665">
                  <c:v>2.4983499999999998</c:v>
                </c:pt>
                <c:pt idx="11666">
                  <c:v>2.0668199999999999</c:v>
                </c:pt>
                <c:pt idx="11667">
                  <c:v>1.75786</c:v>
                </c:pt>
                <c:pt idx="11668">
                  <c:v>3.0653899999999998</c:v>
                </c:pt>
                <c:pt idx="11669">
                  <c:v>2.7119200000000001</c:v>
                </c:pt>
                <c:pt idx="11670">
                  <c:v>3.6538300000000001</c:v>
                </c:pt>
                <c:pt idx="11671">
                  <c:v>4.4145599999999998</c:v>
                </c:pt>
                <c:pt idx="11672">
                  <c:v>4.0417699999999996</c:v>
                </c:pt>
                <c:pt idx="11673">
                  <c:v>3.7219600000000002</c:v>
                </c:pt>
                <c:pt idx="11674">
                  <c:v>4.31677</c:v>
                </c:pt>
                <c:pt idx="11675">
                  <c:v>5.6301199999999998</c:v>
                </c:pt>
                <c:pt idx="11676">
                  <c:v>6.0291600000000001</c:v>
                </c:pt>
                <c:pt idx="11677">
                  <c:v>7.0825399999999998</c:v>
                </c:pt>
                <c:pt idx="11678">
                  <c:v>6.1384400000000001</c:v>
                </c:pt>
                <c:pt idx="11679">
                  <c:v>6.1384400000000001</c:v>
                </c:pt>
                <c:pt idx="11680">
                  <c:v>6.1384400000000001</c:v>
                </c:pt>
                <c:pt idx="11681">
                  <c:v>6.1384400000000001</c:v>
                </c:pt>
                <c:pt idx="11682">
                  <c:v>6.8204900000000004</c:v>
                </c:pt>
                <c:pt idx="11683">
                  <c:v>7.5025399999999998</c:v>
                </c:pt>
                <c:pt idx="11684">
                  <c:v>7.5025399999999998</c:v>
                </c:pt>
                <c:pt idx="11685">
                  <c:v>6.8204900000000004</c:v>
                </c:pt>
                <c:pt idx="11686">
                  <c:v>6.8204900000000004</c:v>
                </c:pt>
                <c:pt idx="11687">
                  <c:v>7.5025399999999998</c:v>
                </c:pt>
                <c:pt idx="11688">
                  <c:v>6.8204900000000004</c:v>
                </c:pt>
                <c:pt idx="11689">
                  <c:v>7.5025399999999998</c:v>
                </c:pt>
                <c:pt idx="11690">
                  <c:v>7.5025399999999998</c:v>
                </c:pt>
                <c:pt idx="11691">
                  <c:v>6.8204900000000004</c:v>
                </c:pt>
                <c:pt idx="11692">
                  <c:v>6.8204900000000004</c:v>
                </c:pt>
                <c:pt idx="11693">
                  <c:v>6.8204900000000004</c:v>
                </c:pt>
                <c:pt idx="11694">
                  <c:v>5.4563899999999999</c:v>
                </c:pt>
                <c:pt idx="11695">
                  <c:v>5.4563899999999999</c:v>
                </c:pt>
                <c:pt idx="11696">
                  <c:v>6.1384400000000001</c:v>
                </c:pt>
                <c:pt idx="11697">
                  <c:v>6.1384400000000001</c:v>
                </c:pt>
                <c:pt idx="11698">
                  <c:v>6.8204900000000004</c:v>
                </c:pt>
                <c:pt idx="11699">
                  <c:v>6.8204900000000004</c:v>
                </c:pt>
                <c:pt idx="11700">
                  <c:v>5.4563899999999999</c:v>
                </c:pt>
                <c:pt idx="11701">
                  <c:v>5.4563899999999999</c:v>
                </c:pt>
                <c:pt idx="11702">
                  <c:v>5.4563899999999999</c:v>
                </c:pt>
                <c:pt idx="11703">
                  <c:v>6.1384400000000001</c:v>
                </c:pt>
                <c:pt idx="11704">
                  <c:v>4.7743399999999996</c:v>
                </c:pt>
                <c:pt idx="11705">
                  <c:v>4.7743399999999996</c:v>
                </c:pt>
                <c:pt idx="11706">
                  <c:v>4.0922900000000002</c:v>
                </c:pt>
                <c:pt idx="11707">
                  <c:v>4.7743399999999996</c:v>
                </c:pt>
                <c:pt idx="11708">
                  <c:v>4.7743399999999996</c:v>
                </c:pt>
                <c:pt idx="11709">
                  <c:v>6.1384400000000001</c:v>
                </c:pt>
                <c:pt idx="11710">
                  <c:v>5.4563899999999999</c:v>
                </c:pt>
                <c:pt idx="11711">
                  <c:v>4.7743399999999996</c:v>
                </c:pt>
                <c:pt idx="11712">
                  <c:v>4.7743399999999996</c:v>
                </c:pt>
                <c:pt idx="11713">
                  <c:v>4.0922900000000002</c:v>
                </c:pt>
                <c:pt idx="11714">
                  <c:v>4.7743399999999996</c:v>
                </c:pt>
                <c:pt idx="11715">
                  <c:v>4.0922900000000002</c:v>
                </c:pt>
                <c:pt idx="11716">
                  <c:v>5.4563899999999999</c:v>
                </c:pt>
                <c:pt idx="11717">
                  <c:v>6.8204900000000004</c:v>
                </c:pt>
                <c:pt idx="11718">
                  <c:v>6.8204900000000004</c:v>
                </c:pt>
                <c:pt idx="11719">
                  <c:v>6.8204900000000004</c:v>
                </c:pt>
                <c:pt idx="11720">
                  <c:v>6.1384400000000001</c:v>
                </c:pt>
                <c:pt idx="11721">
                  <c:v>8.18459</c:v>
                </c:pt>
                <c:pt idx="11722">
                  <c:v>8.8666400000000003</c:v>
                </c:pt>
                <c:pt idx="11723">
                  <c:v>9.5486900000000006</c:v>
                </c:pt>
                <c:pt idx="11724">
                  <c:v>9.5486900000000006</c:v>
                </c:pt>
                <c:pt idx="11725">
                  <c:v>9.5486900000000006</c:v>
                </c:pt>
                <c:pt idx="11726">
                  <c:v>9.5486900000000006</c:v>
                </c:pt>
                <c:pt idx="11727">
                  <c:v>9.5486900000000006</c:v>
                </c:pt>
                <c:pt idx="11728">
                  <c:v>9.5486900000000006</c:v>
                </c:pt>
                <c:pt idx="11729">
                  <c:v>8.8666400000000003</c:v>
                </c:pt>
                <c:pt idx="11730">
                  <c:v>9.5486900000000006</c:v>
                </c:pt>
                <c:pt idx="11731">
                  <c:v>10.230700000000001</c:v>
                </c:pt>
                <c:pt idx="11732">
                  <c:v>10.230700000000001</c:v>
                </c:pt>
                <c:pt idx="11733">
                  <c:v>11.594799999999999</c:v>
                </c:pt>
                <c:pt idx="11734">
                  <c:v>9.5486900000000006</c:v>
                </c:pt>
                <c:pt idx="11735">
                  <c:v>9.5486900000000006</c:v>
                </c:pt>
                <c:pt idx="11736">
                  <c:v>9.5486900000000006</c:v>
                </c:pt>
                <c:pt idx="11737">
                  <c:v>10.912800000000001</c:v>
                </c:pt>
                <c:pt idx="11738">
                  <c:v>10.230700000000001</c:v>
                </c:pt>
                <c:pt idx="11739">
                  <c:v>9.5486900000000006</c:v>
                </c:pt>
                <c:pt idx="11740">
                  <c:v>9.5486900000000006</c:v>
                </c:pt>
                <c:pt idx="11741">
                  <c:v>9.5486900000000006</c:v>
                </c:pt>
                <c:pt idx="11742">
                  <c:v>8.8666400000000003</c:v>
                </c:pt>
                <c:pt idx="11743">
                  <c:v>9.5486900000000006</c:v>
                </c:pt>
                <c:pt idx="11744">
                  <c:v>8.18459</c:v>
                </c:pt>
                <c:pt idx="11745">
                  <c:v>8.8666400000000003</c:v>
                </c:pt>
                <c:pt idx="11746">
                  <c:v>8.8666400000000003</c:v>
                </c:pt>
                <c:pt idx="11747">
                  <c:v>8.8666400000000003</c:v>
                </c:pt>
                <c:pt idx="11748">
                  <c:v>9.5486900000000006</c:v>
                </c:pt>
                <c:pt idx="11749">
                  <c:v>8.8666400000000003</c:v>
                </c:pt>
                <c:pt idx="11750">
                  <c:v>8.18459</c:v>
                </c:pt>
                <c:pt idx="11751">
                  <c:v>7.5025399999999998</c:v>
                </c:pt>
                <c:pt idx="11752">
                  <c:v>7.5025399999999998</c:v>
                </c:pt>
                <c:pt idx="11753">
                  <c:v>7.5025399999999998</c:v>
                </c:pt>
                <c:pt idx="11754">
                  <c:v>6.8204900000000004</c:v>
                </c:pt>
                <c:pt idx="11755">
                  <c:v>6.1384400000000001</c:v>
                </c:pt>
                <c:pt idx="11756">
                  <c:v>4.7743399999999996</c:v>
                </c:pt>
                <c:pt idx="11757">
                  <c:v>4.7743399999999996</c:v>
                </c:pt>
                <c:pt idx="11758">
                  <c:v>4.7743399999999996</c:v>
                </c:pt>
                <c:pt idx="11759">
                  <c:v>4.7743399999999996</c:v>
                </c:pt>
                <c:pt idx="11760">
                  <c:v>4.7743399999999996</c:v>
                </c:pt>
                <c:pt idx="11761">
                  <c:v>4.0922900000000002</c:v>
                </c:pt>
                <c:pt idx="11762">
                  <c:v>5.4563899999999999</c:v>
                </c:pt>
                <c:pt idx="11763">
                  <c:v>5.4563899999999999</c:v>
                </c:pt>
                <c:pt idx="11764">
                  <c:v>6.1384400000000001</c:v>
                </c:pt>
                <c:pt idx="11765">
                  <c:v>6.1384400000000001</c:v>
                </c:pt>
                <c:pt idx="11766">
                  <c:v>6.1384400000000001</c:v>
                </c:pt>
                <c:pt idx="11767">
                  <c:v>6.1384400000000001</c:v>
                </c:pt>
                <c:pt idx="11768">
                  <c:v>6.8204900000000004</c:v>
                </c:pt>
                <c:pt idx="11769">
                  <c:v>6.1384400000000001</c:v>
                </c:pt>
                <c:pt idx="11770">
                  <c:v>6.1384400000000001</c:v>
                </c:pt>
                <c:pt idx="11771">
                  <c:v>6.8204900000000004</c:v>
                </c:pt>
                <c:pt idx="11772">
                  <c:v>8.18459</c:v>
                </c:pt>
                <c:pt idx="11773">
                  <c:v>9.5486900000000006</c:v>
                </c:pt>
                <c:pt idx="11774">
                  <c:v>10.230700000000001</c:v>
                </c:pt>
                <c:pt idx="11775">
                  <c:v>9.5486900000000006</c:v>
                </c:pt>
                <c:pt idx="11776">
                  <c:v>10.230700000000001</c:v>
                </c:pt>
                <c:pt idx="11777">
                  <c:v>10.230700000000001</c:v>
                </c:pt>
                <c:pt idx="11778">
                  <c:v>10.912800000000001</c:v>
                </c:pt>
                <c:pt idx="11779">
                  <c:v>10.912800000000001</c:v>
                </c:pt>
                <c:pt idx="11780">
                  <c:v>10.230700000000001</c:v>
                </c:pt>
                <c:pt idx="11781">
                  <c:v>9.5486900000000006</c:v>
                </c:pt>
                <c:pt idx="11782">
                  <c:v>8.8666400000000003</c:v>
                </c:pt>
                <c:pt idx="11783">
                  <c:v>7.5025399999999998</c:v>
                </c:pt>
                <c:pt idx="11784">
                  <c:v>7.5025399999999998</c:v>
                </c:pt>
                <c:pt idx="11785">
                  <c:v>6.8204900000000004</c:v>
                </c:pt>
                <c:pt idx="11786">
                  <c:v>7.5025399999999998</c:v>
                </c:pt>
                <c:pt idx="11787">
                  <c:v>8.18459</c:v>
                </c:pt>
                <c:pt idx="11788">
                  <c:v>8.18459</c:v>
                </c:pt>
                <c:pt idx="11789">
                  <c:v>6.8204900000000004</c:v>
                </c:pt>
                <c:pt idx="11790">
                  <c:v>7.5025399999999998</c:v>
                </c:pt>
                <c:pt idx="11791">
                  <c:v>7.5025399999999998</c:v>
                </c:pt>
                <c:pt idx="11792">
                  <c:v>8.18459</c:v>
                </c:pt>
                <c:pt idx="11793">
                  <c:v>8.18459</c:v>
                </c:pt>
                <c:pt idx="11794">
                  <c:v>7.5025399999999998</c:v>
                </c:pt>
                <c:pt idx="11795">
                  <c:v>8.8666400000000003</c:v>
                </c:pt>
                <c:pt idx="11796">
                  <c:v>7.5025399999999998</c:v>
                </c:pt>
                <c:pt idx="11797">
                  <c:v>8.18459</c:v>
                </c:pt>
                <c:pt idx="11798">
                  <c:v>8.8666400000000003</c:v>
                </c:pt>
                <c:pt idx="11799">
                  <c:v>8.18459</c:v>
                </c:pt>
                <c:pt idx="11800">
                  <c:v>8.18459</c:v>
                </c:pt>
                <c:pt idx="11801">
                  <c:v>9.5486900000000006</c:v>
                </c:pt>
                <c:pt idx="11802">
                  <c:v>10.912800000000001</c:v>
                </c:pt>
                <c:pt idx="11803">
                  <c:v>10.912800000000001</c:v>
                </c:pt>
                <c:pt idx="11804">
                  <c:v>10.912800000000001</c:v>
                </c:pt>
                <c:pt idx="11805">
                  <c:v>9.5486900000000006</c:v>
                </c:pt>
                <c:pt idx="11806">
                  <c:v>10.230700000000001</c:v>
                </c:pt>
                <c:pt idx="11807">
                  <c:v>9.5486900000000006</c:v>
                </c:pt>
                <c:pt idx="11808">
                  <c:v>8.8666400000000003</c:v>
                </c:pt>
                <c:pt idx="11809">
                  <c:v>7.5025399999999998</c:v>
                </c:pt>
                <c:pt idx="11810">
                  <c:v>8.8666400000000003</c:v>
                </c:pt>
                <c:pt idx="11811">
                  <c:v>8.8666400000000003</c:v>
                </c:pt>
                <c:pt idx="11812">
                  <c:v>7.5025399999999998</c:v>
                </c:pt>
                <c:pt idx="11813">
                  <c:v>8.8666400000000003</c:v>
                </c:pt>
                <c:pt idx="11814">
                  <c:v>9.5486900000000006</c:v>
                </c:pt>
                <c:pt idx="11815">
                  <c:v>8.8666400000000003</c:v>
                </c:pt>
                <c:pt idx="11816">
                  <c:v>9.5486900000000006</c:v>
                </c:pt>
                <c:pt idx="11817">
                  <c:v>10.230700000000001</c:v>
                </c:pt>
                <c:pt idx="11818">
                  <c:v>8.8666400000000003</c:v>
                </c:pt>
                <c:pt idx="11819">
                  <c:v>7.5025399999999998</c:v>
                </c:pt>
                <c:pt idx="11820">
                  <c:v>8.18459</c:v>
                </c:pt>
                <c:pt idx="11821">
                  <c:v>8.18459</c:v>
                </c:pt>
                <c:pt idx="11822">
                  <c:v>8.18459</c:v>
                </c:pt>
                <c:pt idx="11823">
                  <c:v>9.5486900000000006</c:v>
                </c:pt>
                <c:pt idx="11824">
                  <c:v>8.8666400000000003</c:v>
                </c:pt>
                <c:pt idx="11825">
                  <c:v>9.5486900000000006</c:v>
                </c:pt>
                <c:pt idx="11826">
                  <c:v>9.5486900000000006</c:v>
                </c:pt>
                <c:pt idx="11827">
                  <c:v>8.8666400000000003</c:v>
                </c:pt>
                <c:pt idx="11828">
                  <c:v>8.18459</c:v>
                </c:pt>
                <c:pt idx="11829">
                  <c:v>8.18459</c:v>
                </c:pt>
                <c:pt idx="11830">
                  <c:v>6.8204900000000004</c:v>
                </c:pt>
                <c:pt idx="11831">
                  <c:v>7.5025399999999998</c:v>
                </c:pt>
                <c:pt idx="11832">
                  <c:v>6.8204900000000004</c:v>
                </c:pt>
                <c:pt idx="11833">
                  <c:v>6.8204900000000004</c:v>
                </c:pt>
                <c:pt idx="11834">
                  <c:v>6.1384400000000001</c:v>
                </c:pt>
                <c:pt idx="11835">
                  <c:v>16.635300000000001</c:v>
                </c:pt>
                <c:pt idx="11836">
                  <c:v>13.7788</c:v>
                </c:pt>
                <c:pt idx="11837">
                  <c:v>13.116300000000001</c:v>
                </c:pt>
                <c:pt idx="11838">
                  <c:v>15.935700000000001</c:v>
                </c:pt>
                <c:pt idx="11839">
                  <c:v>15.1007</c:v>
                </c:pt>
                <c:pt idx="11840">
                  <c:v>12.438599999999999</c:v>
                </c:pt>
                <c:pt idx="11841">
                  <c:v>10.601800000000001</c:v>
                </c:pt>
                <c:pt idx="11842">
                  <c:v>10.753</c:v>
                </c:pt>
                <c:pt idx="11843">
                  <c:v>9.5296299999999992</c:v>
                </c:pt>
                <c:pt idx="11844">
                  <c:v>8.5408600000000003</c:v>
                </c:pt>
                <c:pt idx="11845">
                  <c:v>7.7505600000000001</c:v>
                </c:pt>
                <c:pt idx="11846">
                  <c:v>8.0955399999999997</c:v>
                </c:pt>
                <c:pt idx="11847">
                  <c:v>9.3303600000000007</c:v>
                </c:pt>
                <c:pt idx="11848">
                  <c:v>9.5089199999999998</c:v>
                </c:pt>
                <c:pt idx="11849">
                  <c:v>10.480700000000001</c:v>
                </c:pt>
                <c:pt idx="11850">
                  <c:v>9.80823</c:v>
                </c:pt>
                <c:pt idx="11851">
                  <c:v>10.645899999999999</c:v>
                </c:pt>
                <c:pt idx="11852">
                  <c:v>10.230700000000001</c:v>
                </c:pt>
                <c:pt idx="11853">
                  <c:v>9.5486900000000006</c:v>
                </c:pt>
                <c:pt idx="11854">
                  <c:v>9.5486900000000006</c:v>
                </c:pt>
                <c:pt idx="11855">
                  <c:v>8.8666400000000003</c:v>
                </c:pt>
                <c:pt idx="11856">
                  <c:v>9.5486900000000006</c:v>
                </c:pt>
                <c:pt idx="11857">
                  <c:v>9.5486900000000006</c:v>
                </c:pt>
                <c:pt idx="11858">
                  <c:v>9.5486900000000006</c:v>
                </c:pt>
                <c:pt idx="11859">
                  <c:v>9.5486900000000006</c:v>
                </c:pt>
                <c:pt idx="11860">
                  <c:v>9.5486900000000006</c:v>
                </c:pt>
                <c:pt idx="11861">
                  <c:v>9.5486900000000006</c:v>
                </c:pt>
                <c:pt idx="11862">
                  <c:v>12.276899999999999</c:v>
                </c:pt>
                <c:pt idx="11863">
                  <c:v>12.276899999999999</c:v>
                </c:pt>
                <c:pt idx="11864">
                  <c:v>12.9589</c:v>
                </c:pt>
                <c:pt idx="11865">
                  <c:v>12.9589</c:v>
                </c:pt>
                <c:pt idx="11866">
                  <c:v>11.594799999999999</c:v>
                </c:pt>
                <c:pt idx="11867">
                  <c:v>10.912800000000001</c:v>
                </c:pt>
                <c:pt idx="11868">
                  <c:v>10.912800000000001</c:v>
                </c:pt>
                <c:pt idx="11869">
                  <c:v>10.230700000000001</c:v>
                </c:pt>
                <c:pt idx="11870">
                  <c:v>10.230700000000001</c:v>
                </c:pt>
                <c:pt idx="11871">
                  <c:v>10.230700000000001</c:v>
                </c:pt>
                <c:pt idx="11872">
                  <c:v>8.8666400000000003</c:v>
                </c:pt>
                <c:pt idx="11873">
                  <c:v>8.18459</c:v>
                </c:pt>
                <c:pt idx="11874">
                  <c:v>7.5025399999999998</c:v>
                </c:pt>
                <c:pt idx="11875">
                  <c:v>7.5025399999999998</c:v>
                </c:pt>
                <c:pt idx="11876">
                  <c:v>8.18459</c:v>
                </c:pt>
                <c:pt idx="11877">
                  <c:v>8.8666400000000003</c:v>
                </c:pt>
                <c:pt idx="11878">
                  <c:v>8.8666400000000003</c:v>
                </c:pt>
                <c:pt idx="11879">
                  <c:v>6.8204900000000004</c:v>
                </c:pt>
                <c:pt idx="11880">
                  <c:v>8.18459</c:v>
                </c:pt>
                <c:pt idx="11881">
                  <c:v>6.8204900000000004</c:v>
                </c:pt>
                <c:pt idx="11882">
                  <c:v>6.1384400000000001</c:v>
                </c:pt>
                <c:pt idx="11883">
                  <c:v>5.4563899999999999</c:v>
                </c:pt>
                <c:pt idx="11884">
                  <c:v>6.8204900000000004</c:v>
                </c:pt>
                <c:pt idx="11885">
                  <c:v>6.8204900000000004</c:v>
                </c:pt>
                <c:pt idx="11886">
                  <c:v>8.18459</c:v>
                </c:pt>
                <c:pt idx="11887">
                  <c:v>8.8666400000000003</c:v>
                </c:pt>
                <c:pt idx="11888">
                  <c:v>8.8666400000000003</c:v>
                </c:pt>
                <c:pt idx="11889">
                  <c:v>9.5486900000000006</c:v>
                </c:pt>
                <c:pt idx="11890">
                  <c:v>9.5486900000000006</c:v>
                </c:pt>
                <c:pt idx="11891">
                  <c:v>10.230700000000001</c:v>
                </c:pt>
                <c:pt idx="11892">
                  <c:v>10.912800000000001</c:v>
                </c:pt>
                <c:pt idx="11893">
                  <c:v>10.230700000000001</c:v>
                </c:pt>
                <c:pt idx="11894">
                  <c:v>11.594799999999999</c:v>
                </c:pt>
                <c:pt idx="11895">
                  <c:v>10.912800000000001</c:v>
                </c:pt>
                <c:pt idx="11896">
                  <c:v>11.594799999999999</c:v>
                </c:pt>
                <c:pt idx="11897">
                  <c:v>10.912800000000001</c:v>
                </c:pt>
                <c:pt idx="11898">
                  <c:v>10.912800000000001</c:v>
                </c:pt>
                <c:pt idx="11899">
                  <c:v>12.9589</c:v>
                </c:pt>
                <c:pt idx="11900">
                  <c:v>12.9589</c:v>
                </c:pt>
                <c:pt idx="11901">
                  <c:v>12.276899999999999</c:v>
                </c:pt>
                <c:pt idx="11902">
                  <c:v>12.9589</c:v>
                </c:pt>
                <c:pt idx="11903">
                  <c:v>11.594799999999999</c:v>
                </c:pt>
                <c:pt idx="11904">
                  <c:v>10.912800000000001</c:v>
                </c:pt>
                <c:pt idx="11905">
                  <c:v>10.230700000000001</c:v>
                </c:pt>
                <c:pt idx="11906">
                  <c:v>10.912800000000001</c:v>
                </c:pt>
                <c:pt idx="11907">
                  <c:v>10.912800000000001</c:v>
                </c:pt>
                <c:pt idx="11908">
                  <c:v>12.276899999999999</c:v>
                </c:pt>
                <c:pt idx="11909">
                  <c:v>11.594799999999999</c:v>
                </c:pt>
                <c:pt idx="11910">
                  <c:v>12.9589</c:v>
                </c:pt>
                <c:pt idx="11911">
                  <c:v>11.594799999999999</c:v>
                </c:pt>
                <c:pt idx="11912">
                  <c:v>11.594799999999999</c:v>
                </c:pt>
                <c:pt idx="11913">
                  <c:v>14.323</c:v>
                </c:pt>
                <c:pt idx="11914">
                  <c:v>13.641</c:v>
                </c:pt>
                <c:pt idx="11915">
                  <c:v>12.9589</c:v>
                </c:pt>
                <c:pt idx="11916">
                  <c:v>12.276899999999999</c:v>
                </c:pt>
                <c:pt idx="11917">
                  <c:v>10.912800000000001</c:v>
                </c:pt>
                <c:pt idx="11918">
                  <c:v>12.9589</c:v>
                </c:pt>
                <c:pt idx="11919">
                  <c:v>11.594799999999999</c:v>
                </c:pt>
                <c:pt idx="11920">
                  <c:v>10.912800000000001</c:v>
                </c:pt>
                <c:pt idx="11921">
                  <c:v>10.912800000000001</c:v>
                </c:pt>
                <c:pt idx="11922">
                  <c:v>11.594799999999999</c:v>
                </c:pt>
                <c:pt idx="11923">
                  <c:v>10.230700000000001</c:v>
                </c:pt>
                <c:pt idx="11924">
                  <c:v>10.912800000000001</c:v>
                </c:pt>
                <c:pt idx="11925">
                  <c:v>8.8666400000000003</c:v>
                </c:pt>
                <c:pt idx="11926">
                  <c:v>8.8666400000000003</c:v>
                </c:pt>
                <c:pt idx="11927">
                  <c:v>8.8666400000000003</c:v>
                </c:pt>
                <c:pt idx="11928">
                  <c:v>8.8666400000000003</c:v>
                </c:pt>
                <c:pt idx="11929">
                  <c:v>9.5486900000000006</c:v>
                </c:pt>
                <c:pt idx="11930">
                  <c:v>8.8666400000000003</c:v>
                </c:pt>
                <c:pt idx="11931">
                  <c:v>8.18459</c:v>
                </c:pt>
                <c:pt idx="11932">
                  <c:v>8.8666400000000003</c:v>
                </c:pt>
                <c:pt idx="11933">
                  <c:v>8.8666400000000003</c:v>
                </c:pt>
                <c:pt idx="11934">
                  <c:v>8.8666400000000003</c:v>
                </c:pt>
                <c:pt idx="11935">
                  <c:v>9.5486900000000006</c:v>
                </c:pt>
                <c:pt idx="11936">
                  <c:v>8.8666400000000003</c:v>
                </c:pt>
                <c:pt idx="11937">
                  <c:v>8.8666400000000003</c:v>
                </c:pt>
                <c:pt idx="11938">
                  <c:v>9.5486900000000006</c:v>
                </c:pt>
                <c:pt idx="11939">
                  <c:v>9.5486900000000006</c:v>
                </c:pt>
                <c:pt idx="11940">
                  <c:v>8.8666400000000003</c:v>
                </c:pt>
                <c:pt idx="11941">
                  <c:v>8.8666400000000003</c:v>
                </c:pt>
                <c:pt idx="11942">
                  <c:v>8.18459</c:v>
                </c:pt>
                <c:pt idx="11943">
                  <c:v>8.18459</c:v>
                </c:pt>
                <c:pt idx="11944">
                  <c:v>8.18459</c:v>
                </c:pt>
                <c:pt idx="11945">
                  <c:v>8.8666400000000003</c:v>
                </c:pt>
                <c:pt idx="11946">
                  <c:v>6.8204900000000004</c:v>
                </c:pt>
                <c:pt idx="11947">
                  <c:v>6.8204900000000004</c:v>
                </c:pt>
                <c:pt idx="11948">
                  <c:v>6.1384400000000001</c:v>
                </c:pt>
                <c:pt idx="11949">
                  <c:v>6.1384400000000001</c:v>
                </c:pt>
                <c:pt idx="11950">
                  <c:v>5.4563899999999999</c:v>
                </c:pt>
                <c:pt idx="11951">
                  <c:v>6.1384400000000001</c:v>
                </c:pt>
                <c:pt idx="11952">
                  <c:v>6.1384400000000001</c:v>
                </c:pt>
                <c:pt idx="11953">
                  <c:v>5.4563899999999999</c:v>
                </c:pt>
                <c:pt idx="11954">
                  <c:v>4.7743399999999996</c:v>
                </c:pt>
                <c:pt idx="11955">
                  <c:v>6.1384400000000001</c:v>
                </c:pt>
                <c:pt idx="11956">
                  <c:v>5.4563899999999999</c:v>
                </c:pt>
                <c:pt idx="11957">
                  <c:v>5.4563899999999999</c:v>
                </c:pt>
                <c:pt idx="11958">
                  <c:v>5.4563899999999999</c:v>
                </c:pt>
                <c:pt idx="11959">
                  <c:v>5.4563899999999999</c:v>
                </c:pt>
                <c:pt idx="11960">
                  <c:v>6.1384400000000001</c:v>
                </c:pt>
                <c:pt idx="11961">
                  <c:v>6.1384400000000001</c:v>
                </c:pt>
                <c:pt idx="11962">
                  <c:v>6.8204900000000004</c:v>
                </c:pt>
                <c:pt idx="11963">
                  <c:v>5.4563899999999999</c:v>
                </c:pt>
                <c:pt idx="11964">
                  <c:v>5.4563899999999999</c:v>
                </c:pt>
                <c:pt idx="11965">
                  <c:v>5.4563899999999999</c:v>
                </c:pt>
                <c:pt idx="11966">
                  <c:v>5.4563899999999999</c:v>
                </c:pt>
                <c:pt idx="11967">
                  <c:v>5.4563899999999999</c:v>
                </c:pt>
                <c:pt idx="11968">
                  <c:v>5.4563899999999999</c:v>
                </c:pt>
                <c:pt idx="11969">
                  <c:v>6.1384400000000001</c:v>
                </c:pt>
                <c:pt idx="11970">
                  <c:v>6.1384400000000001</c:v>
                </c:pt>
                <c:pt idx="11971">
                  <c:v>6.8204900000000004</c:v>
                </c:pt>
                <c:pt idx="11972">
                  <c:v>6.1384400000000001</c:v>
                </c:pt>
                <c:pt idx="11973">
                  <c:v>5.4563899999999999</c:v>
                </c:pt>
                <c:pt idx="11974">
                  <c:v>5.4563899999999999</c:v>
                </c:pt>
                <c:pt idx="11975">
                  <c:v>6.1384400000000001</c:v>
                </c:pt>
                <c:pt idx="11976">
                  <c:v>8.18459</c:v>
                </c:pt>
                <c:pt idx="11977">
                  <c:v>7.5025399999999998</c:v>
                </c:pt>
                <c:pt idx="11978">
                  <c:v>7.5025399999999998</c:v>
                </c:pt>
                <c:pt idx="11979">
                  <c:v>7.5025399999999998</c:v>
                </c:pt>
                <c:pt idx="11980">
                  <c:v>7.5025399999999998</c:v>
                </c:pt>
                <c:pt idx="11981">
                  <c:v>9.5486900000000006</c:v>
                </c:pt>
                <c:pt idx="11982">
                  <c:v>11.594799999999999</c:v>
                </c:pt>
                <c:pt idx="11983">
                  <c:v>10.912800000000001</c:v>
                </c:pt>
                <c:pt idx="11984">
                  <c:v>10.912800000000001</c:v>
                </c:pt>
                <c:pt idx="11985">
                  <c:v>10.230700000000001</c:v>
                </c:pt>
                <c:pt idx="11986">
                  <c:v>9.5486900000000006</c:v>
                </c:pt>
                <c:pt idx="11987">
                  <c:v>8.8666400000000003</c:v>
                </c:pt>
                <c:pt idx="11988">
                  <c:v>9.5486900000000006</c:v>
                </c:pt>
                <c:pt idx="11989">
                  <c:v>9.5486900000000006</c:v>
                </c:pt>
                <c:pt idx="11990">
                  <c:v>10.230700000000001</c:v>
                </c:pt>
                <c:pt idx="11991">
                  <c:v>10.912800000000001</c:v>
                </c:pt>
                <c:pt idx="11992">
                  <c:v>10.912800000000001</c:v>
                </c:pt>
                <c:pt idx="11993">
                  <c:v>9.5486900000000006</c:v>
                </c:pt>
                <c:pt idx="11994">
                  <c:v>9.5486900000000006</c:v>
                </c:pt>
                <c:pt idx="11995">
                  <c:v>10.230700000000001</c:v>
                </c:pt>
                <c:pt idx="11996">
                  <c:v>10.230700000000001</c:v>
                </c:pt>
                <c:pt idx="11997">
                  <c:v>10.912800000000001</c:v>
                </c:pt>
                <c:pt idx="11998">
                  <c:v>10.912800000000001</c:v>
                </c:pt>
                <c:pt idx="11999">
                  <c:v>10.230700000000001</c:v>
                </c:pt>
                <c:pt idx="12000">
                  <c:v>9.5486900000000006</c:v>
                </c:pt>
                <c:pt idx="12001">
                  <c:v>9.5486900000000006</c:v>
                </c:pt>
                <c:pt idx="12002">
                  <c:v>9.5486900000000006</c:v>
                </c:pt>
                <c:pt idx="12003">
                  <c:v>9.5486900000000006</c:v>
                </c:pt>
                <c:pt idx="12004">
                  <c:v>8.8666400000000003</c:v>
                </c:pt>
                <c:pt idx="12005">
                  <c:v>8.8666400000000003</c:v>
                </c:pt>
                <c:pt idx="12006">
                  <c:v>8.8666400000000003</c:v>
                </c:pt>
                <c:pt idx="12007">
                  <c:v>8.18459</c:v>
                </c:pt>
                <c:pt idx="12008">
                  <c:v>7.5025399999999998</c:v>
                </c:pt>
                <c:pt idx="12009">
                  <c:v>16.635300000000001</c:v>
                </c:pt>
                <c:pt idx="12010">
                  <c:v>6.9596799999999996</c:v>
                </c:pt>
                <c:pt idx="12011">
                  <c:v>17.488399999999999</c:v>
                </c:pt>
                <c:pt idx="12012">
                  <c:v>19.212599999999998</c:v>
                </c:pt>
                <c:pt idx="12013">
                  <c:v>15.1007</c:v>
                </c:pt>
                <c:pt idx="12014">
                  <c:v>16.635300000000001</c:v>
                </c:pt>
                <c:pt idx="12015">
                  <c:v>14.1357</c:v>
                </c:pt>
                <c:pt idx="12016">
                  <c:v>12.3169</c:v>
                </c:pt>
                <c:pt idx="12017">
                  <c:v>10.891</c:v>
                </c:pt>
                <c:pt idx="12018">
                  <c:v>9.7784800000000001</c:v>
                </c:pt>
                <c:pt idx="12019">
                  <c:v>8.85778</c:v>
                </c:pt>
                <c:pt idx="12020">
                  <c:v>8.1075700000000008</c:v>
                </c:pt>
                <c:pt idx="12021">
                  <c:v>7.4642900000000001</c:v>
                </c:pt>
                <c:pt idx="12022">
                  <c:v>7.7899000000000003</c:v>
                </c:pt>
                <c:pt idx="12023">
                  <c:v>8.0620499999999993</c:v>
                </c:pt>
                <c:pt idx="12024">
                  <c:v>7.5531499999999996</c:v>
                </c:pt>
                <c:pt idx="12025">
                  <c:v>7.0972799999999996</c:v>
                </c:pt>
                <c:pt idx="12026">
                  <c:v>8.18459</c:v>
                </c:pt>
                <c:pt idx="12027">
                  <c:v>8.8666400000000003</c:v>
                </c:pt>
                <c:pt idx="12028">
                  <c:v>6.8204900000000004</c:v>
                </c:pt>
                <c:pt idx="12029">
                  <c:v>5.4563899999999999</c:v>
                </c:pt>
                <c:pt idx="12030">
                  <c:v>6.1384400000000001</c:v>
                </c:pt>
                <c:pt idx="12031">
                  <c:v>4.7743399999999996</c:v>
                </c:pt>
                <c:pt idx="12032">
                  <c:v>4.7743399999999996</c:v>
                </c:pt>
                <c:pt idx="12033">
                  <c:v>4.7743399999999996</c:v>
                </c:pt>
                <c:pt idx="12034">
                  <c:v>4.7743399999999996</c:v>
                </c:pt>
                <c:pt idx="12035">
                  <c:v>6.1384400000000001</c:v>
                </c:pt>
                <c:pt idx="12036">
                  <c:v>6.1384400000000001</c:v>
                </c:pt>
                <c:pt idx="12037">
                  <c:v>6.1384400000000001</c:v>
                </c:pt>
                <c:pt idx="12038">
                  <c:v>6.1384400000000001</c:v>
                </c:pt>
                <c:pt idx="12039">
                  <c:v>6.1384400000000001</c:v>
                </c:pt>
                <c:pt idx="12040">
                  <c:v>6.8204900000000004</c:v>
                </c:pt>
                <c:pt idx="12041">
                  <c:v>7.5025399999999998</c:v>
                </c:pt>
                <c:pt idx="12042">
                  <c:v>8.18459</c:v>
                </c:pt>
                <c:pt idx="12043">
                  <c:v>6.8204900000000004</c:v>
                </c:pt>
                <c:pt idx="12044">
                  <c:v>6.1384400000000001</c:v>
                </c:pt>
                <c:pt idx="12045">
                  <c:v>6.8204900000000004</c:v>
                </c:pt>
                <c:pt idx="12046">
                  <c:v>8.18459</c:v>
                </c:pt>
                <c:pt idx="12047">
                  <c:v>8.8666400000000003</c:v>
                </c:pt>
                <c:pt idx="12048">
                  <c:v>8.8666400000000003</c:v>
                </c:pt>
                <c:pt idx="12049">
                  <c:v>10.230700000000001</c:v>
                </c:pt>
                <c:pt idx="12050">
                  <c:v>10.230700000000001</c:v>
                </c:pt>
                <c:pt idx="12051">
                  <c:v>10.230700000000001</c:v>
                </c:pt>
                <c:pt idx="12052">
                  <c:v>10.230700000000001</c:v>
                </c:pt>
                <c:pt idx="12053">
                  <c:v>10.230700000000001</c:v>
                </c:pt>
                <c:pt idx="12054">
                  <c:v>10.230700000000001</c:v>
                </c:pt>
                <c:pt idx="12055">
                  <c:v>11.594799999999999</c:v>
                </c:pt>
                <c:pt idx="12056">
                  <c:v>10.912800000000001</c:v>
                </c:pt>
                <c:pt idx="12057">
                  <c:v>11.594799999999999</c:v>
                </c:pt>
                <c:pt idx="12058">
                  <c:v>9.5486900000000006</c:v>
                </c:pt>
                <c:pt idx="12059">
                  <c:v>9.5486900000000006</c:v>
                </c:pt>
                <c:pt idx="12060">
                  <c:v>9.5486900000000006</c:v>
                </c:pt>
                <c:pt idx="12061">
                  <c:v>8.8666400000000003</c:v>
                </c:pt>
                <c:pt idx="12062">
                  <c:v>12.276899999999999</c:v>
                </c:pt>
                <c:pt idx="12063">
                  <c:v>11.594799999999999</c:v>
                </c:pt>
                <c:pt idx="12064">
                  <c:v>9.5486900000000006</c:v>
                </c:pt>
                <c:pt idx="12065">
                  <c:v>10.230700000000001</c:v>
                </c:pt>
                <c:pt idx="12066">
                  <c:v>8.8666400000000003</c:v>
                </c:pt>
                <c:pt idx="12067">
                  <c:v>8.8666400000000003</c:v>
                </c:pt>
                <c:pt idx="12068">
                  <c:v>10.230700000000001</c:v>
                </c:pt>
                <c:pt idx="12069">
                  <c:v>12.276899999999999</c:v>
                </c:pt>
                <c:pt idx="12070">
                  <c:v>12.276899999999999</c:v>
                </c:pt>
                <c:pt idx="12071">
                  <c:v>12.276899999999999</c:v>
                </c:pt>
                <c:pt idx="12072">
                  <c:v>11.594799999999999</c:v>
                </c:pt>
                <c:pt idx="12073">
                  <c:v>11.594799999999999</c:v>
                </c:pt>
                <c:pt idx="12074">
                  <c:v>11.594799999999999</c:v>
                </c:pt>
                <c:pt idx="12075">
                  <c:v>10.912800000000001</c:v>
                </c:pt>
                <c:pt idx="12076">
                  <c:v>10.912800000000001</c:v>
                </c:pt>
                <c:pt idx="12077">
                  <c:v>10.912800000000001</c:v>
                </c:pt>
                <c:pt idx="12078">
                  <c:v>12.276899999999999</c:v>
                </c:pt>
                <c:pt idx="12079">
                  <c:v>10.912800000000001</c:v>
                </c:pt>
                <c:pt idx="12080">
                  <c:v>10.230700000000001</c:v>
                </c:pt>
                <c:pt idx="12081">
                  <c:v>10.230700000000001</c:v>
                </c:pt>
                <c:pt idx="12082">
                  <c:v>8.8666400000000003</c:v>
                </c:pt>
                <c:pt idx="12083">
                  <c:v>8.8666400000000003</c:v>
                </c:pt>
                <c:pt idx="12084">
                  <c:v>8.8666400000000003</c:v>
                </c:pt>
                <c:pt idx="12085">
                  <c:v>8.8666400000000003</c:v>
                </c:pt>
                <c:pt idx="12086">
                  <c:v>6.8204900000000004</c:v>
                </c:pt>
                <c:pt idx="12087">
                  <c:v>6.1384400000000001</c:v>
                </c:pt>
                <c:pt idx="12088">
                  <c:v>7.5025399999999998</c:v>
                </c:pt>
                <c:pt idx="12089">
                  <c:v>7.5025399999999998</c:v>
                </c:pt>
                <c:pt idx="12090">
                  <c:v>6.8204900000000004</c:v>
                </c:pt>
                <c:pt idx="12091">
                  <c:v>6.8204900000000004</c:v>
                </c:pt>
                <c:pt idx="12092">
                  <c:v>6.8204900000000004</c:v>
                </c:pt>
                <c:pt idx="12093">
                  <c:v>6.8204900000000004</c:v>
                </c:pt>
                <c:pt idx="12094">
                  <c:v>8.18459</c:v>
                </c:pt>
                <c:pt idx="12095">
                  <c:v>8.18459</c:v>
                </c:pt>
                <c:pt idx="12096">
                  <c:v>8.8666400000000003</c:v>
                </c:pt>
                <c:pt idx="12097">
                  <c:v>9.5486900000000006</c:v>
                </c:pt>
                <c:pt idx="12098">
                  <c:v>10.230700000000001</c:v>
                </c:pt>
                <c:pt idx="12099">
                  <c:v>11.594799999999999</c:v>
                </c:pt>
                <c:pt idx="12100">
                  <c:v>12.276899999999999</c:v>
                </c:pt>
                <c:pt idx="12101">
                  <c:v>12.276899999999999</c:v>
                </c:pt>
                <c:pt idx="12102">
                  <c:v>12.9589</c:v>
                </c:pt>
                <c:pt idx="12103">
                  <c:v>12.9589</c:v>
                </c:pt>
                <c:pt idx="12104">
                  <c:v>12.276899999999999</c:v>
                </c:pt>
                <c:pt idx="12105">
                  <c:v>10.230700000000001</c:v>
                </c:pt>
                <c:pt idx="12106">
                  <c:v>10.912800000000001</c:v>
                </c:pt>
                <c:pt idx="12107">
                  <c:v>10.912800000000001</c:v>
                </c:pt>
                <c:pt idx="12108">
                  <c:v>10.912800000000001</c:v>
                </c:pt>
                <c:pt idx="12109">
                  <c:v>10.912800000000001</c:v>
                </c:pt>
                <c:pt idx="12110">
                  <c:v>11.594799999999999</c:v>
                </c:pt>
                <c:pt idx="12111">
                  <c:v>11.594799999999999</c:v>
                </c:pt>
                <c:pt idx="12112">
                  <c:v>10.912800000000001</c:v>
                </c:pt>
                <c:pt idx="12113">
                  <c:v>8.8666400000000003</c:v>
                </c:pt>
                <c:pt idx="12114">
                  <c:v>6.8204900000000004</c:v>
                </c:pt>
                <c:pt idx="12115">
                  <c:v>6.1384400000000001</c:v>
                </c:pt>
                <c:pt idx="12116">
                  <c:v>5.4563899999999999</c:v>
                </c:pt>
                <c:pt idx="12117">
                  <c:v>5.4563899999999999</c:v>
                </c:pt>
                <c:pt idx="12118">
                  <c:v>6.8204900000000004</c:v>
                </c:pt>
                <c:pt idx="12119">
                  <c:v>6.1384400000000001</c:v>
                </c:pt>
                <c:pt idx="12120">
                  <c:v>6.8204900000000004</c:v>
                </c:pt>
                <c:pt idx="12121">
                  <c:v>8.18459</c:v>
                </c:pt>
                <c:pt idx="12122">
                  <c:v>8.8666400000000003</c:v>
                </c:pt>
                <c:pt idx="12123">
                  <c:v>8.8666400000000003</c:v>
                </c:pt>
                <c:pt idx="12124">
                  <c:v>8.8666400000000003</c:v>
                </c:pt>
                <c:pt idx="12125">
                  <c:v>10.912800000000001</c:v>
                </c:pt>
                <c:pt idx="12126">
                  <c:v>11.594799999999999</c:v>
                </c:pt>
                <c:pt idx="12127">
                  <c:v>11.594799999999999</c:v>
                </c:pt>
                <c:pt idx="12128">
                  <c:v>10.912800000000001</c:v>
                </c:pt>
                <c:pt idx="12129">
                  <c:v>12.276899999999999</c:v>
                </c:pt>
                <c:pt idx="12130">
                  <c:v>12.276899999999999</c:v>
                </c:pt>
                <c:pt idx="12131">
                  <c:v>12.276899999999999</c:v>
                </c:pt>
                <c:pt idx="12132">
                  <c:v>12.276899999999999</c:v>
                </c:pt>
                <c:pt idx="12133">
                  <c:v>11.594799999999999</c:v>
                </c:pt>
                <c:pt idx="12134">
                  <c:v>12.276899999999999</c:v>
                </c:pt>
                <c:pt idx="12135">
                  <c:v>10.912800000000001</c:v>
                </c:pt>
                <c:pt idx="12136">
                  <c:v>13.641</c:v>
                </c:pt>
                <c:pt idx="12137">
                  <c:v>12.9589</c:v>
                </c:pt>
                <c:pt idx="12138">
                  <c:v>11.594799999999999</c:v>
                </c:pt>
                <c:pt idx="12139">
                  <c:v>11.594799999999999</c:v>
                </c:pt>
                <c:pt idx="12140">
                  <c:v>12.276899999999999</c:v>
                </c:pt>
                <c:pt idx="12141">
                  <c:v>13.641</c:v>
                </c:pt>
                <c:pt idx="12142">
                  <c:v>11.594799999999999</c:v>
                </c:pt>
                <c:pt idx="12143">
                  <c:v>12.9589</c:v>
                </c:pt>
                <c:pt idx="12144">
                  <c:v>12.9589</c:v>
                </c:pt>
                <c:pt idx="12145">
                  <c:v>12.9589</c:v>
                </c:pt>
                <c:pt idx="12146">
                  <c:v>12.9589</c:v>
                </c:pt>
                <c:pt idx="12147">
                  <c:v>13.641</c:v>
                </c:pt>
                <c:pt idx="12148">
                  <c:v>15.687099999999999</c:v>
                </c:pt>
                <c:pt idx="12149">
                  <c:v>16.369199999999999</c:v>
                </c:pt>
                <c:pt idx="12150">
                  <c:v>17.7333</c:v>
                </c:pt>
                <c:pt idx="12151">
                  <c:v>17.7333</c:v>
                </c:pt>
                <c:pt idx="12152">
                  <c:v>17.051200000000001</c:v>
                </c:pt>
                <c:pt idx="12153">
                  <c:v>16.369199999999999</c:v>
                </c:pt>
                <c:pt idx="12154">
                  <c:v>15.005100000000001</c:v>
                </c:pt>
                <c:pt idx="12155">
                  <c:v>16.369199999999999</c:v>
                </c:pt>
                <c:pt idx="12156">
                  <c:v>16.369199999999999</c:v>
                </c:pt>
                <c:pt idx="12157">
                  <c:v>16.369199999999999</c:v>
                </c:pt>
                <c:pt idx="12158">
                  <c:v>17.051200000000001</c:v>
                </c:pt>
                <c:pt idx="12159">
                  <c:v>16.369199999999999</c:v>
                </c:pt>
                <c:pt idx="12160">
                  <c:v>15.687099999999999</c:v>
                </c:pt>
                <c:pt idx="12161">
                  <c:v>15.005100000000001</c:v>
                </c:pt>
                <c:pt idx="12162">
                  <c:v>15.005100000000001</c:v>
                </c:pt>
                <c:pt idx="12163">
                  <c:v>14.323</c:v>
                </c:pt>
                <c:pt idx="12164">
                  <c:v>12.9589</c:v>
                </c:pt>
                <c:pt idx="12165">
                  <c:v>11.594799999999999</c:v>
                </c:pt>
                <c:pt idx="12166">
                  <c:v>12.276899999999999</c:v>
                </c:pt>
                <c:pt idx="12167">
                  <c:v>11.594799999999999</c:v>
                </c:pt>
                <c:pt idx="12168">
                  <c:v>10.912800000000001</c:v>
                </c:pt>
                <c:pt idx="12169">
                  <c:v>11.594799999999999</c:v>
                </c:pt>
                <c:pt idx="12170">
                  <c:v>10.912800000000001</c:v>
                </c:pt>
                <c:pt idx="12171">
                  <c:v>11.594799999999999</c:v>
                </c:pt>
                <c:pt idx="12172">
                  <c:v>10.912800000000001</c:v>
                </c:pt>
                <c:pt idx="12173">
                  <c:v>10.230700000000001</c:v>
                </c:pt>
                <c:pt idx="12174">
                  <c:v>10.912800000000001</c:v>
                </c:pt>
                <c:pt idx="12175">
                  <c:v>10.912800000000001</c:v>
                </c:pt>
                <c:pt idx="12176">
                  <c:v>9.5486900000000006</c:v>
                </c:pt>
                <c:pt idx="12177">
                  <c:v>8.8666400000000003</c:v>
                </c:pt>
                <c:pt idx="12178">
                  <c:v>8.8666400000000003</c:v>
                </c:pt>
                <c:pt idx="12179">
                  <c:v>8.18459</c:v>
                </c:pt>
                <c:pt idx="12180">
                  <c:v>8.18459</c:v>
                </c:pt>
                <c:pt idx="12181">
                  <c:v>7.5025399999999998</c:v>
                </c:pt>
                <c:pt idx="12182">
                  <c:v>8.18459</c:v>
                </c:pt>
                <c:pt idx="12183">
                  <c:v>0</c:v>
                </c:pt>
                <c:pt idx="12184">
                  <c:v>13.9194</c:v>
                </c:pt>
                <c:pt idx="12185">
                  <c:v>13.116300000000001</c:v>
                </c:pt>
                <c:pt idx="12186">
                  <c:v>12.808400000000001</c:v>
                </c:pt>
                <c:pt idx="12187">
                  <c:v>12.5839</c:v>
                </c:pt>
                <c:pt idx="12188">
                  <c:v>12.4765</c:v>
                </c:pt>
                <c:pt idx="12189">
                  <c:v>12.3688</c:v>
                </c:pt>
                <c:pt idx="12190">
                  <c:v>10.7773</c:v>
                </c:pt>
                <c:pt idx="12191">
                  <c:v>10.891</c:v>
                </c:pt>
                <c:pt idx="12192">
                  <c:v>11.0008</c:v>
                </c:pt>
                <c:pt idx="12193">
                  <c:v>12.179399999999999</c:v>
                </c:pt>
                <c:pt idx="12194">
                  <c:v>12.1614</c:v>
                </c:pt>
                <c:pt idx="12195">
                  <c:v>11.196400000000001</c:v>
                </c:pt>
                <c:pt idx="12196">
                  <c:v>10.3865</c:v>
                </c:pt>
                <c:pt idx="12197">
                  <c:v>12.0931</c:v>
                </c:pt>
                <c:pt idx="12198">
                  <c:v>11.329700000000001</c:v>
                </c:pt>
                <c:pt idx="12199">
                  <c:v>11.355700000000001</c:v>
                </c:pt>
                <c:pt idx="12200">
                  <c:v>11.594799999999999</c:v>
                </c:pt>
                <c:pt idx="12201">
                  <c:v>10.230700000000001</c:v>
                </c:pt>
                <c:pt idx="12202">
                  <c:v>10.230700000000001</c:v>
                </c:pt>
                <c:pt idx="12203">
                  <c:v>10.912800000000001</c:v>
                </c:pt>
                <c:pt idx="12204">
                  <c:v>10.912800000000001</c:v>
                </c:pt>
                <c:pt idx="12205">
                  <c:v>9.5486900000000006</c:v>
                </c:pt>
                <c:pt idx="12206">
                  <c:v>8.8666400000000003</c:v>
                </c:pt>
                <c:pt idx="12207">
                  <c:v>8.8666400000000003</c:v>
                </c:pt>
                <c:pt idx="12208">
                  <c:v>10.230700000000001</c:v>
                </c:pt>
                <c:pt idx="12209">
                  <c:v>9.5486900000000006</c:v>
                </c:pt>
                <c:pt idx="12210">
                  <c:v>9.5486900000000006</c:v>
                </c:pt>
                <c:pt idx="12211">
                  <c:v>9.5486900000000006</c:v>
                </c:pt>
                <c:pt idx="12212">
                  <c:v>9.5486900000000006</c:v>
                </c:pt>
                <c:pt idx="12213">
                  <c:v>10.912800000000001</c:v>
                </c:pt>
                <c:pt idx="12214">
                  <c:v>10.912800000000001</c:v>
                </c:pt>
                <c:pt idx="12215">
                  <c:v>9.5486900000000006</c:v>
                </c:pt>
                <c:pt idx="12216">
                  <c:v>10.230700000000001</c:v>
                </c:pt>
                <c:pt idx="12217">
                  <c:v>9.5486900000000006</c:v>
                </c:pt>
                <c:pt idx="12218">
                  <c:v>8.8666400000000003</c:v>
                </c:pt>
                <c:pt idx="12219">
                  <c:v>8.18459</c:v>
                </c:pt>
                <c:pt idx="12220">
                  <c:v>8.8666400000000003</c:v>
                </c:pt>
                <c:pt idx="12221">
                  <c:v>8.8666400000000003</c:v>
                </c:pt>
                <c:pt idx="12222">
                  <c:v>8.18459</c:v>
                </c:pt>
                <c:pt idx="12223">
                  <c:v>9.5486900000000006</c:v>
                </c:pt>
                <c:pt idx="12224">
                  <c:v>9.5486900000000006</c:v>
                </c:pt>
                <c:pt idx="12225">
                  <c:v>9.5486900000000006</c:v>
                </c:pt>
                <c:pt idx="12226">
                  <c:v>8.18459</c:v>
                </c:pt>
                <c:pt idx="12227">
                  <c:v>8.8666400000000003</c:v>
                </c:pt>
                <c:pt idx="12228">
                  <c:v>8.18459</c:v>
                </c:pt>
                <c:pt idx="12229">
                  <c:v>8.18459</c:v>
                </c:pt>
                <c:pt idx="12230">
                  <c:v>7.5025399999999998</c:v>
                </c:pt>
                <c:pt idx="12231">
                  <c:v>6.1384400000000001</c:v>
                </c:pt>
                <c:pt idx="12232">
                  <c:v>6.8204900000000004</c:v>
                </c:pt>
                <c:pt idx="12233">
                  <c:v>6.1384400000000001</c:v>
                </c:pt>
                <c:pt idx="12234">
                  <c:v>6.8204900000000004</c:v>
                </c:pt>
                <c:pt idx="12235">
                  <c:v>6.8204900000000004</c:v>
                </c:pt>
                <c:pt idx="12236">
                  <c:v>7.5025399999999998</c:v>
                </c:pt>
                <c:pt idx="12237">
                  <c:v>7.5025399999999998</c:v>
                </c:pt>
                <c:pt idx="12238">
                  <c:v>6.1384400000000001</c:v>
                </c:pt>
                <c:pt idx="12239">
                  <c:v>6.8204900000000004</c:v>
                </c:pt>
                <c:pt idx="12240">
                  <c:v>6.8204900000000004</c:v>
                </c:pt>
                <c:pt idx="12241">
                  <c:v>6.1384400000000001</c:v>
                </c:pt>
                <c:pt idx="12242">
                  <c:v>6.8204900000000004</c:v>
                </c:pt>
                <c:pt idx="12243">
                  <c:v>7.5025399999999998</c:v>
                </c:pt>
                <c:pt idx="12244">
                  <c:v>9.5486900000000006</c:v>
                </c:pt>
                <c:pt idx="12245">
                  <c:v>8.18459</c:v>
                </c:pt>
                <c:pt idx="12246">
                  <c:v>7.5025399999999998</c:v>
                </c:pt>
                <c:pt idx="12247">
                  <c:v>7.5025399999999998</c:v>
                </c:pt>
                <c:pt idx="12248">
                  <c:v>7.5025399999999998</c:v>
                </c:pt>
                <c:pt idx="12249">
                  <c:v>6.8204900000000004</c:v>
                </c:pt>
                <c:pt idx="12250">
                  <c:v>8.18459</c:v>
                </c:pt>
                <c:pt idx="12251">
                  <c:v>8.8666400000000003</c:v>
                </c:pt>
                <c:pt idx="12252">
                  <c:v>9.5486900000000006</c:v>
                </c:pt>
                <c:pt idx="12253">
                  <c:v>9.5486900000000006</c:v>
                </c:pt>
                <c:pt idx="12254">
                  <c:v>9.5486900000000006</c:v>
                </c:pt>
                <c:pt idx="12255">
                  <c:v>10.230700000000001</c:v>
                </c:pt>
                <c:pt idx="12256">
                  <c:v>10.912800000000001</c:v>
                </c:pt>
                <c:pt idx="12257">
                  <c:v>10.912800000000001</c:v>
                </c:pt>
                <c:pt idx="12258">
                  <c:v>10.912800000000001</c:v>
                </c:pt>
                <c:pt idx="12259">
                  <c:v>9.5486900000000006</c:v>
                </c:pt>
                <c:pt idx="12260">
                  <c:v>9.5486900000000006</c:v>
                </c:pt>
                <c:pt idx="12261">
                  <c:v>8.18459</c:v>
                </c:pt>
                <c:pt idx="12262">
                  <c:v>8.8666400000000003</c:v>
                </c:pt>
                <c:pt idx="12263">
                  <c:v>8.8666400000000003</c:v>
                </c:pt>
                <c:pt idx="12264">
                  <c:v>9.5486900000000006</c:v>
                </c:pt>
                <c:pt idx="12265">
                  <c:v>10.230700000000001</c:v>
                </c:pt>
                <c:pt idx="12266">
                  <c:v>11.594799999999999</c:v>
                </c:pt>
                <c:pt idx="12267">
                  <c:v>10.912800000000001</c:v>
                </c:pt>
                <c:pt idx="12268">
                  <c:v>9.5486900000000006</c:v>
                </c:pt>
                <c:pt idx="12269">
                  <c:v>8.18459</c:v>
                </c:pt>
                <c:pt idx="12270">
                  <c:v>8.18459</c:v>
                </c:pt>
                <c:pt idx="12271">
                  <c:v>7.5025399999999998</c:v>
                </c:pt>
                <c:pt idx="12272">
                  <c:v>6.8204900000000004</c:v>
                </c:pt>
                <c:pt idx="12273">
                  <c:v>6.1384400000000001</c:v>
                </c:pt>
                <c:pt idx="12274">
                  <c:v>5.4563899999999999</c:v>
                </c:pt>
                <c:pt idx="12275">
                  <c:v>5.4563899999999999</c:v>
                </c:pt>
                <c:pt idx="12276">
                  <c:v>7.5025399999999998</c:v>
                </c:pt>
                <c:pt idx="12277">
                  <c:v>8.8666400000000003</c:v>
                </c:pt>
                <c:pt idx="12278">
                  <c:v>7.5025399999999998</c:v>
                </c:pt>
                <c:pt idx="12279">
                  <c:v>8.18459</c:v>
                </c:pt>
                <c:pt idx="12280">
                  <c:v>8.8666400000000003</c:v>
                </c:pt>
                <c:pt idx="12281">
                  <c:v>9.5486900000000006</c:v>
                </c:pt>
                <c:pt idx="12282">
                  <c:v>8.8666400000000003</c:v>
                </c:pt>
                <c:pt idx="12283">
                  <c:v>8.18459</c:v>
                </c:pt>
                <c:pt idx="12284">
                  <c:v>8.8666400000000003</c:v>
                </c:pt>
                <c:pt idx="12285">
                  <c:v>8.8666400000000003</c:v>
                </c:pt>
                <c:pt idx="12286">
                  <c:v>8.8666400000000003</c:v>
                </c:pt>
                <c:pt idx="12287">
                  <c:v>9.5486900000000006</c:v>
                </c:pt>
                <c:pt idx="12288">
                  <c:v>9.5486900000000006</c:v>
                </c:pt>
                <c:pt idx="12289">
                  <c:v>10.230700000000001</c:v>
                </c:pt>
                <c:pt idx="12290">
                  <c:v>10.912800000000001</c:v>
                </c:pt>
                <c:pt idx="12291">
                  <c:v>12.276899999999999</c:v>
                </c:pt>
                <c:pt idx="12292">
                  <c:v>12.276899999999999</c:v>
                </c:pt>
                <c:pt idx="12293">
                  <c:v>11.594799999999999</c:v>
                </c:pt>
                <c:pt idx="12294">
                  <c:v>10.230700000000001</c:v>
                </c:pt>
                <c:pt idx="12295">
                  <c:v>9.5486900000000006</c:v>
                </c:pt>
                <c:pt idx="12296">
                  <c:v>8.8666400000000003</c:v>
                </c:pt>
                <c:pt idx="12297">
                  <c:v>8.8666400000000003</c:v>
                </c:pt>
                <c:pt idx="12298">
                  <c:v>8.18459</c:v>
                </c:pt>
                <c:pt idx="12299">
                  <c:v>8.18459</c:v>
                </c:pt>
                <c:pt idx="12300">
                  <c:v>7.5025399999999998</c:v>
                </c:pt>
                <c:pt idx="12301">
                  <c:v>8.18459</c:v>
                </c:pt>
                <c:pt idx="12302">
                  <c:v>7.5025399999999998</c:v>
                </c:pt>
                <c:pt idx="12303">
                  <c:v>7.5025399999999998</c:v>
                </c:pt>
                <c:pt idx="12304">
                  <c:v>8.18459</c:v>
                </c:pt>
                <c:pt idx="12305">
                  <c:v>9.5486900000000006</c:v>
                </c:pt>
                <c:pt idx="12306">
                  <c:v>9.5486900000000006</c:v>
                </c:pt>
                <c:pt idx="12307">
                  <c:v>8.8666400000000003</c:v>
                </c:pt>
                <c:pt idx="12308">
                  <c:v>8.18459</c:v>
                </c:pt>
                <c:pt idx="12309">
                  <c:v>8.18459</c:v>
                </c:pt>
                <c:pt idx="12310">
                  <c:v>8.18459</c:v>
                </c:pt>
                <c:pt idx="12311">
                  <c:v>8.8666400000000003</c:v>
                </c:pt>
                <c:pt idx="12312">
                  <c:v>10.230700000000001</c:v>
                </c:pt>
                <c:pt idx="12313">
                  <c:v>10.230700000000001</c:v>
                </c:pt>
                <c:pt idx="12314">
                  <c:v>10.230700000000001</c:v>
                </c:pt>
                <c:pt idx="12315">
                  <c:v>9.5486900000000006</c:v>
                </c:pt>
                <c:pt idx="12316">
                  <c:v>8.18459</c:v>
                </c:pt>
                <c:pt idx="12317">
                  <c:v>10.912800000000001</c:v>
                </c:pt>
                <c:pt idx="12318">
                  <c:v>10.912800000000001</c:v>
                </c:pt>
                <c:pt idx="12319">
                  <c:v>10.230700000000001</c:v>
                </c:pt>
                <c:pt idx="12320">
                  <c:v>10.230700000000001</c:v>
                </c:pt>
                <c:pt idx="12321">
                  <c:v>9.5486900000000006</c:v>
                </c:pt>
                <c:pt idx="12322">
                  <c:v>8.8666400000000003</c:v>
                </c:pt>
                <c:pt idx="12323">
                  <c:v>8.18459</c:v>
                </c:pt>
                <c:pt idx="12324">
                  <c:v>7.5025399999999998</c:v>
                </c:pt>
                <c:pt idx="12325">
                  <c:v>6.8204900000000004</c:v>
                </c:pt>
                <c:pt idx="12326">
                  <c:v>7.5025399999999998</c:v>
                </c:pt>
                <c:pt idx="12327">
                  <c:v>6.8204900000000004</c:v>
                </c:pt>
                <c:pt idx="12328">
                  <c:v>5.4563899999999999</c:v>
                </c:pt>
                <c:pt idx="12329">
                  <c:v>4.0922900000000002</c:v>
                </c:pt>
                <c:pt idx="12330">
                  <c:v>5.4563899999999999</c:v>
                </c:pt>
                <c:pt idx="12331">
                  <c:v>5.4563899999999999</c:v>
                </c:pt>
                <c:pt idx="12332">
                  <c:v>6.1384400000000001</c:v>
                </c:pt>
                <c:pt idx="12333">
                  <c:v>7.5025399999999998</c:v>
                </c:pt>
                <c:pt idx="12334">
                  <c:v>6.1384400000000001</c:v>
                </c:pt>
                <c:pt idx="12335">
                  <c:v>4.7743399999999996</c:v>
                </c:pt>
                <c:pt idx="12336">
                  <c:v>5.4563899999999999</c:v>
                </c:pt>
                <c:pt idx="12337">
                  <c:v>5.4563899999999999</c:v>
                </c:pt>
                <c:pt idx="12338">
                  <c:v>6.1384400000000001</c:v>
                </c:pt>
                <c:pt idx="12339">
                  <c:v>6.1384400000000001</c:v>
                </c:pt>
                <c:pt idx="12340">
                  <c:v>6.1384400000000001</c:v>
                </c:pt>
                <c:pt idx="12341">
                  <c:v>6.8204900000000004</c:v>
                </c:pt>
                <c:pt idx="12342">
                  <c:v>8.18459</c:v>
                </c:pt>
                <c:pt idx="12343">
                  <c:v>8.8666400000000003</c:v>
                </c:pt>
                <c:pt idx="12344">
                  <c:v>8.18459</c:v>
                </c:pt>
                <c:pt idx="12345">
                  <c:v>10.230700000000001</c:v>
                </c:pt>
                <c:pt idx="12346">
                  <c:v>11.594799999999999</c:v>
                </c:pt>
                <c:pt idx="12347">
                  <c:v>12.276899999999999</c:v>
                </c:pt>
                <c:pt idx="12348">
                  <c:v>11.594799999999999</c:v>
                </c:pt>
                <c:pt idx="12349">
                  <c:v>10.912800000000001</c:v>
                </c:pt>
                <c:pt idx="12350">
                  <c:v>11.594799999999999</c:v>
                </c:pt>
                <c:pt idx="12351">
                  <c:v>10.912800000000001</c:v>
                </c:pt>
                <c:pt idx="12352">
                  <c:v>10.912800000000001</c:v>
                </c:pt>
                <c:pt idx="12353">
                  <c:v>12.276899999999999</c:v>
                </c:pt>
                <c:pt idx="12354">
                  <c:v>12.9589</c:v>
                </c:pt>
                <c:pt idx="12355">
                  <c:v>12.9589</c:v>
                </c:pt>
                <c:pt idx="12356">
                  <c:v>12.9589</c:v>
                </c:pt>
                <c:pt idx="12357">
                  <c:v>0</c:v>
                </c:pt>
                <c:pt idx="12358">
                  <c:v>0</c:v>
                </c:pt>
                <c:pt idx="12359">
                  <c:v>4.4003199999999998</c:v>
                </c:pt>
                <c:pt idx="12360">
                  <c:v>9.6063200000000002</c:v>
                </c:pt>
                <c:pt idx="12361">
                  <c:v>10.1044</c:v>
                </c:pt>
                <c:pt idx="12362">
                  <c:v>12.4765</c:v>
                </c:pt>
                <c:pt idx="12363">
                  <c:v>10.629300000000001</c:v>
                </c:pt>
                <c:pt idx="12364">
                  <c:v>10.7773</c:v>
                </c:pt>
                <c:pt idx="12365">
                  <c:v>10.912800000000001</c:v>
                </c:pt>
                <c:pt idx="12366">
                  <c:v>9.7784800000000001</c:v>
                </c:pt>
                <c:pt idx="12367">
                  <c:v>9.9812100000000008</c:v>
                </c:pt>
                <c:pt idx="12368">
                  <c:v>11.1479</c:v>
                </c:pt>
                <c:pt idx="12369">
                  <c:v>11.2118</c:v>
                </c:pt>
                <c:pt idx="12370">
                  <c:v>11.2521</c:v>
                </c:pt>
                <c:pt idx="12371">
                  <c:v>11.3002</c:v>
                </c:pt>
                <c:pt idx="12372">
                  <c:v>11.329700000000001</c:v>
                </c:pt>
                <c:pt idx="12373">
                  <c:v>10.657</c:v>
                </c:pt>
                <c:pt idx="12374">
                  <c:v>10.230700000000001</c:v>
                </c:pt>
                <c:pt idx="12375">
                  <c:v>12.9589</c:v>
                </c:pt>
                <c:pt idx="12376">
                  <c:v>12.9589</c:v>
                </c:pt>
                <c:pt idx="12377">
                  <c:v>12.276899999999999</c:v>
                </c:pt>
                <c:pt idx="12378">
                  <c:v>12.276899999999999</c:v>
                </c:pt>
                <c:pt idx="12379">
                  <c:v>10.912800000000001</c:v>
                </c:pt>
                <c:pt idx="12380">
                  <c:v>11.594799999999999</c:v>
                </c:pt>
                <c:pt idx="12381">
                  <c:v>12.276899999999999</c:v>
                </c:pt>
                <c:pt idx="12382">
                  <c:v>11.594799999999999</c:v>
                </c:pt>
                <c:pt idx="12383">
                  <c:v>11.594799999999999</c:v>
                </c:pt>
                <c:pt idx="12384">
                  <c:v>12.9589</c:v>
                </c:pt>
                <c:pt idx="12385">
                  <c:v>12.276899999999999</c:v>
                </c:pt>
                <c:pt idx="12386">
                  <c:v>12.276899999999999</c:v>
                </c:pt>
                <c:pt idx="12387">
                  <c:v>12.276899999999999</c:v>
                </c:pt>
                <c:pt idx="12388">
                  <c:v>12.276899999999999</c:v>
                </c:pt>
                <c:pt idx="12389">
                  <c:v>12.276899999999999</c:v>
                </c:pt>
                <c:pt idx="12390">
                  <c:v>12.276899999999999</c:v>
                </c:pt>
                <c:pt idx="12391">
                  <c:v>12.276899999999999</c:v>
                </c:pt>
                <c:pt idx="12392">
                  <c:v>10.912800000000001</c:v>
                </c:pt>
                <c:pt idx="12393">
                  <c:v>9.5486900000000006</c:v>
                </c:pt>
                <c:pt idx="12394">
                  <c:v>10.230700000000001</c:v>
                </c:pt>
                <c:pt idx="12395">
                  <c:v>9.5486900000000006</c:v>
                </c:pt>
                <c:pt idx="12396">
                  <c:v>10.230700000000001</c:v>
                </c:pt>
                <c:pt idx="12397">
                  <c:v>10.230700000000001</c:v>
                </c:pt>
                <c:pt idx="12398">
                  <c:v>8.8666400000000003</c:v>
                </c:pt>
                <c:pt idx="12399">
                  <c:v>8.18459</c:v>
                </c:pt>
                <c:pt idx="12400">
                  <c:v>8.18459</c:v>
                </c:pt>
                <c:pt idx="12401">
                  <c:v>7.5025399999999998</c:v>
                </c:pt>
                <c:pt idx="12402">
                  <c:v>6.8204900000000004</c:v>
                </c:pt>
                <c:pt idx="12403">
                  <c:v>6.1384400000000001</c:v>
                </c:pt>
                <c:pt idx="12404">
                  <c:v>6.1384400000000001</c:v>
                </c:pt>
                <c:pt idx="12405">
                  <c:v>6.1384400000000001</c:v>
                </c:pt>
                <c:pt idx="12406">
                  <c:v>5.4563899999999999</c:v>
                </c:pt>
                <c:pt idx="12407">
                  <c:v>6.8204900000000004</c:v>
                </c:pt>
                <c:pt idx="12408">
                  <c:v>6.8204900000000004</c:v>
                </c:pt>
                <c:pt idx="12409">
                  <c:v>7.5025399999999998</c:v>
                </c:pt>
                <c:pt idx="12410">
                  <c:v>8.18459</c:v>
                </c:pt>
                <c:pt idx="12411">
                  <c:v>9.5486900000000006</c:v>
                </c:pt>
                <c:pt idx="12412">
                  <c:v>8.8666400000000003</c:v>
                </c:pt>
                <c:pt idx="12413">
                  <c:v>10.230700000000001</c:v>
                </c:pt>
                <c:pt idx="12414">
                  <c:v>10.230700000000001</c:v>
                </c:pt>
                <c:pt idx="12415">
                  <c:v>10.230700000000001</c:v>
                </c:pt>
                <c:pt idx="12416">
                  <c:v>10.230700000000001</c:v>
                </c:pt>
                <c:pt idx="12417">
                  <c:v>10.912800000000001</c:v>
                </c:pt>
                <c:pt idx="12418">
                  <c:v>11.594799999999999</c:v>
                </c:pt>
                <c:pt idx="12419">
                  <c:v>11.594799999999999</c:v>
                </c:pt>
                <c:pt idx="12420">
                  <c:v>10.912800000000001</c:v>
                </c:pt>
                <c:pt idx="12421">
                  <c:v>10.230700000000001</c:v>
                </c:pt>
                <c:pt idx="12422">
                  <c:v>11.594799999999999</c:v>
                </c:pt>
                <c:pt idx="12423">
                  <c:v>11.594799999999999</c:v>
                </c:pt>
                <c:pt idx="12424">
                  <c:v>10.912800000000001</c:v>
                </c:pt>
                <c:pt idx="12425">
                  <c:v>11.594799999999999</c:v>
                </c:pt>
                <c:pt idx="12426">
                  <c:v>11.594799999999999</c:v>
                </c:pt>
                <c:pt idx="12427">
                  <c:v>10.912800000000001</c:v>
                </c:pt>
                <c:pt idx="12428">
                  <c:v>8.8666400000000003</c:v>
                </c:pt>
                <c:pt idx="12429">
                  <c:v>8.18459</c:v>
                </c:pt>
                <c:pt idx="12430">
                  <c:v>7.5025399999999998</c:v>
                </c:pt>
                <c:pt idx="12431">
                  <c:v>6.8204900000000004</c:v>
                </c:pt>
                <c:pt idx="12432">
                  <c:v>7.5025399999999998</c:v>
                </c:pt>
                <c:pt idx="12433">
                  <c:v>7.5025399999999998</c:v>
                </c:pt>
                <c:pt idx="12434">
                  <c:v>7.5025399999999998</c:v>
                </c:pt>
                <c:pt idx="12435">
                  <c:v>6.1384400000000001</c:v>
                </c:pt>
                <c:pt idx="12436">
                  <c:v>6.8204900000000004</c:v>
                </c:pt>
                <c:pt idx="12437">
                  <c:v>6.8204900000000004</c:v>
                </c:pt>
                <c:pt idx="12438">
                  <c:v>8.18459</c:v>
                </c:pt>
                <c:pt idx="12439">
                  <c:v>6.8204900000000004</c:v>
                </c:pt>
                <c:pt idx="12440">
                  <c:v>5.4563899999999999</c:v>
                </c:pt>
                <c:pt idx="12441">
                  <c:v>5.4563899999999999</c:v>
                </c:pt>
                <c:pt idx="12442">
                  <c:v>6.1384400000000001</c:v>
                </c:pt>
                <c:pt idx="12443">
                  <c:v>6.8204900000000004</c:v>
                </c:pt>
                <c:pt idx="12444">
                  <c:v>8.18459</c:v>
                </c:pt>
                <c:pt idx="12445">
                  <c:v>8.8666400000000003</c:v>
                </c:pt>
                <c:pt idx="12446">
                  <c:v>8.8666400000000003</c:v>
                </c:pt>
                <c:pt idx="12447">
                  <c:v>8.8666400000000003</c:v>
                </c:pt>
                <c:pt idx="12448">
                  <c:v>7.5025399999999998</c:v>
                </c:pt>
                <c:pt idx="12449">
                  <c:v>7.5025399999999998</c:v>
                </c:pt>
                <c:pt idx="12450">
                  <c:v>6.8204900000000004</c:v>
                </c:pt>
                <c:pt idx="12451">
                  <c:v>6.8204900000000004</c:v>
                </c:pt>
                <c:pt idx="12452">
                  <c:v>7.5025399999999998</c:v>
                </c:pt>
                <c:pt idx="12453">
                  <c:v>8.18459</c:v>
                </c:pt>
                <c:pt idx="12454">
                  <c:v>8.18459</c:v>
                </c:pt>
                <c:pt idx="12455">
                  <c:v>7.5025399999999998</c:v>
                </c:pt>
                <c:pt idx="12456">
                  <c:v>6.8204900000000004</c:v>
                </c:pt>
                <c:pt idx="12457">
                  <c:v>8.18459</c:v>
                </c:pt>
                <c:pt idx="12458">
                  <c:v>8.8666400000000003</c:v>
                </c:pt>
                <c:pt idx="12459">
                  <c:v>9.5486900000000006</c:v>
                </c:pt>
                <c:pt idx="12460">
                  <c:v>8.18459</c:v>
                </c:pt>
                <c:pt idx="12461">
                  <c:v>6.1384400000000001</c:v>
                </c:pt>
                <c:pt idx="12462">
                  <c:v>6.1384400000000001</c:v>
                </c:pt>
                <c:pt idx="12463">
                  <c:v>6.1384400000000001</c:v>
                </c:pt>
                <c:pt idx="12464">
                  <c:v>6.1384400000000001</c:v>
                </c:pt>
                <c:pt idx="12465">
                  <c:v>6.1384400000000001</c:v>
                </c:pt>
                <c:pt idx="12466">
                  <c:v>6.8204900000000004</c:v>
                </c:pt>
                <c:pt idx="12467">
                  <c:v>7.5025399999999998</c:v>
                </c:pt>
                <c:pt idx="12468">
                  <c:v>7.5025399999999998</c:v>
                </c:pt>
                <c:pt idx="12469">
                  <c:v>8.8666400000000003</c:v>
                </c:pt>
                <c:pt idx="12470">
                  <c:v>8.18459</c:v>
                </c:pt>
                <c:pt idx="12471">
                  <c:v>7.5025399999999998</c:v>
                </c:pt>
                <c:pt idx="12472">
                  <c:v>6.8204900000000004</c:v>
                </c:pt>
                <c:pt idx="12473">
                  <c:v>7.5025399999999998</c:v>
                </c:pt>
                <c:pt idx="12474">
                  <c:v>7.5025399999999998</c:v>
                </c:pt>
                <c:pt idx="12475">
                  <c:v>6.8204900000000004</c:v>
                </c:pt>
                <c:pt idx="12476">
                  <c:v>6.8204900000000004</c:v>
                </c:pt>
                <c:pt idx="12477">
                  <c:v>6.8204900000000004</c:v>
                </c:pt>
                <c:pt idx="12478">
                  <c:v>6.8204900000000004</c:v>
                </c:pt>
                <c:pt idx="12479">
                  <c:v>7.5025399999999998</c:v>
                </c:pt>
                <c:pt idx="12480">
                  <c:v>8.18459</c:v>
                </c:pt>
                <c:pt idx="12481">
                  <c:v>8.8666400000000003</c:v>
                </c:pt>
                <c:pt idx="12482">
                  <c:v>8.8666400000000003</c:v>
                </c:pt>
                <c:pt idx="12483">
                  <c:v>8.8666400000000003</c:v>
                </c:pt>
                <c:pt idx="12484">
                  <c:v>8.8666400000000003</c:v>
                </c:pt>
                <c:pt idx="12485">
                  <c:v>8.8666400000000003</c:v>
                </c:pt>
                <c:pt idx="12486">
                  <c:v>8.8666400000000003</c:v>
                </c:pt>
                <c:pt idx="12487">
                  <c:v>7.5025399999999998</c:v>
                </c:pt>
                <c:pt idx="12488">
                  <c:v>8.8666400000000003</c:v>
                </c:pt>
                <c:pt idx="12489">
                  <c:v>9.5486900000000006</c:v>
                </c:pt>
                <c:pt idx="12490">
                  <c:v>8.8666400000000003</c:v>
                </c:pt>
                <c:pt idx="12491">
                  <c:v>9.5486900000000006</c:v>
                </c:pt>
                <c:pt idx="12492">
                  <c:v>8.18459</c:v>
                </c:pt>
                <c:pt idx="12493">
                  <c:v>7.5025399999999998</c:v>
                </c:pt>
                <c:pt idx="12494">
                  <c:v>7.5025399999999998</c:v>
                </c:pt>
                <c:pt idx="12495">
                  <c:v>8.8666400000000003</c:v>
                </c:pt>
                <c:pt idx="12496">
                  <c:v>10.230700000000001</c:v>
                </c:pt>
                <c:pt idx="12497">
                  <c:v>8.18459</c:v>
                </c:pt>
                <c:pt idx="12498">
                  <c:v>9.5486900000000006</c:v>
                </c:pt>
                <c:pt idx="12499">
                  <c:v>9.5486900000000006</c:v>
                </c:pt>
                <c:pt idx="12500">
                  <c:v>9.5486900000000006</c:v>
                </c:pt>
                <c:pt idx="12501">
                  <c:v>8.8666400000000003</c:v>
                </c:pt>
                <c:pt idx="12502">
                  <c:v>8.18459</c:v>
                </c:pt>
                <c:pt idx="12503">
                  <c:v>8.8666400000000003</c:v>
                </c:pt>
                <c:pt idx="12504">
                  <c:v>10.230700000000001</c:v>
                </c:pt>
                <c:pt idx="12505">
                  <c:v>9.5486900000000006</c:v>
                </c:pt>
                <c:pt idx="12506">
                  <c:v>8.18459</c:v>
                </c:pt>
                <c:pt idx="12507">
                  <c:v>8.18459</c:v>
                </c:pt>
                <c:pt idx="12508">
                  <c:v>8.18459</c:v>
                </c:pt>
                <c:pt idx="12509">
                  <c:v>8.18459</c:v>
                </c:pt>
                <c:pt idx="12510">
                  <c:v>8.18459</c:v>
                </c:pt>
                <c:pt idx="12511">
                  <c:v>8.18459</c:v>
                </c:pt>
                <c:pt idx="12512">
                  <c:v>7.5025399999999998</c:v>
                </c:pt>
                <c:pt idx="12513">
                  <c:v>6.1384400000000001</c:v>
                </c:pt>
                <c:pt idx="12514">
                  <c:v>6.8204900000000004</c:v>
                </c:pt>
                <c:pt idx="12515">
                  <c:v>6.1384400000000001</c:v>
                </c:pt>
                <c:pt idx="12516">
                  <c:v>5.4563899999999999</c:v>
                </c:pt>
                <c:pt idx="12517">
                  <c:v>6.1384400000000001</c:v>
                </c:pt>
                <c:pt idx="12518">
                  <c:v>6.1384400000000001</c:v>
                </c:pt>
                <c:pt idx="12519">
                  <c:v>6.1384400000000001</c:v>
                </c:pt>
                <c:pt idx="12520">
                  <c:v>6.1384400000000001</c:v>
                </c:pt>
                <c:pt idx="12521">
                  <c:v>6.1384400000000001</c:v>
                </c:pt>
                <c:pt idx="12522">
                  <c:v>4.7743399999999996</c:v>
                </c:pt>
                <c:pt idx="12523">
                  <c:v>4.7743399999999996</c:v>
                </c:pt>
                <c:pt idx="12524">
                  <c:v>6.1384400000000001</c:v>
                </c:pt>
                <c:pt idx="12525">
                  <c:v>5.4563899999999999</c:v>
                </c:pt>
                <c:pt idx="12526">
                  <c:v>6.8204900000000004</c:v>
                </c:pt>
                <c:pt idx="12527">
                  <c:v>6.8204900000000004</c:v>
                </c:pt>
                <c:pt idx="12528">
                  <c:v>6.8204900000000004</c:v>
                </c:pt>
                <c:pt idx="12529">
                  <c:v>8.18459</c:v>
                </c:pt>
                <c:pt idx="12530">
                  <c:v>8.18459</c:v>
                </c:pt>
                <c:pt idx="12531">
                  <c:v>17.488399999999999</c:v>
                </c:pt>
                <c:pt idx="12532">
                  <c:v>7.0314300000000003</c:v>
                </c:pt>
                <c:pt idx="12533">
                  <c:v>4.42889</c:v>
                </c:pt>
                <c:pt idx="12534">
                  <c:v>6.4344299999999999</c:v>
                </c:pt>
                <c:pt idx="12535">
                  <c:v>10.141999999999999</c:v>
                </c:pt>
                <c:pt idx="12536">
                  <c:v>10.428900000000001</c:v>
                </c:pt>
                <c:pt idx="12537">
                  <c:v>8.8808500000000006</c:v>
                </c:pt>
                <c:pt idx="12538">
                  <c:v>7.71549</c:v>
                </c:pt>
                <c:pt idx="12539">
                  <c:v>10.934699999999999</c:v>
                </c:pt>
                <c:pt idx="12540">
                  <c:v>9.7960399999999996</c:v>
                </c:pt>
                <c:pt idx="12541">
                  <c:v>8.8866300000000003</c:v>
                </c:pt>
                <c:pt idx="12542">
                  <c:v>9.1345899999999993</c:v>
                </c:pt>
                <c:pt idx="12543">
                  <c:v>9.35595</c:v>
                </c:pt>
                <c:pt idx="12544">
                  <c:v>10.399699999999999</c:v>
                </c:pt>
                <c:pt idx="12545">
                  <c:v>9.6973800000000008</c:v>
                </c:pt>
                <c:pt idx="12546">
                  <c:v>10.5861</c:v>
                </c:pt>
                <c:pt idx="12547">
                  <c:v>10.668100000000001</c:v>
                </c:pt>
                <c:pt idx="12548">
                  <c:v>11.594799999999999</c:v>
                </c:pt>
                <c:pt idx="12549">
                  <c:v>11.594799999999999</c:v>
                </c:pt>
                <c:pt idx="12550">
                  <c:v>11.594799999999999</c:v>
                </c:pt>
                <c:pt idx="12551">
                  <c:v>12.276899999999999</c:v>
                </c:pt>
                <c:pt idx="12552">
                  <c:v>10.912800000000001</c:v>
                </c:pt>
                <c:pt idx="12553">
                  <c:v>11.594799999999999</c:v>
                </c:pt>
                <c:pt idx="12554">
                  <c:v>10.912800000000001</c:v>
                </c:pt>
                <c:pt idx="12555">
                  <c:v>10.912800000000001</c:v>
                </c:pt>
                <c:pt idx="12556">
                  <c:v>9.5486900000000006</c:v>
                </c:pt>
                <c:pt idx="12557">
                  <c:v>10.230700000000001</c:v>
                </c:pt>
                <c:pt idx="12558">
                  <c:v>10.912800000000001</c:v>
                </c:pt>
                <c:pt idx="12559">
                  <c:v>12.276899999999999</c:v>
                </c:pt>
                <c:pt idx="12560">
                  <c:v>12.276899999999999</c:v>
                </c:pt>
                <c:pt idx="12561">
                  <c:v>12.276899999999999</c:v>
                </c:pt>
                <c:pt idx="12562">
                  <c:v>10.912800000000001</c:v>
                </c:pt>
                <c:pt idx="12563">
                  <c:v>9.5486900000000006</c:v>
                </c:pt>
                <c:pt idx="12564">
                  <c:v>8.8666400000000003</c:v>
                </c:pt>
                <c:pt idx="12565">
                  <c:v>8.8666400000000003</c:v>
                </c:pt>
                <c:pt idx="12566">
                  <c:v>8.8666400000000003</c:v>
                </c:pt>
                <c:pt idx="12567">
                  <c:v>9.5486900000000006</c:v>
                </c:pt>
                <c:pt idx="12568">
                  <c:v>8.8666400000000003</c:v>
                </c:pt>
                <c:pt idx="12569">
                  <c:v>8.8666400000000003</c:v>
                </c:pt>
                <c:pt idx="12570">
                  <c:v>9.5486900000000006</c:v>
                </c:pt>
                <c:pt idx="12571">
                  <c:v>8.8666400000000003</c:v>
                </c:pt>
                <c:pt idx="12572">
                  <c:v>8.8666400000000003</c:v>
                </c:pt>
                <c:pt idx="12573">
                  <c:v>8.8666400000000003</c:v>
                </c:pt>
                <c:pt idx="12574">
                  <c:v>10.230700000000001</c:v>
                </c:pt>
                <c:pt idx="12575">
                  <c:v>9.5486900000000006</c:v>
                </c:pt>
                <c:pt idx="12576">
                  <c:v>8.18459</c:v>
                </c:pt>
                <c:pt idx="12577">
                  <c:v>7.5025399999999998</c:v>
                </c:pt>
                <c:pt idx="12578">
                  <c:v>7.5025399999999998</c:v>
                </c:pt>
                <c:pt idx="12579">
                  <c:v>9.5486900000000006</c:v>
                </c:pt>
                <c:pt idx="12580">
                  <c:v>9.5486900000000006</c:v>
                </c:pt>
                <c:pt idx="12581">
                  <c:v>10.912800000000001</c:v>
                </c:pt>
                <c:pt idx="12582">
                  <c:v>10.912800000000001</c:v>
                </c:pt>
                <c:pt idx="12583">
                  <c:v>10.230700000000001</c:v>
                </c:pt>
                <c:pt idx="12584">
                  <c:v>9.5486900000000006</c:v>
                </c:pt>
                <c:pt idx="12585">
                  <c:v>10.230700000000001</c:v>
                </c:pt>
                <c:pt idx="12586">
                  <c:v>9.5486900000000006</c:v>
                </c:pt>
                <c:pt idx="12587">
                  <c:v>8.8666400000000003</c:v>
                </c:pt>
                <c:pt idx="12588">
                  <c:v>8.8666400000000003</c:v>
                </c:pt>
                <c:pt idx="12589">
                  <c:v>8.8666400000000003</c:v>
                </c:pt>
                <c:pt idx="12590">
                  <c:v>8.8666400000000003</c:v>
                </c:pt>
                <c:pt idx="12591">
                  <c:v>8.18459</c:v>
                </c:pt>
                <c:pt idx="12592">
                  <c:v>8.18459</c:v>
                </c:pt>
                <c:pt idx="12593">
                  <c:v>9.5486900000000006</c:v>
                </c:pt>
                <c:pt idx="12594">
                  <c:v>10.230700000000001</c:v>
                </c:pt>
                <c:pt idx="12595">
                  <c:v>10.230700000000001</c:v>
                </c:pt>
                <c:pt idx="12596">
                  <c:v>8.8666400000000003</c:v>
                </c:pt>
                <c:pt idx="12597">
                  <c:v>9.5486900000000006</c:v>
                </c:pt>
                <c:pt idx="12598">
                  <c:v>9.5486900000000006</c:v>
                </c:pt>
                <c:pt idx="12599">
                  <c:v>8.8666400000000003</c:v>
                </c:pt>
                <c:pt idx="12600">
                  <c:v>10.230700000000001</c:v>
                </c:pt>
                <c:pt idx="12601">
                  <c:v>11.594799999999999</c:v>
                </c:pt>
                <c:pt idx="12602">
                  <c:v>10.912800000000001</c:v>
                </c:pt>
                <c:pt idx="12603">
                  <c:v>10.230700000000001</c:v>
                </c:pt>
                <c:pt idx="12604">
                  <c:v>10.230700000000001</c:v>
                </c:pt>
                <c:pt idx="12605">
                  <c:v>10.912800000000001</c:v>
                </c:pt>
                <c:pt idx="12606">
                  <c:v>10.912800000000001</c:v>
                </c:pt>
                <c:pt idx="12607">
                  <c:v>10.912800000000001</c:v>
                </c:pt>
                <c:pt idx="12608">
                  <c:v>10.912800000000001</c:v>
                </c:pt>
                <c:pt idx="12609">
                  <c:v>9.5486900000000006</c:v>
                </c:pt>
                <c:pt idx="12610">
                  <c:v>8.8666400000000003</c:v>
                </c:pt>
                <c:pt idx="12611">
                  <c:v>9.5486900000000006</c:v>
                </c:pt>
                <c:pt idx="12612">
                  <c:v>8.8666400000000003</c:v>
                </c:pt>
                <c:pt idx="12613">
                  <c:v>7.5025399999999998</c:v>
                </c:pt>
                <c:pt idx="12614">
                  <c:v>7.5025399999999998</c:v>
                </c:pt>
                <c:pt idx="12615">
                  <c:v>7.5025399999999998</c:v>
                </c:pt>
                <c:pt idx="12616">
                  <c:v>7.5025399999999998</c:v>
                </c:pt>
                <c:pt idx="12617">
                  <c:v>6.1384400000000001</c:v>
                </c:pt>
                <c:pt idx="12618">
                  <c:v>4.7743399999999996</c:v>
                </c:pt>
                <c:pt idx="12619">
                  <c:v>4.7743399999999996</c:v>
                </c:pt>
                <c:pt idx="12620">
                  <c:v>4.7743399999999996</c:v>
                </c:pt>
                <c:pt idx="12621">
                  <c:v>4.7743399999999996</c:v>
                </c:pt>
                <c:pt idx="12622">
                  <c:v>4.7743399999999996</c:v>
                </c:pt>
                <c:pt idx="12623">
                  <c:v>5.4563899999999999</c:v>
                </c:pt>
                <c:pt idx="12624">
                  <c:v>6.1384400000000001</c:v>
                </c:pt>
                <c:pt idx="12625">
                  <c:v>6.1384400000000001</c:v>
                </c:pt>
                <c:pt idx="12626">
                  <c:v>6.1384400000000001</c:v>
                </c:pt>
                <c:pt idx="12627">
                  <c:v>4.7743399999999996</c:v>
                </c:pt>
                <c:pt idx="12628">
                  <c:v>5.4563899999999999</c:v>
                </c:pt>
                <c:pt idx="12629">
                  <c:v>6.1384400000000001</c:v>
                </c:pt>
                <c:pt idx="12630">
                  <c:v>6.8204900000000004</c:v>
                </c:pt>
                <c:pt idx="12631">
                  <c:v>8.18459</c:v>
                </c:pt>
                <c:pt idx="12632">
                  <c:v>8.18459</c:v>
                </c:pt>
                <c:pt idx="12633">
                  <c:v>7.5025399999999998</c:v>
                </c:pt>
                <c:pt idx="12634">
                  <c:v>7.5025399999999998</c:v>
                </c:pt>
                <c:pt idx="12635">
                  <c:v>10.230700000000001</c:v>
                </c:pt>
                <c:pt idx="12636">
                  <c:v>10.912800000000001</c:v>
                </c:pt>
                <c:pt idx="12637">
                  <c:v>10.912800000000001</c:v>
                </c:pt>
                <c:pt idx="12638">
                  <c:v>10.912800000000001</c:v>
                </c:pt>
                <c:pt idx="12639">
                  <c:v>11.594799999999999</c:v>
                </c:pt>
                <c:pt idx="12640">
                  <c:v>12.9589</c:v>
                </c:pt>
                <c:pt idx="12641">
                  <c:v>13.641</c:v>
                </c:pt>
                <c:pt idx="12642">
                  <c:v>14.323</c:v>
                </c:pt>
                <c:pt idx="12643">
                  <c:v>16.369199999999999</c:v>
                </c:pt>
                <c:pt idx="12644">
                  <c:v>17.051200000000001</c:v>
                </c:pt>
                <c:pt idx="12645">
                  <c:v>17.7333</c:v>
                </c:pt>
                <c:pt idx="12646">
                  <c:v>17.051200000000001</c:v>
                </c:pt>
                <c:pt idx="12647">
                  <c:v>15.005100000000001</c:v>
                </c:pt>
                <c:pt idx="12648">
                  <c:v>15.687099999999999</c:v>
                </c:pt>
                <c:pt idx="12649">
                  <c:v>15.687099999999999</c:v>
                </c:pt>
                <c:pt idx="12650">
                  <c:v>15.005100000000001</c:v>
                </c:pt>
                <c:pt idx="12651">
                  <c:v>15.687099999999999</c:v>
                </c:pt>
                <c:pt idx="12652">
                  <c:v>15.005100000000001</c:v>
                </c:pt>
                <c:pt idx="12653">
                  <c:v>12.276899999999999</c:v>
                </c:pt>
                <c:pt idx="12654">
                  <c:v>11.594799999999999</c:v>
                </c:pt>
                <c:pt idx="12655">
                  <c:v>12.276899999999999</c:v>
                </c:pt>
                <c:pt idx="12656">
                  <c:v>13.641</c:v>
                </c:pt>
                <c:pt idx="12657">
                  <c:v>10.912800000000001</c:v>
                </c:pt>
                <c:pt idx="12658">
                  <c:v>9.5486900000000006</c:v>
                </c:pt>
                <c:pt idx="12659">
                  <c:v>10.230700000000001</c:v>
                </c:pt>
                <c:pt idx="12660">
                  <c:v>8.18459</c:v>
                </c:pt>
                <c:pt idx="12661">
                  <c:v>9.5486900000000006</c:v>
                </c:pt>
                <c:pt idx="12662">
                  <c:v>9.5486900000000006</c:v>
                </c:pt>
                <c:pt idx="12663">
                  <c:v>10.912800000000001</c:v>
                </c:pt>
                <c:pt idx="12664">
                  <c:v>11.594799999999999</c:v>
                </c:pt>
                <c:pt idx="12665">
                  <c:v>10.912800000000001</c:v>
                </c:pt>
                <c:pt idx="12666">
                  <c:v>9.5486900000000006</c:v>
                </c:pt>
                <c:pt idx="12667">
                  <c:v>10.230700000000001</c:v>
                </c:pt>
                <c:pt idx="12668">
                  <c:v>9.5486900000000006</c:v>
                </c:pt>
                <c:pt idx="12669">
                  <c:v>9.5486900000000006</c:v>
                </c:pt>
                <c:pt idx="12670">
                  <c:v>9.5486900000000006</c:v>
                </c:pt>
                <c:pt idx="12671">
                  <c:v>9.5486900000000006</c:v>
                </c:pt>
                <c:pt idx="12672">
                  <c:v>8.8666400000000003</c:v>
                </c:pt>
                <c:pt idx="12673">
                  <c:v>9.5486900000000006</c:v>
                </c:pt>
                <c:pt idx="12674">
                  <c:v>8.8666400000000003</c:v>
                </c:pt>
                <c:pt idx="12675">
                  <c:v>8.8666400000000003</c:v>
                </c:pt>
                <c:pt idx="12676">
                  <c:v>8.18459</c:v>
                </c:pt>
                <c:pt idx="12677">
                  <c:v>8.8666400000000003</c:v>
                </c:pt>
                <c:pt idx="12678">
                  <c:v>7.5025399999999998</c:v>
                </c:pt>
                <c:pt idx="12679">
                  <c:v>6.8204900000000004</c:v>
                </c:pt>
                <c:pt idx="12680">
                  <c:v>6.1384400000000001</c:v>
                </c:pt>
                <c:pt idx="12681">
                  <c:v>4.7743399999999996</c:v>
                </c:pt>
                <c:pt idx="12682">
                  <c:v>4.7743399999999996</c:v>
                </c:pt>
                <c:pt idx="12683">
                  <c:v>4.7743399999999996</c:v>
                </c:pt>
                <c:pt idx="12684">
                  <c:v>4.7743399999999996</c:v>
                </c:pt>
                <c:pt idx="12685">
                  <c:v>6.1384400000000001</c:v>
                </c:pt>
                <c:pt idx="12686">
                  <c:v>7.5025399999999998</c:v>
                </c:pt>
                <c:pt idx="12687">
                  <c:v>9.5486900000000006</c:v>
                </c:pt>
                <c:pt idx="12688">
                  <c:v>9.5486900000000006</c:v>
                </c:pt>
                <c:pt idx="12689">
                  <c:v>9.5486900000000006</c:v>
                </c:pt>
                <c:pt idx="12690">
                  <c:v>9.5486900000000006</c:v>
                </c:pt>
                <c:pt idx="12691">
                  <c:v>9.5486900000000006</c:v>
                </c:pt>
                <c:pt idx="12692">
                  <c:v>8.8666400000000003</c:v>
                </c:pt>
                <c:pt idx="12693">
                  <c:v>9.5486900000000006</c:v>
                </c:pt>
                <c:pt idx="12694">
                  <c:v>9.5486900000000006</c:v>
                </c:pt>
                <c:pt idx="12695">
                  <c:v>8.8666400000000003</c:v>
                </c:pt>
                <c:pt idx="12696">
                  <c:v>7.5025399999999998</c:v>
                </c:pt>
                <c:pt idx="12697">
                  <c:v>8.18459</c:v>
                </c:pt>
                <c:pt idx="12698">
                  <c:v>9.5486900000000006</c:v>
                </c:pt>
                <c:pt idx="12699">
                  <c:v>10.230700000000001</c:v>
                </c:pt>
                <c:pt idx="12700">
                  <c:v>10.912800000000001</c:v>
                </c:pt>
                <c:pt idx="12701">
                  <c:v>11.594799999999999</c:v>
                </c:pt>
                <c:pt idx="12702">
                  <c:v>12.9589</c:v>
                </c:pt>
                <c:pt idx="12703">
                  <c:v>12.276899999999999</c:v>
                </c:pt>
                <c:pt idx="12704">
                  <c:v>10.230700000000001</c:v>
                </c:pt>
                <c:pt idx="12705">
                  <c:v>17.488399999999999</c:v>
                </c:pt>
                <c:pt idx="12706">
                  <c:v>14.2094</c:v>
                </c:pt>
                <c:pt idx="12707">
                  <c:v>13.2867</c:v>
                </c:pt>
                <c:pt idx="12708">
                  <c:v>12.9298</c:v>
                </c:pt>
                <c:pt idx="12709">
                  <c:v>12.6775</c:v>
                </c:pt>
                <c:pt idx="12710">
                  <c:v>12.553100000000001</c:v>
                </c:pt>
                <c:pt idx="12711">
                  <c:v>10.657</c:v>
                </c:pt>
                <c:pt idx="12712">
                  <c:v>9.2795799999999993</c:v>
                </c:pt>
                <c:pt idx="12713">
                  <c:v>8.2009899999999991</c:v>
                </c:pt>
                <c:pt idx="12714">
                  <c:v>7.3602400000000001</c:v>
                </c:pt>
                <c:pt idx="12715">
                  <c:v>6.6649700000000003</c:v>
                </c:pt>
                <c:pt idx="12716">
                  <c:v>7.1152699999999998</c:v>
                </c:pt>
                <c:pt idx="12717">
                  <c:v>7.4847599999999996</c:v>
                </c:pt>
                <c:pt idx="12718">
                  <c:v>6.94198</c:v>
                </c:pt>
                <c:pt idx="12719">
                  <c:v>6.4649200000000002</c:v>
                </c:pt>
                <c:pt idx="12720">
                  <c:v>6.05593</c:v>
                </c:pt>
                <c:pt idx="12721">
                  <c:v>5.6896699999999996</c:v>
                </c:pt>
                <c:pt idx="12722">
                  <c:v>6.8204900000000004</c:v>
                </c:pt>
                <c:pt idx="12723">
                  <c:v>6.8204900000000004</c:v>
                </c:pt>
                <c:pt idx="12724">
                  <c:v>6.8204900000000004</c:v>
                </c:pt>
                <c:pt idx="12725">
                  <c:v>5.4563899999999999</c:v>
                </c:pt>
                <c:pt idx="12726">
                  <c:v>6.1384400000000001</c:v>
                </c:pt>
                <c:pt idx="12727">
                  <c:v>5.4563899999999999</c:v>
                </c:pt>
                <c:pt idx="12728">
                  <c:v>5.4563899999999999</c:v>
                </c:pt>
                <c:pt idx="12729">
                  <c:v>6.1384400000000001</c:v>
                </c:pt>
                <c:pt idx="12730">
                  <c:v>6.8204900000000004</c:v>
                </c:pt>
                <c:pt idx="12731">
                  <c:v>7.5025399999999998</c:v>
                </c:pt>
                <c:pt idx="12732">
                  <c:v>8.18459</c:v>
                </c:pt>
                <c:pt idx="12733">
                  <c:v>8.8666400000000003</c:v>
                </c:pt>
                <c:pt idx="12734">
                  <c:v>8.18459</c:v>
                </c:pt>
                <c:pt idx="12735">
                  <c:v>8.18459</c:v>
                </c:pt>
                <c:pt idx="12736">
                  <c:v>8.18459</c:v>
                </c:pt>
                <c:pt idx="12737">
                  <c:v>8.18459</c:v>
                </c:pt>
                <c:pt idx="12738">
                  <c:v>9.5486900000000006</c:v>
                </c:pt>
                <c:pt idx="12739">
                  <c:v>10.230700000000001</c:v>
                </c:pt>
                <c:pt idx="12740">
                  <c:v>8.18459</c:v>
                </c:pt>
                <c:pt idx="12741">
                  <c:v>8.8666400000000003</c:v>
                </c:pt>
                <c:pt idx="12742">
                  <c:v>9.5486900000000006</c:v>
                </c:pt>
                <c:pt idx="12743">
                  <c:v>9.5486900000000006</c:v>
                </c:pt>
                <c:pt idx="12744">
                  <c:v>10.230700000000001</c:v>
                </c:pt>
                <c:pt idx="12745">
                  <c:v>13.641</c:v>
                </c:pt>
                <c:pt idx="12746">
                  <c:v>14.323</c:v>
                </c:pt>
                <c:pt idx="12747">
                  <c:v>12.9589</c:v>
                </c:pt>
                <c:pt idx="12748">
                  <c:v>12.9589</c:v>
                </c:pt>
                <c:pt idx="12749">
                  <c:v>12.9589</c:v>
                </c:pt>
                <c:pt idx="12750">
                  <c:v>11.594799999999999</c:v>
                </c:pt>
                <c:pt idx="12751">
                  <c:v>12.9589</c:v>
                </c:pt>
                <c:pt idx="12752">
                  <c:v>12.9589</c:v>
                </c:pt>
                <c:pt idx="12753">
                  <c:v>14.323</c:v>
                </c:pt>
                <c:pt idx="12754">
                  <c:v>14.323</c:v>
                </c:pt>
                <c:pt idx="12755">
                  <c:v>13.641</c:v>
                </c:pt>
                <c:pt idx="12756">
                  <c:v>11.594799999999999</c:v>
                </c:pt>
                <c:pt idx="12757">
                  <c:v>11.594799999999999</c:v>
                </c:pt>
                <c:pt idx="12758">
                  <c:v>11.594799999999999</c:v>
                </c:pt>
                <c:pt idx="12759">
                  <c:v>10.912800000000001</c:v>
                </c:pt>
                <c:pt idx="12760">
                  <c:v>10.912800000000001</c:v>
                </c:pt>
                <c:pt idx="12761">
                  <c:v>10.912800000000001</c:v>
                </c:pt>
                <c:pt idx="12762">
                  <c:v>7.5025399999999998</c:v>
                </c:pt>
                <c:pt idx="12763">
                  <c:v>6.8204900000000004</c:v>
                </c:pt>
                <c:pt idx="12764">
                  <c:v>8.18459</c:v>
                </c:pt>
                <c:pt idx="12765">
                  <c:v>8.8666400000000003</c:v>
                </c:pt>
                <c:pt idx="12766">
                  <c:v>8.18459</c:v>
                </c:pt>
                <c:pt idx="12767">
                  <c:v>10.912800000000001</c:v>
                </c:pt>
                <c:pt idx="12768">
                  <c:v>10.230700000000001</c:v>
                </c:pt>
                <c:pt idx="12769">
                  <c:v>8.8666400000000003</c:v>
                </c:pt>
                <c:pt idx="12770">
                  <c:v>8.18459</c:v>
                </c:pt>
                <c:pt idx="12771">
                  <c:v>7.5025399999999998</c:v>
                </c:pt>
                <c:pt idx="12772">
                  <c:v>8.18459</c:v>
                </c:pt>
                <c:pt idx="12773">
                  <c:v>8.18459</c:v>
                </c:pt>
                <c:pt idx="12774">
                  <c:v>8.8666400000000003</c:v>
                </c:pt>
                <c:pt idx="12775">
                  <c:v>9.5486900000000006</c:v>
                </c:pt>
                <c:pt idx="12776">
                  <c:v>10.230700000000001</c:v>
                </c:pt>
                <c:pt idx="12777">
                  <c:v>10.230700000000001</c:v>
                </c:pt>
                <c:pt idx="12778">
                  <c:v>11.594799999999999</c:v>
                </c:pt>
                <c:pt idx="12779">
                  <c:v>11.594799999999999</c:v>
                </c:pt>
                <c:pt idx="12780">
                  <c:v>11.594799999999999</c:v>
                </c:pt>
                <c:pt idx="12781">
                  <c:v>11.594799999999999</c:v>
                </c:pt>
                <c:pt idx="12782">
                  <c:v>10.230700000000001</c:v>
                </c:pt>
                <c:pt idx="12783">
                  <c:v>10.230700000000001</c:v>
                </c:pt>
                <c:pt idx="12784">
                  <c:v>8.8666400000000003</c:v>
                </c:pt>
                <c:pt idx="12785">
                  <c:v>8.18459</c:v>
                </c:pt>
                <c:pt idx="12786">
                  <c:v>8.8666400000000003</c:v>
                </c:pt>
                <c:pt idx="12787">
                  <c:v>10.912800000000001</c:v>
                </c:pt>
                <c:pt idx="12788">
                  <c:v>11.594799999999999</c:v>
                </c:pt>
                <c:pt idx="12789">
                  <c:v>12.9589</c:v>
                </c:pt>
                <c:pt idx="12790">
                  <c:v>12.276899999999999</c:v>
                </c:pt>
                <c:pt idx="12791">
                  <c:v>12.9589</c:v>
                </c:pt>
                <c:pt idx="12792">
                  <c:v>15.005100000000001</c:v>
                </c:pt>
                <c:pt idx="12793">
                  <c:v>15.687099999999999</c:v>
                </c:pt>
                <c:pt idx="12794">
                  <c:v>14.323</c:v>
                </c:pt>
                <c:pt idx="12795">
                  <c:v>14.323</c:v>
                </c:pt>
                <c:pt idx="12796">
                  <c:v>13.641</c:v>
                </c:pt>
                <c:pt idx="12797">
                  <c:v>13.641</c:v>
                </c:pt>
                <c:pt idx="12798">
                  <c:v>13.641</c:v>
                </c:pt>
                <c:pt idx="12799">
                  <c:v>13.641</c:v>
                </c:pt>
                <c:pt idx="12800">
                  <c:v>13.641</c:v>
                </c:pt>
                <c:pt idx="12801">
                  <c:v>14.323</c:v>
                </c:pt>
                <c:pt idx="12802">
                  <c:v>14.323</c:v>
                </c:pt>
                <c:pt idx="12803">
                  <c:v>13.641</c:v>
                </c:pt>
                <c:pt idx="12804">
                  <c:v>13.641</c:v>
                </c:pt>
                <c:pt idx="12805">
                  <c:v>12.276899999999999</c:v>
                </c:pt>
                <c:pt idx="12806">
                  <c:v>11.594799999999999</c:v>
                </c:pt>
                <c:pt idx="12807">
                  <c:v>12.276899999999999</c:v>
                </c:pt>
                <c:pt idx="12808">
                  <c:v>12.276899999999999</c:v>
                </c:pt>
                <c:pt idx="12809">
                  <c:v>10.912800000000001</c:v>
                </c:pt>
                <c:pt idx="12810">
                  <c:v>8.18459</c:v>
                </c:pt>
                <c:pt idx="12811">
                  <c:v>8.18459</c:v>
                </c:pt>
                <c:pt idx="12812">
                  <c:v>7.5025399999999998</c:v>
                </c:pt>
                <c:pt idx="12813">
                  <c:v>7.5025399999999998</c:v>
                </c:pt>
                <c:pt idx="12814">
                  <c:v>7.5025399999999998</c:v>
                </c:pt>
                <c:pt idx="12815">
                  <c:v>8.18459</c:v>
                </c:pt>
                <c:pt idx="12816">
                  <c:v>8.8666400000000003</c:v>
                </c:pt>
                <c:pt idx="12817">
                  <c:v>8.8666400000000003</c:v>
                </c:pt>
                <c:pt idx="12818">
                  <c:v>8.8666400000000003</c:v>
                </c:pt>
                <c:pt idx="12819">
                  <c:v>8.8666400000000003</c:v>
                </c:pt>
                <c:pt idx="12820">
                  <c:v>8.8666400000000003</c:v>
                </c:pt>
                <c:pt idx="12821">
                  <c:v>8.18459</c:v>
                </c:pt>
                <c:pt idx="12822">
                  <c:v>7.5025399999999998</c:v>
                </c:pt>
                <c:pt idx="12823">
                  <c:v>6.8204900000000004</c:v>
                </c:pt>
                <c:pt idx="12824">
                  <c:v>5.4563899999999999</c:v>
                </c:pt>
                <c:pt idx="12825">
                  <c:v>5.4563899999999999</c:v>
                </c:pt>
                <c:pt idx="12826">
                  <c:v>5.4563899999999999</c:v>
                </c:pt>
                <c:pt idx="12827">
                  <c:v>5.4563899999999999</c:v>
                </c:pt>
                <c:pt idx="12828">
                  <c:v>4.7743399999999996</c:v>
                </c:pt>
                <c:pt idx="12829">
                  <c:v>4.7743399999999996</c:v>
                </c:pt>
                <c:pt idx="12830">
                  <c:v>4.7743399999999996</c:v>
                </c:pt>
                <c:pt idx="12831">
                  <c:v>6.1384400000000001</c:v>
                </c:pt>
                <c:pt idx="12832">
                  <c:v>5.4563899999999999</c:v>
                </c:pt>
                <c:pt idx="12833">
                  <c:v>5.4563899999999999</c:v>
                </c:pt>
                <c:pt idx="12834">
                  <c:v>6.1384400000000001</c:v>
                </c:pt>
                <c:pt idx="12835">
                  <c:v>5.4563899999999999</c:v>
                </c:pt>
                <c:pt idx="12836">
                  <c:v>5.4563899999999999</c:v>
                </c:pt>
                <c:pt idx="12837">
                  <c:v>6.1384400000000001</c:v>
                </c:pt>
                <c:pt idx="12838">
                  <c:v>8.8666400000000003</c:v>
                </c:pt>
                <c:pt idx="12839">
                  <c:v>10.912800000000001</c:v>
                </c:pt>
                <c:pt idx="12840">
                  <c:v>10.912800000000001</c:v>
                </c:pt>
                <c:pt idx="12841">
                  <c:v>11.594799999999999</c:v>
                </c:pt>
                <c:pt idx="12842">
                  <c:v>11.594799999999999</c:v>
                </c:pt>
                <c:pt idx="12843">
                  <c:v>12.276899999999999</c:v>
                </c:pt>
                <c:pt idx="12844">
                  <c:v>14.323</c:v>
                </c:pt>
                <c:pt idx="12845">
                  <c:v>14.323</c:v>
                </c:pt>
                <c:pt idx="12846">
                  <c:v>14.323</c:v>
                </c:pt>
                <c:pt idx="12847">
                  <c:v>15.005100000000001</c:v>
                </c:pt>
                <c:pt idx="12848">
                  <c:v>12.9589</c:v>
                </c:pt>
                <c:pt idx="12849">
                  <c:v>14.323</c:v>
                </c:pt>
                <c:pt idx="12850">
                  <c:v>13.641</c:v>
                </c:pt>
                <c:pt idx="12851">
                  <c:v>12.9589</c:v>
                </c:pt>
                <c:pt idx="12852">
                  <c:v>13.641</c:v>
                </c:pt>
                <c:pt idx="12853">
                  <c:v>12.9589</c:v>
                </c:pt>
                <c:pt idx="12854">
                  <c:v>12.9589</c:v>
                </c:pt>
                <c:pt idx="12855">
                  <c:v>11.594799999999999</c:v>
                </c:pt>
                <c:pt idx="12856">
                  <c:v>10.230700000000001</c:v>
                </c:pt>
                <c:pt idx="12857">
                  <c:v>9.5486900000000006</c:v>
                </c:pt>
                <c:pt idx="12858">
                  <c:v>10.230700000000001</c:v>
                </c:pt>
                <c:pt idx="12859">
                  <c:v>10.230700000000001</c:v>
                </c:pt>
                <c:pt idx="12860">
                  <c:v>11.594799999999999</c:v>
                </c:pt>
                <c:pt idx="12861">
                  <c:v>8.8666400000000003</c:v>
                </c:pt>
                <c:pt idx="12862">
                  <c:v>8.18459</c:v>
                </c:pt>
                <c:pt idx="12863">
                  <c:v>8.18459</c:v>
                </c:pt>
                <c:pt idx="12864">
                  <c:v>7.5025399999999998</c:v>
                </c:pt>
                <c:pt idx="12865">
                  <c:v>8.8666400000000003</c:v>
                </c:pt>
                <c:pt idx="12866">
                  <c:v>9.5486900000000006</c:v>
                </c:pt>
                <c:pt idx="12867">
                  <c:v>8.8666400000000003</c:v>
                </c:pt>
                <c:pt idx="12868">
                  <c:v>10.912800000000001</c:v>
                </c:pt>
                <c:pt idx="12869">
                  <c:v>10.912800000000001</c:v>
                </c:pt>
                <c:pt idx="12870">
                  <c:v>10.230700000000001</c:v>
                </c:pt>
                <c:pt idx="12871">
                  <c:v>10.912800000000001</c:v>
                </c:pt>
                <c:pt idx="12872">
                  <c:v>10.912800000000001</c:v>
                </c:pt>
                <c:pt idx="12873">
                  <c:v>10.230700000000001</c:v>
                </c:pt>
                <c:pt idx="12874">
                  <c:v>9.5486900000000006</c:v>
                </c:pt>
                <c:pt idx="12875">
                  <c:v>10.912800000000001</c:v>
                </c:pt>
                <c:pt idx="12876">
                  <c:v>11.594799999999999</c:v>
                </c:pt>
                <c:pt idx="12877">
                  <c:v>11.594799999999999</c:v>
                </c:pt>
                <c:pt idx="12878">
                  <c:v>10.912800000000001</c:v>
                </c:pt>
                <c:pt idx="12879">
                  <c:v>0</c:v>
                </c:pt>
                <c:pt idx="12880">
                  <c:v>7.1046800000000001</c:v>
                </c:pt>
                <c:pt idx="12881">
                  <c:v>8.9156700000000004</c:v>
                </c:pt>
                <c:pt idx="12882">
                  <c:v>12.9298</c:v>
                </c:pt>
                <c:pt idx="12883">
                  <c:v>12.7248</c:v>
                </c:pt>
                <c:pt idx="12884">
                  <c:v>12.553100000000001</c:v>
                </c:pt>
                <c:pt idx="12885">
                  <c:v>10.684799999999999</c:v>
                </c:pt>
                <c:pt idx="12886">
                  <c:v>12.3728</c:v>
                </c:pt>
                <c:pt idx="12887">
                  <c:v>10.9566</c:v>
                </c:pt>
                <c:pt idx="12888">
                  <c:v>9.8136600000000005</c:v>
                </c:pt>
                <c:pt idx="12889">
                  <c:v>10.0138</c:v>
                </c:pt>
                <c:pt idx="12890">
                  <c:v>10.1647</c:v>
                </c:pt>
                <c:pt idx="12891">
                  <c:v>10.3057</c:v>
                </c:pt>
                <c:pt idx="12892">
                  <c:v>11.2807</c:v>
                </c:pt>
                <c:pt idx="12893">
                  <c:v>11.327</c:v>
                </c:pt>
                <c:pt idx="12894">
                  <c:v>10.597899999999999</c:v>
                </c:pt>
                <c:pt idx="12895">
                  <c:v>9.9673099999999994</c:v>
                </c:pt>
                <c:pt idx="12896">
                  <c:v>10.230700000000001</c:v>
                </c:pt>
                <c:pt idx="12897">
                  <c:v>10.230700000000001</c:v>
                </c:pt>
                <c:pt idx="12898">
                  <c:v>9.5486900000000006</c:v>
                </c:pt>
                <c:pt idx="12899">
                  <c:v>10.230700000000001</c:v>
                </c:pt>
                <c:pt idx="12900">
                  <c:v>8.8666400000000003</c:v>
                </c:pt>
                <c:pt idx="12901">
                  <c:v>8.18459</c:v>
                </c:pt>
                <c:pt idx="12902">
                  <c:v>8.8666400000000003</c:v>
                </c:pt>
                <c:pt idx="12903">
                  <c:v>8.8666400000000003</c:v>
                </c:pt>
                <c:pt idx="12904">
                  <c:v>8.18459</c:v>
                </c:pt>
                <c:pt idx="12905">
                  <c:v>8.18459</c:v>
                </c:pt>
                <c:pt idx="12906">
                  <c:v>8.18459</c:v>
                </c:pt>
                <c:pt idx="12907">
                  <c:v>8.18459</c:v>
                </c:pt>
                <c:pt idx="12908">
                  <c:v>8.18459</c:v>
                </c:pt>
                <c:pt idx="12909">
                  <c:v>8.18459</c:v>
                </c:pt>
                <c:pt idx="12910">
                  <c:v>6.1384400000000001</c:v>
                </c:pt>
                <c:pt idx="12911">
                  <c:v>6.8204900000000004</c:v>
                </c:pt>
                <c:pt idx="12912">
                  <c:v>8.18459</c:v>
                </c:pt>
                <c:pt idx="12913">
                  <c:v>8.18459</c:v>
                </c:pt>
                <c:pt idx="12914">
                  <c:v>8.8666400000000003</c:v>
                </c:pt>
                <c:pt idx="12915">
                  <c:v>10.230700000000001</c:v>
                </c:pt>
                <c:pt idx="12916">
                  <c:v>9.5486900000000006</c:v>
                </c:pt>
                <c:pt idx="12917">
                  <c:v>10.912800000000001</c:v>
                </c:pt>
                <c:pt idx="12918">
                  <c:v>10.912800000000001</c:v>
                </c:pt>
                <c:pt idx="12919">
                  <c:v>11.594799999999999</c:v>
                </c:pt>
                <c:pt idx="12920">
                  <c:v>12.276899999999999</c:v>
                </c:pt>
                <c:pt idx="12921">
                  <c:v>13.641</c:v>
                </c:pt>
                <c:pt idx="12922">
                  <c:v>14.323</c:v>
                </c:pt>
                <c:pt idx="12923">
                  <c:v>15.687099999999999</c:v>
                </c:pt>
                <c:pt idx="12924">
                  <c:v>17.051200000000001</c:v>
                </c:pt>
                <c:pt idx="12925">
                  <c:v>17.051200000000001</c:v>
                </c:pt>
                <c:pt idx="12926">
                  <c:v>15.687099999999999</c:v>
                </c:pt>
                <c:pt idx="12927">
                  <c:v>15.687099999999999</c:v>
                </c:pt>
                <c:pt idx="12928">
                  <c:v>16.369199999999999</c:v>
                </c:pt>
                <c:pt idx="12929">
                  <c:v>15.005100000000001</c:v>
                </c:pt>
                <c:pt idx="12930">
                  <c:v>14.323</c:v>
                </c:pt>
                <c:pt idx="12931">
                  <c:v>13.641</c:v>
                </c:pt>
                <c:pt idx="12932">
                  <c:v>12.9589</c:v>
                </c:pt>
                <c:pt idx="12933">
                  <c:v>13.641</c:v>
                </c:pt>
                <c:pt idx="12934">
                  <c:v>12.276899999999999</c:v>
                </c:pt>
                <c:pt idx="12935">
                  <c:v>12.276899999999999</c:v>
                </c:pt>
                <c:pt idx="12936">
                  <c:v>11.594799999999999</c:v>
                </c:pt>
                <c:pt idx="12937">
                  <c:v>11.594799999999999</c:v>
                </c:pt>
                <c:pt idx="12938">
                  <c:v>10.230700000000001</c:v>
                </c:pt>
                <c:pt idx="12939">
                  <c:v>9.5486900000000006</c:v>
                </c:pt>
                <c:pt idx="12940">
                  <c:v>9.5486900000000006</c:v>
                </c:pt>
                <c:pt idx="12941">
                  <c:v>6.1384400000000001</c:v>
                </c:pt>
                <c:pt idx="12942">
                  <c:v>6.1384400000000001</c:v>
                </c:pt>
                <c:pt idx="12943">
                  <c:v>6.1384400000000001</c:v>
                </c:pt>
                <c:pt idx="12944">
                  <c:v>6.1384400000000001</c:v>
                </c:pt>
                <c:pt idx="12945">
                  <c:v>6.1384400000000001</c:v>
                </c:pt>
                <c:pt idx="12946">
                  <c:v>6.8204900000000004</c:v>
                </c:pt>
                <c:pt idx="12947">
                  <c:v>6.8204900000000004</c:v>
                </c:pt>
                <c:pt idx="12948">
                  <c:v>6.8204900000000004</c:v>
                </c:pt>
                <c:pt idx="12949">
                  <c:v>7.5025399999999998</c:v>
                </c:pt>
                <c:pt idx="12950">
                  <c:v>6.1384400000000001</c:v>
                </c:pt>
                <c:pt idx="12951">
                  <c:v>6.1384400000000001</c:v>
                </c:pt>
                <c:pt idx="12952">
                  <c:v>7.5025399999999998</c:v>
                </c:pt>
                <c:pt idx="12953">
                  <c:v>8.18459</c:v>
                </c:pt>
                <c:pt idx="12954">
                  <c:v>7.5025399999999998</c:v>
                </c:pt>
                <c:pt idx="12955">
                  <c:v>6.8204900000000004</c:v>
                </c:pt>
                <c:pt idx="12956">
                  <c:v>7.5025399999999998</c:v>
                </c:pt>
                <c:pt idx="12957">
                  <c:v>8.18459</c:v>
                </c:pt>
                <c:pt idx="12958">
                  <c:v>8.18459</c:v>
                </c:pt>
                <c:pt idx="12959">
                  <c:v>10.230700000000001</c:v>
                </c:pt>
                <c:pt idx="12960">
                  <c:v>12.276899999999999</c:v>
                </c:pt>
                <c:pt idx="12961">
                  <c:v>12.9589</c:v>
                </c:pt>
                <c:pt idx="12962">
                  <c:v>13.641</c:v>
                </c:pt>
                <c:pt idx="12963">
                  <c:v>12.9589</c:v>
                </c:pt>
                <c:pt idx="12964">
                  <c:v>13.641</c:v>
                </c:pt>
                <c:pt idx="12965">
                  <c:v>14.323</c:v>
                </c:pt>
                <c:pt idx="12966">
                  <c:v>14.323</c:v>
                </c:pt>
                <c:pt idx="12967">
                  <c:v>15.005100000000001</c:v>
                </c:pt>
                <c:pt idx="12968">
                  <c:v>14.323</c:v>
                </c:pt>
                <c:pt idx="12969">
                  <c:v>15.005100000000001</c:v>
                </c:pt>
                <c:pt idx="12970">
                  <c:v>12.276899999999999</c:v>
                </c:pt>
                <c:pt idx="12971">
                  <c:v>13.641</c:v>
                </c:pt>
                <c:pt idx="12972">
                  <c:v>13.641</c:v>
                </c:pt>
                <c:pt idx="12973">
                  <c:v>15.005100000000001</c:v>
                </c:pt>
                <c:pt idx="12974">
                  <c:v>15.687099999999999</c:v>
                </c:pt>
                <c:pt idx="12975">
                  <c:v>14.323</c:v>
                </c:pt>
                <c:pt idx="12976">
                  <c:v>12.276899999999999</c:v>
                </c:pt>
                <c:pt idx="12977">
                  <c:v>10.230700000000001</c:v>
                </c:pt>
                <c:pt idx="12978">
                  <c:v>10.912800000000001</c:v>
                </c:pt>
                <c:pt idx="12979">
                  <c:v>9.5486900000000006</c:v>
                </c:pt>
                <c:pt idx="12980">
                  <c:v>12.276899999999999</c:v>
                </c:pt>
                <c:pt idx="12981">
                  <c:v>11.594799999999999</c:v>
                </c:pt>
                <c:pt idx="12982">
                  <c:v>11.594799999999999</c:v>
                </c:pt>
                <c:pt idx="12983">
                  <c:v>12.276899999999999</c:v>
                </c:pt>
                <c:pt idx="12984">
                  <c:v>11.594799999999999</c:v>
                </c:pt>
                <c:pt idx="12985">
                  <c:v>12.276899999999999</c:v>
                </c:pt>
                <c:pt idx="12986">
                  <c:v>12.9589</c:v>
                </c:pt>
                <c:pt idx="12987">
                  <c:v>12.276899999999999</c:v>
                </c:pt>
                <c:pt idx="12988">
                  <c:v>11.594799999999999</c:v>
                </c:pt>
                <c:pt idx="12989">
                  <c:v>11.594799999999999</c:v>
                </c:pt>
                <c:pt idx="12990">
                  <c:v>10.912800000000001</c:v>
                </c:pt>
                <c:pt idx="12991">
                  <c:v>9.5486900000000006</c:v>
                </c:pt>
                <c:pt idx="12992">
                  <c:v>10.230700000000001</c:v>
                </c:pt>
                <c:pt idx="12993">
                  <c:v>10.230700000000001</c:v>
                </c:pt>
                <c:pt idx="12994">
                  <c:v>10.912800000000001</c:v>
                </c:pt>
                <c:pt idx="12995">
                  <c:v>10.230700000000001</c:v>
                </c:pt>
                <c:pt idx="12996">
                  <c:v>10.230700000000001</c:v>
                </c:pt>
                <c:pt idx="12997">
                  <c:v>8.8666400000000003</c:v>
                </c:pt>
                <c:pt idx="12998">
                  <c:v>8.18459</c:v>
                </c:pt>
                <c:pt idx="12999">
                  <c:v>8.8666400000000003</c:v>
                </c:pt>
                <c:pt idx="13000">
                  <c:v>9.5486900000000006</c:v>
                </c:pt>
                <c:pt idx="13001">
                  <c:v>8.8666400000000003</c:v>
                </c:pt>
                <c:pt idx="13002">
                  <c:v>8.8666400000000003</c:v>
                </c:pt>
                <c:pt idx="13003">
                  <c:v>8.18459</c:v>
                </c:pt>
                <c:pt idx="13004">
                  <c:v>8.8666400000000003</c:v>
                </c:pt>
                <c:pt idx="13005">
                  <c:v>8.8666400000000003</c:v>
                </c:pt>
                <c:pt idx="13006">
                  <c:v>10.912800000000001</c:v>
                </c:pt>
                <c:pt idx="13007">
                  <c:v>10.912800000000001</c:v>
                </c:pt>
                <c:pt idx="13008">
                  <c:v>10.912800000000001</c:v>
                </c:pt>
                <c:pt idx="13009">
                  <c:v>11.594799999999999</c:v>
                </c:pt>
                <c:pt idx="13010">
                  <c:v>11.594799999999999</c:v>
                </c:pt>
                <c:pt idx="13011">
                  <c:v>10.912800000000001</c:v>
                </c:pt>
                <c:pt idx="13012">
                  <c:v>11.594799999999999</c:v>
                </c:pt>
                <c:pt idx="13013">
                  <c:v>11.594799999999999</c:v>
                </c:pt>
                <c:pt idx="13014">
                  <c:v>10.912800000000001</c:v>
                </c:pt>
                <c:pt idx="13015">
                  <c:v>12.276899999999999</c:v>
                </c:pt>
                <c:pt idx="13016">
                  <c:v>10.912800000000001</c:v>
                </c:pt>
                <c:pt idx="13017">
                  <c:v>9.5486900000000006</c:v>
                </c:pt>
                <c:pt idx="13018">
                  <c:v>9.5486900000000006</c:v>
                </c:pt>
                <c:pt idx="13019">
                  <c:v>9.5486900000000006</c:v>
                </c:pt>
                <c:pt idx="13020">
                  <c:v>8.8666400000000003</c:v>
                </c:pt>
                <c:pt idx="13021">
                  <c:v>9.5486900000000006</c:v>
                </c:pt>
                <c:pt idx="13022">
                  <c:v>8.8666400000000003</c:v>
                </c:pt>
                <c:pt idx="13023">
                  <c:v>6.8204900000000004</c:v>
                </c:pt>
                <c:pt idx="13024">
                  <c:v>6.8204900000000004</c:v>
                </c:pt>
                <c:pt idx="13025">
                  <c:v>7.5025399999999998</c:v>
                </c:pt>
                <c:pt idx="13026">
                  <c:v>6.8204900000000004</c:v>
                </c:pt>
                <c:pt idx="13027">
                  <c:v>6.8204900000000004</c:v>
                </c:pt>
                <c:pt idx="13028">
                  <c:v>7.5025399999999998</c:v>
                </c:pt>
                <c:pt idx="13029">
                  <c:v>7.5025399999999998</c:v>
                </c:pt>
                <c:pt idx="13030">
                  <c:v>7.5025399999999998</c:v>
                </c:pt>
                <c:pt idx="13031">
                  <c:v>8.18459</c:v>
                </c:pt>
                <c:pt idx="13032">
                  <c:v>6.8204900000000004</c:v>
                </c:pt>
                <c:pt idx="13033">
                  <c:v>8.18459</c:v>
                </c:pt>
                <c:pt idx="13034">
                  <c:v>8.18459</c:v>
                </c:pt>
                <c:pt idx="13035">
                  <c:v>6.8204900000000004</c:v>
                </c:pt>
                <c:pt idx="13036">
                  <c:v>8.18459</c:v>
                </c:pt>
                <c:pt idx="13037">
                  <c:v>8.8666400000000003</c:v>
                </c:pt>
                <c:pt idx="13038">
                  <c:v>8.8666400000000003</c:v>
                </c:pt>
                <c:pt idx="13039">
                  <c:v>8.18459</c:v>
                </c:pt>
                <c:pt idx="13040">
                  <c:v>8.18459</c:v>
                </c:pt>
                <c:pt idx="13041">
                  <c:v>8.8666400000000003</c:v>
                </c:pt>
                <c:pt idx="13042">
                  <c:v>10.230700000000001</c:v>
                </c:pt>
                <c:pt idx="13043">
                  <c:v>8.8666400000000003</c:v>
                </c:pt>
                <c:pt idx="13044">
                  <c:v>9.5486900000000006</c:v>
                </c:pt>
                <c:pt idx="13045">
                  <c:v>8.8666400000000003</c:v>
                </c:pt>
                <c:pt idx="13046">
                  <c:v>8.18459</c:v>
                </c:pt>
                <c:pt idx="13047">
                  <c:v>8.8666400000000003</c:v>
                </c:pt>
                <c:pt idx="13048">
                  <c:v>8.18459</c:v>
                </c:pt>
                <c:pt idx="13049">
                  <c:v>8.8666400000000003</c:v>
                </c:pt>
                <c:pt idx="13050">
                  <c:v>8.18459</c:v>
                </c:pt>
                <c:pt idx="13051">
                  <c:v>9.5486900000000006</c:v>
                </c:pt>
                <c:pt idx="13052">
                  <c:v>9.5486900000000006</c:v>
                </c:pt>
                <c:pt idx="13053">
                  <c:v>0</c:v>
                </c:pt>
                <c:pt idx="13054">
                  <c:v>0</c:v>
                </c:pt>
                <c:pt idx="13055">
                  <c:v>0</c:v>
                </c:pt>
                <c:pt idx="13056">
                  <c:v>0</c:v>
                </c:pt>
                <c:pt idx="13057">
                  <c:v>2.5449600000000001</c:v>
                </c:pt>
                <c:pt idx="13058">
                  <c:v>2.0986099999999999</c:v>
                </c:pt>
                <c:pt idx="13059">
                  <c:v>3.5616099999999999</c:v>
                </c:pt>
                <c:pt idx="13060">
                  <c:v>3.1002200000000002</c:v>
                </c:pt>
                <c:pt idx="13061">
                  <c:v>4.1087300000000004</c:v>
                </c:pt>
                <c:pt idx="13062">
                  <c:v>4.9156700000000004</c:v>
                </c:pt>
                <c:pt idx="13063">
                  <c:v>7.7884900000000004</c:v>
                </c:pt>
                <c:pt idx="13064">
                  <c:v>7.1258900000000001</c:v>
                </c:pt>
                <c:pt idx="13065">
                  <c:v>7.4950400000000004</c:v>
                </c:pt>
                <c:pt idx="13066">
                  <c:v>7.8196700000000003</c:v>
                </c:pt>
                <c:pt idx="13067">
                  <c:v>8.0907400000000003</c:v>
                </c:pt>
                <c:pt idx="13068">
                  <c:v>8.3361599999999996</c:v>
                </c:pt>
                <c:pt idx="13069">
                  <c:v>8.5434099999999997</c:v>
                </c:pt>
                <c:pt idx="13070">
                  <c:v>8.18459</c:v>
                </c:pt>
                <c:pt idx="13071">
                  <c:v>8.18459</c:v>
                </c:pt>
                <c:pt idx="13072">
                  <c:v>8.18459</c:v>
                </c:pt>
                <c:pt idx="13073">
                  <c:v>8.8666400000000003</c:v>
                </c:pt>
                <c:pt idx="13074">
                  <c:v>8.18459</c:v>
                </c:pt>
                <c:pt idx="13075">
                  <c:v>8.18459</c:v>
                </c:pt>
                <c:pt idx="13076">
                  <c:v>8.18459</c:v>
                </c:pt>
                <c:pt idx="13077">
                  <c:v>8.18459</c:v>
                </c:pt>
                <c:pt idx="13078">
                  <c:v>9.5486900000000006</c:v>
                </c:pt>
                <c:pt idx="13079">
                  <c:v>10.230700000000001</c:v>
                </c:pt>
                <c:pt idx="13080">
                  <c:v>7.5025399999999998</c:v>
                </c:pt>
                <c:pt idx="13081">
                  <c:v>8.8666400000000003</c:v>
                </c:pt>
                <c:pt idx="13082">
                  <c:v>10.230700000000001</c:v>
                </c:pt>
                <c:pt idx="13083">
                  <c:v>9.5486900000000006</c:v>
                </c:pt>
                <c:pt idx="13084">
                  <c:v>10.912800000000001</c:v>
                </c:pt>
                <c:pt idx="13085">
                  <c:v>10.230700000000001</c:v>
                </c:pt>
                <c:pt idx="13086">
                  <c:v>10.230700000000001</c:v>
                </c:pt>
                <c:pt idx="13087">
                  <c:v>10.230700000000001</c:v>
                </c:pt>
                <c:pt idx="13088">
                  <c:v>10.912800000000001</c:v>
                </c:pt>
                <c:pt idx="13089">
                  <c:v>10.912800000000001</c:v>
                </c:pt>
                <c:pt idx="13090">
                  <c:v>10.912800000000001</c:v>
                </c:pt>
                <c:pt idx="13091">
                  <c:v>10.912800000000001</c:v>
                </c:pt>
                <c:pt idx="13092">
                  <c:v>12.276899999999999</c:v>
                </c:pt>
                <c:pt idx="13093">
                  <c:v>11.594799999999999</c:v>
                </c:pt>
                <c:pt idx="13094">
                  <c:v>12.276899999999999</c:v>
                </c:pt>
                <c:pt idx="13095">
                  <c:v>12.276899999999999</c:v>
                </c:pt>
                <c:pt idx="13096">
                  <c:v>10.912800000000001</c:v>
                </c:pt>
                <c:pt idx="13097">
                  <c:v>10.912800000000001</c:v>
                </c:pt>
                <c:pt idx="13098">
                  <c:v>11.594799999999999</c:v>
                </c:pt>
                <c:pt idx="13099">
                  <c:v>10.230700000000001</c:v>
                </c:pt>
                <c:pt idx="13100">
                  <c:v>8.8666400000000003</c:v>
                </c:pt>
                <c:pt idx="13101">
                  <c:v>8.8666400000000003</c:v>
                </c:pt>
                <c:pt idx="13102">
                  <c:v>6.8204900000000004</c:v>
                </c:pt>
                <c:pt idx="13103">
                  <c:v>8.18459</c:v>
                </c:pt>
                <c:pt idx="13104">
                  <c:v>9.5486900000000006</c:v>
                </c:pt>
                <c:pt idx="13105">
                  <c:v>10.230700000000001</c:v>
                </c:pt>
                <c:pt idx="13106">
                  <c:v>9.5486900000000006</c:v>
                </c:pt>
                <c:pt idx="13107">
                  <c:v>9.5486900000000006</c:v>
                </c:pt>
                <c:pt idx="13108">
                  <c:v>10.912800000000001</c:v>
                </c:pt>
                <c:pt idx="13109">
                  <c:v>10.230700000000001</c:v>
                </c:pt>
                <c:pt idx="13110">
                  <c:v>10.230700000000001</c:v>
                </c:pt>
                <c:pt idx="13111">
                  <c:v>9.5486900000000006</c:v>
                </c:pt>
                <c:pt idx="13112">
                  <c:v>10.230700000000001</c:v>
                </c:pt>
                <c:pt idx="13113">
                  <c:v>11.594799999999999</c:v>
                </c:pt>
                <c:pt idx="13114">
                  <c:v>11.594799999999999</c:v>
                </c:pt>
                <c:pt idx="13115">
                  <c:v>13.641</c:v>
                </c:pt>
                <c:pt idx="13116">
                  <c:v>12.9589</c:v>
                </c:pt>
                <c:pt idx="13117">
                  <c:v>14.323</c:v>
                </c:pt>
                <c:pt idx="13118">
                  <c:v>14.323</c:v>
                </c:pt>
                <c:pt idx="13119">
                  <c:v>14.323</c:v>
                </c:pt>
                <c:pt idx="13120">
                  <c:v>12.9589</c:v>
                </c:pt>
                <c:pt idx="13121">
                  <c:v>12.276899999999999</c:v>
                </c:pt>
                <c:pt idx="13122">
                  <c:v>10.912800000000001</c:v>
                </c:pt>
                <c:pt idx="13123">
                  <c:v>11.594799999999999</c:v>
                </c:pt>
                <c:pt idx="13124">
                  <c:v>11.594799999999999</c:v>
                </c:pt>
                <c:pt idx="13125">
                  <c:v>10.230700000000001</c:v>
                </c:pt>
                <c:pt idx="13126">
                  <c:v>9.5486900000000006</c:v>
                </c:pt>
                <c:pt idx="13127">
                  <c:v>9.5486900000000006</c:v>
                </c:pt>
                <c:pt idx="13128">
                  <c:v>9.5486900000000006</c:v>
                </c:pt>
                <c:pt idx="13129">
                  <c:v>10.230700000000001</c:v>
                </c:pt>
                <c:pt idx="13130">
                  <c:v>8.18459</c:v>
                </c:pt>
                <c:pt idx="13131">
                  <c:v>7.5025399999999998</c:v>
                </c:pt>
                <c:pt idx="13132">
                  <c:v>6.8204900000000004</c:v>
                </c:pt>
                <c:pt idx="13133">
                  <c:v>5.4563899999999999</c:v>
                </c:pt>
                <c:pt idx="13134">
                  <c:v>6.1384400000000001</c:v>
                </c:pt>
                <c:pt idx="13135">
                  <c:v>5.4563899999999999</c:v>
                </c:pt>
                <c:pt idx="13136">
                  <c:v>5.4563899999999999</c:v>
                </c:pt>
                <c:pt idx="13137">
                  <c:v>6.8204900000000004</c:v>
                </c:pt>
                <c:pt idx="13138">
                  <c:v>7.5025399999999998</c:v>
                </c:pt>
                <c:pt idx="13139">
                  <c:v>8.8666400000000003</c:v>
                </c:pt>
                <c:pt idx="13140">
                  <c:v>8.18459</c:v>
                </c:pt>
                <c:pt idx="13141">
                  <c:v>8.18459</c:v>
                </c:pt>
                <c:pt idx="13142">
                  <c:v>9.5486900000000006</c:v>
                </c:pt>
                <c:pt idx="13143">
                  <c:v>9.5486900000000006</c:v>
                </c:pt>
                <c:pt idx="13144">
                  <c:v>10.912800000000001</c:v>
                </c:pt>
                <c:pt idx="13145">
                  <c:v>10.912800000000001</c:v>
                </c:pt>
                <c:pt idx="13146">
                  <c:v>11.594799999999999</c:v>
                </c:pt>
                <c:pt idx="13147">
                  <c:v>11.594799999999999</c:v>
                </c:pt>
                <c:pt idx="13148">
                  <c:v>11.594799999999999</c:v>
                </c:pt>
                <c:pt idx="13149">
                  <c:v>11.594799999999999</c:v>
                </c:pt>
                <c:pt idx="13150">
                  <c:v>11.594799999999999</c:v>
                </c:pt>
                <c:pt idx="13151">
                  <c:v>10.912800000000001</c:v>
                </c:pt>
                <c:pt idx="13152">
                  <c:v>10.912800000000001</c:v>
                </c:pt>
                <c:pt idx="13153">
                  <c:v>10.912800000000001</c:v>
                </c:pt>
                <c:pt idx="13154">
                  <c:v>11.594799999999999</c:v>
                </c:pt>
                <c:pt idx="13155">
                  <c:v>11.594799999999999</c:v>
                </c:pt>
                <c:pt idx="13156">
                  <c:v>10.230700000000001</c:v>
                </c:pt>
                <c:pt idx="13157">
                  <c:v>10.230700000000001</c:v>
                </c:pt>
                <c:pt idx="13158">
                  <c:v>10.912800000000001</c:v>
                </c:pt>
                <c:pt idx="13159">
                  <c:v>9.5486900000000006</c:v>
                </c:pt>
                <c:pt idx="13160">
                  <c:v>9.5486900000000006</c:v>
                </c:pt>
                <c:pt idx="13161">
                  <c:v>9.5486900000000006</c:v>
                </c:pt>
                <c:pt idx="13162">
                  <c:v>10.230700000000001</c:v>
                </c:pt>
                <c:pt idx="13163">
                  <c:v>10.230700000000001</c:v>
                </c:pt>
                <c:pt idx="13164">
                  <c:v>10.230700000000001</c:v>
                </c:pt>
                <c:pt idx="13165">
                  <c:v>9.5486900000000006</c:v>
                </c:pt>
                <c:pt idx="13166">
                  <c:v>8.8666400000000003</c:v>
                </c:pt>
                <c:pt idx="13167">
                  <c:v>9.5486900000000006</c:v>
                </c:pt>
                <c:pt idx="13168">
                  <c:v>9.5486900000000006</c:v>
                </c:pt>
                <c:pt idx="13169">
                  <c:v>9.5486900000000006</c:v>
                </c:pt>
                <c:pt idx="13170">
                  <c:v>10.230700000000001</c:v>
                </c:pt>
                <c:pt idx="13171">
                  <c:v>8.8666400000000003</c:v>
                </c:pt>
                <c:pt idx="13172">
                  <c:v>8.8666400000000003</c:v>
                </c:pt>
                <c:pt idx="13173">
                  <c:v>9.5486900000000006</c:v>
                </c:pt>
                <c:pt idx="13174">
                  <c:v>8.8666400000000003</c:v>
                </c:pt>
                <c:pt idx="13175">
                  <c:v>8.8666400000000003</c:v>
                </c:pt>
                <c:pt idx="13176">
                  <c:v>9.5486900000000006</c:v>
                </c:pt>
                <c:pt idx="13177">
                  <c:v>10.230700000000001</c:v>
                </c:pt>
                <c:pt idx="13178">
                  <c:v>10.912800000000001</c:v>
                </c:pt>
                <c:pt idx="13179">
                  <c:v>9.5486900000000006</c:v>
                </c:pt>
                <c:pt idx="13180">
                  <c:v>10.912800000000001</c:v>
                </c:pt>
                <c:pt idx="13181">
                  <c:v>10.230700000000001</c:v>
                </c:pt>
                <c:pt idx="13182">
                  <c:v>10.912800000000001</c:v>
                </c:pt>
                <c:pt idx="13183">
                  <c:v>12.276899999999999</c:v>
                </c:pt>
                <c:pt idx="13184">
                  <c:v>11.594799999999999</c:v>
                </c:pt>
                <c:pt idx="13185">
                  <c:v>12.276899999999999</c:v>
                </c:pt>
                <c:pt idx="13186">
                  <c:v>12.276899999999999</c:v>
                </c:pt>
                <c:pt idx="13187">
                  <c:v>11.594799999999999</c:v>
                </c:pt>
                <c:pt idx="13188">
                  <c:v>12.276899999999999</c:v>
                </c:pt>
                <c:pt idx="13189">
                  <c:v>11.594799999999999</c:v>
                </c:pt>
                <c:pt idx="13190">
                  <c:v>12.276899999999999</c:v>
                </c:pt>
                <c:pt idx="13191">
                  <c:v>12.9589</c:v>
                </c:pt>
                <c:pt idx="13192">
                  <c:v>12.9589</c:v>
                </c:pt>
                <c:pt idx="13193">
                  <c:v>12.276899999999999</c:v>
                </c:pt>
                <c:pt idx="13194">
                  <c:v>11.594799999999999</c:v>
                </c:pt>
                <c:pt idx="13195">
                  <c:v>10.230700000000001</c:v>
                </c:pt>
                <c:pt idx="13196">
                  <c:v>10.230700000000001</c:v>
                </c:pt>
                <c:pt idx="13197">
                  <c:v>10.230700000000001</c:v>
                </c:pt>
                <c:pt idx="13198">
                  <c:v>8.8666400000000003</c:v>
                </c:pt>
                <c:pt idx="13199">
                  <c:v>8.8666400000000003</c:v>
                </c:pt>
                <c:pt idx="13200">
                  <c:v>9.5486900000000006</c:v>
                </c:pt>
                <c:pt idx="13201">
                  <c:v>9.5486900000000006</c:v>
                </c:pt>
                <c:pt idx="13202">
                  <c:v>10.230700000000001</c:v>
                </c:pt>
                <c:pt idx="13203">
                  <c:v>10.912800000000001</c:v>
                </c:pt>
                <c:pt idx="13204">
                  <c:v>10.912800000000001</c:v>
                </c:pt>
                <c:pt idx="13205">
                  <c:v>11.594799999999999</c:v>
                </c:pt>
                <c:pt idx="13206">
                  <c:v>11.594799999999999</c:v>
                </c:pt>
                <c:pt idx="13207">
                  <c:v>11.594799999999999</c:v>
                </c:pt>
                <c:pt idx="13208">
                  <c:v>10.230700000000001</c:v>
                </c:pt>
                <c:pt idx="13209">
                  <c:v>10.230700000000001</c:v>
                </c:pt>
                <c:pt idx="13210">
                  <c:v>11.594799999999999</c:v>
                </c:pt>
                <c:pt idx="13211">
                  <c:v>12.276899999999999</c:v>
                </c:pt>
                <c:pt idx="13212">
                  <c:v>11.594799999999999</c:v>
                </c:pt>
                <c:pt idx="13213">
                  <c:v>10.912800000000001</c:v>
                </c:pt>
                <c:pt idx="13214">
                  <c:v>11.594799999999999</c:v>
                </c:pt>
                <c:pt idx="13215">
                  <c:v>12.276899999999999</c:v>
                </c:pt>
                <c:pt idx="13216">
                  <c:v>12.276899999999999</c:v>
                </c:pt>
                <c:pt idx="13217">
                  <c:v>12.276899999999999</c:v>
                </c:pt>
                <c:pt idx="13218">
                  <c:v>11.594799999999999</c:v>
                </c:pt>
                <c:pt idx="13219">
                  <c:v>10.230700000000001</c:v>
                </c:pt>
                <c:pt idx="13220">
                  <c:v>8.8666400000000003</c:v>
                </c:pt>
                <c:pt idx="13221">
                  <c:v>8.8666400000000003</c:v>
                </c:pt>
                <c:pt idx="13222">
                  <c:v>8.18459</c:v>
                </c:pt>
                <c:pt idx="13223">
                  <c:v>8.18459</c:v>
                </c:pt>
                <c:pt idx="13224">
                  <c:v>8.8666400000000003</c:v>
                </c:pt>
                <c:pt idx="13225">
                  <c:v>8.8666400000000003</c:v>
                </c:pt>
                <c:pt idx="13226">
                  <c:v>8.18459</c:v>
                </c:pt>
                <c:pt idx="13227">
                  <c:v>0</c:v>
                </c:pt>
                <c:pt idx="13228">
                  <c:v>7.2558400000000001</c:v>
                </c:pt>
                <c:pt idx="13229">
                  <c:v>8.9743300000000001</c:v>
                </c:pt>
                <c:pt idx="13230">
                  <c:v>9.7901799999999994</c:v>
                </c:pt>
                <c:pt idx="13231">
                  <c:v>12.772500000000001</c:v>
                </c:pt>
                <c:pt idx="13232">
                  <c:v>10.525399999999999</c:v>
                </c:pt>
                <c:pt idx="13233">
                  <c:v>8.9273399999999992</c:v>
                </c:pt>
                <c:pt idx="13234">
                  <c:v>10.875500000000001</c:v>
                </c:pt>
                <c:pt idx="13235">
                  <c:v>9.6063200000000002</c:v>
                </c:pt>
                <c:pt idx="13236">
                  <c:v>11.0802</c:v>
                </c:pt>
                <c:pt idx="13237">
                  <c:v>13.3735</c:v>
                </c:pt>
                <c:pt idx="13238">
                  <c:v>13.2536</c:v>
                </c:pt>
                <c:pt idx="13239">
                  <c:v>13.134399999999999</c:v>
                </c:pt>
                <c:pt idx="13240">
                  <c:v>13.0494</c:v>
                </c:pt>
                <c:pt idx="13241">
                  <c:v>12.960599999999999</c:v>
                </c:pt>
                <c:pt idx="13242">
                  <c:v>12.897500000000001</c:v>
                </c:pt>
                <c:pt idx="13243">
                  <c:v>12.1158</c:v>
                </c:pt>
                <c:pt idx="13244">
                  <c:v>11.594799999999999</c:v>
                </c:pt>
                <c:pt idx="13245">
                  <c:v>10.912800000000001</c:v>
                </c:pt>
                <c:pt idx="13246">
                  <c:v>10.912800000000001</c:v>
                </c:pt>
                <c:pt idx="13247">
                  <c:v>10.912800000000001</c:v>
                </c:pt>
                <c:pt idx="13248">
                  <c:v>10.230700000000001</c:v>
                </c:pt>
                <c:pt idx="13249">
                  <c:v>10.912800000000001</c:v>
                </c:pt>
                <c:pt idx="13250">
                  <c:v>12.276899999999999</c:v>
                </c:pt>
                <c:pt idx="13251">
                  <c:v>10.912800000000001</c:v>
                </c:pt>
                <c:pt idx="13252">
                  <c:v>12.276899999999999</c:v>
                </c:pt>
                <c:pt idx="13253">
                  <c:v>11.594799999999999</c:v>
                </c:pt>
                <c:pt idx="13254">
                  <c:v>10.912800000000001</c:v>
                </c:pt>
                <c:pt idx="13255">
                  <c:v>10.912800000000001</c:v>
                </c:pt>
                <c:pt idx="13256">
                  <c:v>10.912800000000001</c:v>
                </c:pt>
                <c:pt idx="13257">
                  <c:v>12.276899999999999</c:v>
                </c:pt>
                <c:pt idx="13258">
                  <c:v>11.594799999999999</c:v>
                </c:pt>
                <c:pt idx="13259">
                  <c:v>12.276899999999999</c:v>
                </c:pt>
                <c:pt idx="13260">
                  <c:v>13.641</c:v>
                </c:pt>
                <c:pt idx="13261">
                  <c:v>13.641</c:v>
                </c:pt>
                <c:pt idx="13262">
                  <c:v>13.641</c:v>
                </c:pt>
                <c:pt idx="13263">
                  <c:v>13.641</c:v>
                </c:pt>
                <c:pt idx="13264">
                  <c:v>14.323</c:v>
                </c:pt>
                <c:pt idx="13265">
                  <c:v>13.641</c:v>
                </c:pt>
                <c:pt idx="13266">
                  <c:v>12.9589</c:v>
                </c:pt>
                <c:pt idx="13267">
                  <c:v>11.594799999999999</c:v>
                </c:pt>
                <c:pt idx="13268">
                  <c:v>12.9589</c:v>
                </c:pt>
                <c:pt idx="13269">
                  <c:v>12.276899999999999</c:v>
                </c:pt>
                <c:pt idx="13270">
                  <c:v>12.9589</c:v>
                </c:pt>
                <c:pt idx="13271">
                  <c:v>11.594799999999999</c:v>
                </c:pt>
                <c:pt idx="13272">
                  <c:v>10.912800000000001</c:v>
                </c:pt>
                <c:pt idx="13273">
                  <c:v>10.912800000000001</c:v>
                </c:pt>
                <c:pt idx="13274">
                  <c:v>10.230700000000001</c:v>
                </c:pt>
                <c:pt idx="13275">
                  <c:v>9.5486900000000006</c:v>
                </c:pt>
                <c:pt idx="13276">
                  <c:v>8.8666400000000003</c:v>
                </c:pt>
                <c:pt idx="13277">
                  <c:v>7.5025399999999998</c:v>
                </c:pt>
                <c:pt idx="13278">
                  <c:v>6.8204900000000004</c:v>
                </c:pt>
                <c:pt idx="13279">
                  <c:v>7.5025399999999998</c:v>
                </c:pt>
                <c:pt idx="13280">
                  <c:v>7.5025399999999998</c:v>
                </c:pt>
                <c:pt idx="13281">
                  <c:v>6.8204900000000004</c:v>
                </c:pt>
                <c:pt idx="13282">
                  <c:v>8.18459</c:v>
                </c:pt>
                <c:pt idx="13283">
                  <c:v>8.8666400000000003</c:v>
                </c:pt>
                <c:pt idx="13284">
                  <c:v>8.8666400000000003</c:v>
                </c:pt>
                <c:pt idx="13285">
                  <c:v>8.8666400000000003</c:v>
                </c:pt>
                <c:pt idx="13286">
                  <c:v>8.18459</c:v>
                </c:pt>
                <c:pt idx="13287">
                  <c:v>8.18459</c:v>
                </c:pt>
                <c:pt idx="13288">
                  <c:v>8.18459</c:v>
                </c:pt>
                <c:pt idx="13289">
                  <c:v>8.18459</c:v>
                </c:pt>
                <c:pt idx="13290">
                  <c:v>9.5486900000000006</c:v>
                </c:pt>
                <c:pt idx="13291">
                  <c:v>8.8666400000000003</c:v>
                </c:pt>
                <c:pt idx="13292">
                  <c:v>8.8666400000000003</c:v>
                </c:pt>
                <c:pt idx="13293">
                  <c:v>8.8666400000000003</c:v>
                </c:pt>
                <c:pt idx="13294">
                  <c:v>9.5486900000000006</c:v>
                </c:pt>
                <c:pt idx="13295">
                  <c:v>10.230700000000001</c:v>
                </c:pt>
                <c:pt idx="13296">
                  <c:v>9.5486900000000006</c:v>
                </c:pt>
                <c:pt idx="13297">
                  <c:v>9.5486900000000006</c:v>
                </c:pt>
                <c:pt idx="13298">
                  <c:v>10.230700000000001</c:v>
                </c:pt>
                <c:pt idx="13299">
                  <c:v>8.8666400000000003</c:v>
                </c:pt>
                <c:pt idx="13300">
                  <c:v>9.5486900000000006</c:v>
                </c:pt>
                <c:pt idx="13301">
                  <c:v>8.8666400000000003</c:v>
                </c:pt>
                <c:pt idx="13302">
                  <c:v>8.18459</c:v>
                </c:pt>
                <c:pt idx="13303">
                  <c:v>8.18459</c:v>
                </c:pt>
                <c:pt idx="13304">
                  <c:v>8.8666400000000003</c:v>
                </c:pt>
                <c:pt idx="13305">
                  <c:v>7.5025399999999998</c:v>
                </c:pt>
                <c:pt idx="13306">
                  <c:v>8.18459</c:v>
                </c:pt>
                <c:pt idx="13307">
                  <c:v>6.8204900000000004</c:v>
                </c:pt>
                <c:pt idx="13308">
                  <c:v>7.5025399999999998</c:v>
                </c:pt>
                <c:pt idx="13309">
                  <c:v>7.5025399999999998</c:v>
                </c:pt>
                <c:pt idx="13310">
                  <c:v>7.5025399999999998</c:v>
                </c:pt>
                <c:pt idx="13311">
                  <c:v>6.8204900000000004</c:v>
                </c:pt>
                <c:pt idx="13312">
                  <c:v>7.5025399999999998</c:v>
                </c:pt>
                <c:pt idx="13313">
                  <c:v>7.5025399999999998</c:v>
                </c:pt>
                <c:pt idx="13314">
                  <c:v>8.8666400000000003</c:v>
                </c:pt>
                <c:pt idx="13315">
                  <c:v>9.5486900000000006</c:v>
                </c:pt>
                <c:pt idx="13316">
                  <c:v>8.8666400000000003</c:v>
                </c:pt>
                <c:pt idx="13317">
                  <c:v>8.18459</c:v>
                </c:pt>
                <c:pt idx="13318">
                  <c:v>8.8666400000000003</c:v>
                </c:pt>
                <c:pt idx="13319">
                  <c:v>10.230700000000001</c:v>
                </c:pt>
                <c:pt idx="13320">
                  <c:v>10.912800000000001</c:v>
                </c:pt>
                <c:pt idx="13321">
                  <c:v>11.594799999999999</c:v>
                </c:pt>
                <c:pt idx="13322">
                  <c:v>11.594799999999999</c:v>
                </c:pt>
                <c:pt idx="13323">
                  <c:v>10.912800000000001</c:v>
                </c:pt>
                <c:pt idx="13324">
                  <c:v>11.594799999999999</c:v>
                </c:pt>
                <c:pt idx="13325">
                  <c:v>11.594799999999999</c:v>
                </c:pt>
                <c:pt idx="13326">
                  <c:v>10.912800000000001</c:v>
                </c:pt>
                <c:pt idx="13327">
                  <c:v>10.912800000000001</c:v>
                </c:pt>
                <c:pt idx="13328">
                  <c:v>12.276899999999999</c:v>
                </c:pt>
                <c:pt idx="13329">
                  <c:v>10.912800000000001</c:v>
                </c:pt>
                <c:pt idx="13330">
                  <c:v>10.912800000000001</c:v>
                </c:pt>
                <c:pt idx="13331">
                  <c:v>10.912800000000001</c:v>
                </c:pt>
                <c:pt idx="13332">
                  <c:v>9.5486900000000006</c:v>
                </c:pt>
                <c:pt idx="13333">
                  <c:v>10.912800000000001</c:v>
                </c:pt>
                <c:pt idx="13334">
                  <c:v>9.5486900000000006</c:v>
                </c:pt>
                <c:pt idx="13335">
                  <c:v>9.5486900000000006</c:v>
                </c:pt>
                <c:pt idx="13336">
                  <c:v>8.8666400000000003</c:v>
                </c:pt>
                <c:pt idx="13337">
                  <c:v>9.5486900000000006</c:v>
                </c:pt>
                <c:pt idx="13338">
                  <c:v>8.18459</c:v>
                </c:pt>
                <c:pt idx="13339">
                  <c:v>8.8666400000000003</c:v>
                </c:pt>
                <c:pt idx="13340">
                  <c:v>9.5486900000000006</c:v>
                </c:pt>
                <c:pt idx="13341">
                  <c:v>9.5486900000000006</c:v>
                </c:pt>
                <c:pt idx="13342">
                  <c:v>8.8666400000000003</c:v>
                </c:pt>
                <c:pt idx="13343">
                  <c:v>10.230700000000001</c:v>
                </c:pt>
                <c:pt idx="13344">
                  <c:v>10.230700000000001</c:v>
                </c:pt>
                <c:pt idx="13345">
                  <c:v>8.18459</c:v>
                </c:pt>
                <c:pt idx="13346">
                  <c:v>8.18459</c:v>
                </c:pt>
                <c:pt idx="13347">
                  <c:v>8.8666400000000003</c:v>
                </c:pt>
                <c:pt idx="13348">
                  <c:v>9.5486900000000006</c:v>
                </c:pt>
                <c:pt idx="13349">
                  <c:v>10.912800000000001</c:v>
                </c:pt>
                <c:pt idx="13350">
                  <c:v>10.230700000000001</c:v>
                </c:pt>
                <c:pt idx="13351">
                  <c:v>10.230700000000001</c:v>
                </c:pt>
                <c:pt idx="13352">
                  <c:v>10.912800000000001</c:v>
                </c:pt>
                <c:pt idx="13353">
                  <c:v>10.912800000000001</c:v>
                </c:pt>
                <c:pt idx="13354">
                  <c:v>10.230700000000001</c:v>
                </c:pt>
                <c:pt idx="13355">
                  <c:v>9.5486900000000006</c:v>
                </c:pt>
                <c:pt idx="13356">
                  <c:v>9.5486900000000006</c:v>
                </c:pt>
                <c:pt idx="13357">
                  <c:v>9.5486900000000006</c:v>
                </c:pt>
                <c:pt idx="13358">
                  <c:v>9.5486900000000006</c:v>
                </c:pt>
                <c:pt idx="13359">
                  <c:v>9.5486900000000006</c:v>
                </c:pt>
                <c:pt idx="13360">
                  <c:v>8.18459</c:v>
                </c:pt>
                <c:pt idx="13361">
                  <c:v>8.8666400000000003</c:v>
                </c:pt>
                <c:pt idx="13362">
                  <c:v>9.5486900000000006</c:v>
                </c:pt>
                <c:pt idx="13363">
                  <c:v>10.230700000000001</c:v>
                </c:pt>
                <c:pt idx="13364">
                  <c:v>10.230700000000001</c:v>
                </c:pt>
                <c:pt idx="13365">
                  <c:v>10.912800000000001</c:v>
                </c:pt>
                <c:pt idx="13366">
                  <c:v>10.230700000000001</c:v>
                </c:pt>
                <c:pt idx="13367">
                  <c:v>8.8666400000000003</c:v>
                </c:pt>
                <c:pt idx="13368">
                  <c:v>8.8666400000000003</c:v>
                </c:pt>
                <c:pt idx="13369">
                  <c:v>8.8666400000000003</c:v>
                </c:pt>
                <c:pt idx="13370">
                  <c:v>7.5025399999999998</c:v>
                </c:pt>
                <c:pt idx="13371">
                  <c:v>8.18459</c:v>
                </c:pt>
                <c:pt idx="13372">
                  <c:v>9.5486900000000006</c:v>
                </c:pt>
                <c:pt idx="13373">
                  <c:v>8.8666400000000003</c:v>
                </c:pt>
                <c:pt idx="13374">
                  <c:v>9.5486900000000006</c:v>
                </c:pt>
                <c:pt idx="13375">
                  <c:v>9.5486900000000006</c:v>
                </c:pt>
                <c:pt idx="13376">
                  <c:v>10.230700000000001</c:v>
                </c:pt>
                <c:pt idx="13377">
                  <c:v>10.230700000000001</c:v>
                </c:pt>
                <c:pt idx="13378">
                  <c:v>9.5486900000000006</c:v>
                </c:pt>
                <c:pt idx="13379">
                  <c:v>8.8666400000000003</c:v>
                </c:pt>
                <c:pt idx="13380">
                  <c:v>8.18459</c:v>
                </c:pt>
                <c:pt idx="13381">
                  <c:v>7.5025399999999998</c:v>
                </c:pt>
                <c:pt idx="13382">
                  <c:v>9.5486900000000006</c:v>
                </c:pt>
                <c:pt idx="13383">
                  <c:v>9.5486900000000006</c:v>
                </c:pt>
                <c:pt idx="13384">
                  <c:v>8.8666400000000003</c:v>
                </c:pt>
                <c:pt idx="13385">
                  <c:v>10.230700000000001</c:v>
                </c:pt>
                <c:pt idx="13386">
                  <c:v>10.230700000000001</c:v>
                </c:pt>
                <c:pt idx="13387">
                  <c:v>10.230700000000001</c:v>
                </c:pt>
                <c:pt idx="13388">
                  <c:v>11.594799999999999</c:v>
                </c:pt>
                <c:pt idx="13389">
                  <c:v>10.912800000000001</c:v>
                </c:pt>
                <c:pt idx="13390">
                  <c:v>11.594799999999999</c:v>
                </c:pt>
                <c:pt idx="13391">
                  <c:v>10.912800000000001</c:v>
                </c:pt>
                <c:pt idx="13392">
                  <c:v>10.230700000000001</c:v>
                </c:pt>
                <c:pt idx="13393">
                  <c:v>10.912800000000001</c:v>
                </c:pt>
                <c:pt idx="13394">
                  <c:v>10.912800000000001</c:v>
                </c:pt>
                <c:pt idx="13395">
                  <c:v>11.594799999999999</c:v>
                </c:pt>
                <c:pt idx="13396">
                  <c:v>13.641</c:v>
                </c:pt>
                <c:pt idx="13397">
                  <c:v>15.687099999999999</c:v>
                </c:pt>
                <c:pt idx="13398">
                  <c:v>15.005100000000001</c:v>
                </c:pt>
                <c:pt idx="13399">
                  <c:v>15.687099999999999</c:v>
                </c:pt>
                <c:pt idx="13400">
                  <c:v>13.641</c:v>
                </c:pt>
                <c:pt idx="13401">
                  <c:v>0</c:v>
                </c:pt>
                <c:pt idx="13402">
                  <c:v>0</c:v>
                </c:pt>
                <c:pt idx="13403">
                  <c:v>9.0337599999999991</c:v>
                </c:pt>
                <c:pt idx="13404">
                  <c:v>13.116300000000001</c:v>
                </c:pt>
                <c:pt idx="13405">
                  <c:v>10.256399999999999</c:v>
                </c:pt>
                <c:pt idx="13406">
                  <c:v>10.558</c:v>
                </c:pt>
                <c:pt idx="13407">
                  <c:v>10.7409</c:v>
                </c:pt>
                <c:pt idx="13408">
                  <c:v>10.9003</c:v>
                </c:pt>
                <c:pt idx="13409">
                  <c:v>9.6256900000000005</c:v>
                </c:pt>
                <c:pt idx="13410">
                  <c:v>8.6335300000000004</c:v>
                </c:pt>
                <c:pt idx="13411">
                  <c:v>7.8139799999999999</c:v>
                </c:pt>
                <c:pt idx="13412">
                  <c:v>8.1682500000000005</c:v>
                </c:pt>
                <c:pt idx="13413">
                  <c:v>7.5156900000000002</c:v>
                </c:pt>
                <c:pt idx="13414">
                  <c:v>7.8396400000000002</c:v>
                </c:pt>
                <c:pt idx="13415">
                  <c:v>7.2989800000000002</c:v>
                </c:pt>
                <c:pt idx="13416">
                  <c:v>6.83568</c:v>
                </c:pt>
                <c:pt idx="13417">
                  <c:v>6.42096</c:v>
                </c:pt>
                <c:pt idx="13418">
                  <c:v>6.8204900000000004</c:v>
                </c:pt>
                <c:pt idx="13419">
                  <c:v>6.8204900000000004</c:v>
                </c:pt>
                <c:pt idx="13420">
                  <c:v>7.5025399999999998</c:v>
                </c:pt>
                <c:pt idx="13421">
                  <c:v>5.4563899999999999</c:v>
                </c:pt>
                <c:pt idx="13422">
                  <c:v>6.1384400000000001</c:v>
                </c:pt>
                <c:pt idx="13423">
                  <c:v>6.1384400000000001</c:v>
                </c:pt>
                <c:pt idx="13424">
                  <c:v>5.4563899999999999</c:v>
                </c:pt>
                <c:pt idx="13425">
                  <c:v>5.4563899999999999</c:v>
                </c:pt>
                <c:pt idx="13426">
                  <c:v>5.4563899999999999</c:v>
                </c:pt>
                <c:pt idx="13427">
                  <c:v>6.8204900000000004</c:v>
                </c:pt>
                <c:pt idx="13428">
                  <c:v>6.8204900000000004</c:v>
                </c:pt>
                <c:pt idx="13429">
                  <c:v>6.8204900000000004</c:v>
                </c:pt>
                <c:pt idx="13430">
                  <c:v>7.5025399999999998</c:v>
                </c:pt>
                <c:pt idx="13431">
                  <c:v>7.5025399999999998</c:v>
                </c:pt>
                <c:pt idx="13432">
                  <c:v>7.5025399999999998</c:v>
                </c:pt>
                <c:pt idx="13433">
                  <c:v>7.5025399999999998</c:v>
                </c:pt>
                <c:pt idx="13434">
                  <c:v>7.5025399999999998</c:v>
                </c:pt>
                <c:pt idx="13435">
                  <c:v>7.5025399999999998</c:v>
                </c:pt>
                <c:pt idx="13436">
                  <c:v>8.18459</c:v>
                </c:pt>
                <c:pt idx="13437">
                  <c:v>8.8666400000000003</c:v>
                </c:pt>
                <c:pt idx="13438">
                  <c:v>8.18459</c:v>
                </c:pt>
                <c:pt idx="13439">
                  <c:v>9.5486900000000006</c:v>
                </c:pt>
                <c:pt idx="13440">
                  <c:v>9.5486900000000006</c:v>
                </c:pt>
                <c:pt idx="13441">
                  <c:v>9.5486900000000006</c:v>
                </c:pt>
                <c:pt idx="13442">
                  <c:v>9.5486900000000006</c:v>
                </c:pt>
                <c:pt idx="13443">
                  <c:v>9.5486900000000006</c:v>
                </c:pt>
                <c:pt idx="13444">
                  <c:v>8.18459</c:v>
                </c:pt>
                <c:pt idx="13445">
                  <c:v>8.18459</c:v>
                </c:pt>
                <c:pt idx="13446">
                  <c:v>9.5486900000000006</c:v>
                </c:pt>
                <c:pt idx="13447">
                  <c:v>9.5486900000000006</c:v>
                </c:pt>
                <c:pt idx="13448">
                  <c:v>9.5486900000000006</c:v>
                </c:pt>
                <c:pt idx="13449">
                  <c:v>11.594799999999999</c:v>
                </c:pt>
                <c:pt idx="13450">
                  <c:v>12.9589</c:v>
                </c:pt>
                <c:pt idx="13451">
                  <c:v>15.005100000000001</c:v>
                </c:pt>
                <c:pt idx="13452">
                  <c:v>16.369199999999999</c:v>
                </c:pt>
                <c:pt idx="13453">
                  <c:v>15.005100000000001</c:v>
                </c:pt>
                <c:pt idx="13454">
                  <c:v>15.005100000000001</c:v>
                </c:pt>
                <c:pt idx="13455">
                  <c:v>15.687099999999999</c:v>
                </c:pt>
                <c:pt idx="13456">
                  <c:v>16.369199999999999</c:v>
                </c:pt>
                <c:pt idx="13457">
                  <c:v>15.687099999999999</c:v>
                </c:pt>
                <c:pt idx="13458">
                  <c:v>15.005100000000001</c:v>
                </c:pt>
                <c:pt idx="13459">
                  <c:v>15.005100000000001</c:v>
                </c:pt>
                <c:pt idx="13460">
                  <c:v>15.005100000000001</c:v>
                </c:pt>
                <c:pt idx="13461">
                  <c:v>16.369199999999999</c:v>
                </c:pt>
                <c:pt idx="13462">
                  <c:v>16.369199999999999</c:v>
                </c:pt>
                <c:pt idx="13463">
                  <c:v>16.369199999999999</c:v>
                </c:pt>
                <c:pt idx="13464">
                  <c:v>15.005100000000001</c:v>
                </c:pt>
                <c:pt idx="13465">
                  <c:v>14.323</c:v>
                </c:pt>
                <c:pt idx="13466">
                  <c:v>12.276899999999999</c:v>
                </c:pt>
                <c:pt idx="13467">
                  <c:v>11.594799999999999</c:v>
                </c:pt>
                <c:pt idx="13468">
                  <c:v>10.912800000000001</c:v>
                </c:pt>
                <c:pt idx="13469">
                  <c:v>10.230700000000001</c:v>
                </c:pt>
                <c:pt idx="13470">
                  <c:v>9.5486900000000006</c:v>
                </c:pt>
                <c:pt idx="13471">
                  <c:v>8.8666400000000003</c:v>
                </c:pt>
                <c:pt idx="13472">
                  <c:v>12.276899999999999</c:v>
                </c:pt>
                <c:pt idx="13473">
                  <c:v>10.230700000000001</c:v>
                </c:pt>
                <c:pt idx="13474">
                  <c:v>10.230700000000001</c:v>
                </c:pt>
                <c:pt idx="13475">
                  <c:v>10.230700000000001</c:v>
                </c:pt>
                <c:pt idx="13476">
                  <c:v>10.912800000000001</c:v>
                </c:pt>
                <c:pt idx="13477">
                  <c:v>10.230700000000001</c:v>
                </c:pt>
                <c:pt idx="13478">
                  <c:v>8.8666400000000003</c:v>
                </c:pt>
                <c:pt idx="13479">
                  <c:v>8.8666400000000003</c:v>
                </c:pt>
                <c:pt idx="13480">
                  <c:v>9.5486900000000006</c:v>
                </c:pt>
                <c:pt idx="13481">
                  <c:v>8.8666400000000003</c:v>
                </c:pt>
                <c:pt idx="13482">
                  <c:v>9.5486900000000006</c:v>
                </c:pt>
                <c:pt idx="13483">
                  <c:v>10.230700000000001</c:v>
                </c:pt>
                <c:pt idx="13484">
                  <c:v>11.594799999999999</c:v>
                </c:pt>
                <c:pt idx="13485">
                  <c:v>9.5486900000000006</c:v>
                </c:pt>
                <c:pt idx="13486">
                  <c:v>10.230700000000001</c:v>
                </c:pt>
                <c:pt idx="13487">
                  <c:v>10.912800000000001</c:v>
                </c:pt>
                <c:pt idx="13488">
                  <c:v>10.912800000000001</c:v>
                </c:pt>
                <c:pt idx="13489">
                  <c:v>6.8204900000000004</c:v>
                </c:pt>
                <c:pt idx="13490">
                  <c:v>6.8204900000000004</c:v>
                </c:pt>
                <c:pt idx="13491">
                  <c:v>6.8204900000000004</c:v>
                </c:pt>
                <c:pt idx="13492">
                  <c:v>7.5025399999999998</c:v>
                </c:pt>
                <c:pt idx="13493">
                  <c:v>6.8204900000000004</c:v>
                </c:pt>
                <c:pt idx="13494">
                  <c:v>7.5025399999999998</c:v>
                </c:pt>
                <c:pt idx="13495">
                  <c:v>7.5025399999999998</c:v>
                </c:pt>
                <c:pt idx="13496">
                  <c:v>7.5025399999999998</c:v>
                </c:pt>
                <c:pt idx="13497">
                  <c:v>8.18459</c:v>
                </c:pt>
                <c:pt idx="13498">
                  <c:v>8.18459</c:v>
                </c:pt>
                <c:pt idx="13499">
                  <c:v>8.8666400000000003</c:v>
                </c:pt>
                <c:pt idx="13500">
                  <c:v>9.5486900000000006</c:v>
                </c:pt>
                <c:pt idx="13501">
                  <c:v>8.8666400000000003</c:v>
                </c:pt>
                <c:pt idx="13502">
                  <c:v>8.18459</c:v>
                </c:pt>
                <c:pt idx="13503">
                  <c:v>9.5486900000000006</c:v>
                </c:pt>
                <c:pt idx="13504">
                  <c:v>8.18459</c:v>
                </c:pt>
                <c:pt idx="13505">
                  <c:v>8.8666400000000003</c:v>
                </c:pt>
                <c:pt idx="13506">
                  <c:v>9.5486900000000006</c:v>
                </c:pt>
                <c:pt idx="13507">
                  <c:v>10.230700000000001</c:v>
                </c:pt>
                <c:pt idx="13508">
                  <c:v>15.005100000000001</c:v>
                </c:pt>
                <c:pt idx="13509">
                  <c:v>15.687099999999999</c:v>
                </c:pt>
                <c:pt idx="13510">
                  <c:v>15.005100000000001</c:v>
                </c:pt>
                <c:pt idx="13511">
                  <c:v>15.005100000000001</c:v>
                </c:pt>
                <c:pt idx="13512">
                  <c:v>15.005100000000001</c:v>
                </c:pt>
                <c:pt idx="13513">
                  <c:v>15.005100000000001</c:v>
                </c:pt>
                <c:pt idx="13514">
                  <c:v>15.005100000000001</c:v>
                </c:pt>
                <c:pt idx="13515">
                  <c:v>14.323</c:v>
                </c:pt>
                <c:pt idx="13516">
                  <c:v>13.641</c:v>
                </c:pt>
                <c:pt idx="13517">
                  <c:v>15.005100000000001</c:v>
                </c:pt>
                <c:pt idx="13518">
                  <c:v>15.005100000000001</c:v>
                </c:pt>
                <c:pt idx="13519">
                  <c:v>15.005100000000001</c:v>
                </c:pt>
                <c:pt idx="13520">
                  <c:v>14.323</c:v>
                </c:pt>
                <c:pt idx="13521">
                  <c:v>13.641</c:v>
                </c:pt>
                <c:pt idx="13522">
                  <c:v>15.005100000000001</c:v>
                </c:pt>
                <c:pt idx="13523">
                  <c:v>15.005100000000001</c:v>
                </c:pt>
                <c:pt idx="13524">
                  <c:v>14.323</c:v>
                </c:pt>
                <c:pt idx="13525">
                  <c:v>12.9589</c:v>
                </c:pt>
                <c:pt idx="13526">
                  <c:v>11.594799999999999</c:v>
                </c:pt>
                <c:pt idx="13527">
                  <c:v>10.912800000000001</c:v>
                </c:pt>
                <c:pt idx="13528">
                  <c:v>12.9589</c:v>
                </c:pt>
                <c:pt idx="13529">
                  <c:v>12.9589</c:v>
                </c:pt>
                <c:pt idx="13530">
                  <c:v>12.9589</c:v>
                </c:pt>
                <c:pt idx="13531">
                  <c:v>12.9589</c:v>
                </c:pt>
                <c:pt idx="13532">
                  <c:v>12.9589</c:v>
                </c:pt>
                <c:pt idx="13533">
                  <c:v>15.687099999999999</c:v>
                </c:pt>
                <c:pt idx="13534">
                  <c:v>14.323</c:v>
                </c:pt>
                <c:pt idx="13535">
                  <c:v>12.276899999999999</c:v>
                </c:pt>
                <c:pt idx="13536">
                  <c:v>13.641</c:v>
                </c:pt>
                <c:pt idx="13537">
                  <c:v>15.005100000000001</c:v>
                </c:pt>
                <c:pt idx="13538">
                  <c:v>15.005100000000001</c:v>
                </c:pt>
                <c:pt idx="13539">
                  <c:v>15.687099999999999</c:v>
                </c:pt>
                <c:pt idx="13540">
                  <c:v>14.323</c:v>
                </c:pt>
                <c:pt idx="13541">
                  <c:v>14.323</c:v>
                </c:pt>
                <c:pt idx="13542">
                  <c:v>16.369199999999999</c:v>
                </c:pt>
                <c:pt idx="13543">
                  <c:v>14.323</c:v>
                </c:pt>
                <c:pt idx="13544">
                  <c:v>14.323</c:v>
                </c:pt>
                <c:pt idx="13545">
                  <c:v>13.641</c:v>
                </c:pt>
                <c:pt idx="13546">
                  <c:v>12.276899999999999</c:v>
                </c:pt>
                <c:pt idx="13547">
                  <c:v>12.9589</c:v>
                </c:pt>
                <c:pt idx="13548">
                  <c:v>12.9589</c:v>
                </c:pt>
                <c:pt idx="13549">
                  <c:v>13.641</c:v>
                </c:pt>
                <c:pt idx="13550">
                  <c:v>13.641</c:v>
                </c:pt>
                <c:pt idx="13551">
                  <c:v>11.594799999999999</c:v>
                </c:pt>
                <c:pt idx="13552">
                  <c:v>11.594799999999999</c:v>
                </c:pt>
                <c:pt idx="13553">
                  <c:v>10.230700000000001</c:v>
                </c:pt>
                <c:pt idx="13554">
                  <c:v>8.18459</c:v>
                </c:pt>
                <c:pt idx="13555">
                  <c:v>8.8666400000000003</c:v>
                </c:pt>
                <c:pt idx="13556">
                  <c:v>8.18459</c:v>
                </c:pt>
                <c:pt idx="13557">
                  <c:v>8.18459</c:v>
                </c:pt>
                <c:pt idx="13558">
                  <c:v>8.18459</c:v>
                </c:pt>
                <c:pt idx="13559">
                  <c:v>6.8204900000000004</c:v>
                </c:pt>
                <c:pt idx="13560">
                  <c:v>7.5025399999999998</c:v>
                </c:pt>
                <c:pt idx="13561">
                  <c:v>8.18459</c:v>
                </c:pt>
                <c:pt idx="13562">
                  <c:v>7.5025399999999998</c:v>
                </c:pt>
                <c:pt idx="13563">
                  <c:v>7.5025399999999998</c:v>
                </c:pt>
                <c:pt idx="13564">
                  <c:v>8.18459</c:v>
                </c:pt>
                <c:pt idx="13565">
                  <c:v>9.5486900000000006</c:v>
                </c:pt>
                <c:pt idx="13566">
                  <c:v>8.8666400000000003</c:v>
                </c:pt>
                <c:pt idx="13567">
                  <c:v>8.18459</c:v>
                </c:pt>
                <c:pt idx="13568">
                  <c:v>8.8666400000000003</c:v>
                </c:pt>
                <c:pt idx="13569">
                  <c:v>8.8666400000000003</c:v>
                </c:pt>
                <c:pt idx="13570">
                  <c:v>9.5486900000000006</c:v>
                </c:pt>
                <c:pt idx="13571">
                  <c:v>11.594799999999999</c:v>
                </c:pt>
                <c:pt idx="13572">
                  <c:v>10.912800000000001</c:v>
                </c:pt>
                <c:pt idx="13573">
                  <c:v>11.594799999999999</c:v>
                </c:pt>
                <c:pt idx="13574">
                  <c:v>12.276899999999999</c:v>
                </c:pt>
                <c:pt idx="13575">
                  <c:v>0</c:v>
                </c:pt>
                <c:pt idx="13576">
                  <c:v>7.4135799999999996</c:v>
                </c:pt>
                <c:pt idx="13577">
                  <c:v>9.0939899999999998</c:v>
                </c:pt>
                <c:pt idx="13578">
                  <c:v>6.5898500000000002</c:v>
                </c:pt>
                <c:pt idx="13579">
                  <c:v>5.1475400000000002</c:v>
                </c:pt>
                <c:pt idx="13580">
                  <c:v>8.4726599999999994</c:v>
                </c:pt>
                <c:pt idx="13581">
                  <c:v>7.1794599999999997</c:v>
                </c:pt>
                <c:pt idx="13582">
                  <c:v>6.2430099999999999</c:v>
                </c:pt>
                <c:pt idx="13583">
                  <c:v>8.2672600000000003</c:v>
                </c:pt>
                <c:pt idx="13584">
                  <c:v>8.6491699999999998</c:v>
                </c:pt>
                <c:pt idx="13585">
                  <c:v>13.417400000000001</c:v>
                </c:pt>
                <c:pt idx="13586">
                  <c:v>12.2707</c:v>
                </c:pt>
                <c:pt idx="13587">
                  <c:v>14.1114</c:v>
                </c:pt>
                <c:pt idx="13588">
                  <c:v>13.082800000000001</c:v>
                </c:pt>
                <c:pt idx="13589">
                  <c:v>12.179399999999999</c:v>
                </c:pt>
                <c:pt idx="13590">
                  <c:v>12.9262</c:v>
                </c:pt>
                <c:pt idx="13591">
                  <c:v>12.1412</c:v>
                </c:pt>
                <c:pt idx="13592">
                  <c:v>12.276899999999999</c:v>
                </c:pt>
                <c:pt idx="13593">
                  <c:v>12.9589</c:v>
                </c:pt>
                <c:pt idx="13594">
                  <c:v>11.594799999999999</c:v>
                </c:pt>
                <c:pt idx="13595">
                  <c:v>12.9589</c:v>
                </c:pt>
                <c:pt idx="13596">
                  <c:v>14.323</c:v>
                </c:pt>
                <c:pt idx="13597">
                  <c:v>15.687099999999999</c:v>
                </c:pt>
                <c:pt idx="13598">
                  <c:v>17.051200000000001</c:v>
                </c:pt>
                <c:pt idx="13599">
                  <c:v>17.7333</c:v>
                </c:pt>
                <c:pt idx="13600">
                  <c:v>16.369199999999999</c:v>
                </c:pt>
                <c:pt idx="13601">
                  <c:v>17.051200000000001</c:v>
                </c:pt>
                <c:pt idx="13602">
                  <c:v>15.005100000000001</c:v>
                </c:pt>
                <c:pt idx="13603">
                  <c:v>14.323</c:v>
                </c:pt>
                <c:pt idx="13604">
                  <c:v>12.276899999999999</c:v>
                </c:pt>
                <c:pt idx="13605">
                  <c:v>12.276899999999999</c:v>
                </c:pt>
                <c:pt idx="13606">
                  <c:v>12.276899999999999</c:v>
                </c:pt>
                <c:pt idx="13607">
                  <c:v>12.276899999999999</c:v>
                </c:pt>
                <c:pt idx="13608">
                  <c:v>14.323</c:v>
                </c:pt>
                <c:pt idx="13609">
                  <c:v>14.323</c:v>
                </c:pt>
                <c:pt idx="13610">
                  <c:v>14.323</c:v>
                </c:pt>
                <c:pt idx="13611">
                  <c:v>15.005100000000001</c:v>
                </c:pt>
                <c:pt idx="13612">
                  <c:v>14.323</c:v>
                </c:pt>
                <c:pt idx="13613">
                  <c:v>13.641</c:v>
                </c:pt>
                <c:pt idx="13614">
                  <c:v>12.276899999999999</c:v>
                </c:pt>
                <c:pt idx="13615">
                  <c:v>10.912800000000001</c:v>
                </c:pt>
                <c:pt idx="13616">
                  <c:v>10.230700000000001</c:v>
                </c:pt>
                <c:pt idx="13617">
                  <c:v>11.594799999999999</c:v>
                </c:pt>
                <c:pt idx="13618">
                  <c:v>11.594799999999999</c:v>
                </c:pt>
                <c:pt idx="13619">
                  <c:v>14.323</c:v>
                </c:pt>
                <c:pt idx="13620">
                  <c:v>15.005100000000001</c:v>
                </c:pt>
                <c:pt idx="13621">
                  <c:v>14.323</c:v>
                </c:pt>
                <c:pt idx="13622">
                  <c:v>14.323</c:v>
                </c:pt>
                <c:pt idx="13623">
                  <c:v>15.687099999999999</c:v>
                </c:pt>
                <c:pt idx="13624">
                  <c:v>15.005100000000001</c:v>
                </c:pt>
                <c:pt idx="13625">
                  <c:v>14.323</c:v>
                </c:pt>
                <c:pt idx="13626">
                  <c:v>15.005100000000001</c:v>
                </c:pt>
                <c:pt idx="13627">
                  <c:v>15.687099999999999</c:v>
                </c:pt>
                <c:pt idx="13628">
                  <c:v>15.005100000000001</c:v>
                </c:pt>
                <c:pt idx="13629">
                  <c:v>15.687099999999999</c:v>
                </c:pt>
                <c:pt idx="13630">
                  <c:v>15.005100000000001</c:v>
                </c:pt>
                <c:pt idx="13631">
                  <c:v>14.323</c:v>
                </c:pt>
                <c:pt idx="13632">
                  <c:v>13.641</c:v>
                </c:pt>
                <c:pt idx="13633">
                  <c:v>12.9589</c:v>
                </c:pt>
                <c:pt idx="13634">
                  <c:v>13.641</c:v>
                </c:pt>
                <c:pt idx="13635">
                  <c:v>14.323</c:v>
                </c:pt>
                <c:pt idx="13636">
                  <c:v>12.9589</c:v>
                </c:pt>
                <c:pt idx="13637">
                  <c:v>11.594799999999999</c:v>
                </c:pt>
                <c:pt idx="13638">
                  <c:v>11.594799999999999</c:v>
                </c:pt>
                <c:pt idx="13639">
                  <c:v>11.594799999999999</c:v>
                </c:pt>
                <c:pt idx="13640">
                  <c:v>12.276899999999999</c:v>
                </c:pt>
                <c:pt idx="13641">
                  <c:v>12.276899999999999</c:v>
                </c:pt>
                <c:pt idx="13642">
                  <c:v>12.276899999999999</c:v>
                </c:pt>
                <c:pt idx="13643">
                  <c:v>11.594799999999999</c:v>
                </c:pt>
                <c:pt idx="13644">
                  <c:v>9.5486900000000006</c:v>
                </c:pt>
                <c:pt idx="13645">
                  <c:v>10.230700000000001</c:v>
                </c:pt>
                <c:pt idx="13646">
                  <c:v>9.5486900000000006</c:v>
                </c:pt>
                <c:pt idx="13647">
                  <c:v>9.5486900000000006</c:v>
                </c:pt>
                <c:pt idx="13648">
                  <c:v>10.230700000000001</c:v>
                </c:pt>
                <c:pt idx="13649">
                  <c:v>10.230700000000001</c:v>
                </c:pt>
                <c:pt idx="13650">
                  <c:v>10.912800000000001</c:v>
                </c:pt>
                <c:pt idx="13651">
                  <c:v>10.230700000000001</c:v>
                </c:pt>
                <c:pt idx="13652">
                  <c:v>10.230700000000001</c:v>
                </c:pt>
                <c:pt idx="13653">
                  <c:v>10.912800000000001</c:v>
                </c:pt>
                <c:pt idx="13654">
                  <c:v>8.8666400000000003</c:v>
                </c:pt>
                <c:pt idx="13655">
                  <c:v>9.5486900000000006</c:v>
                </c:pt>
                <c:pt idx="13656">
                  <c:v>10.230700000000001</c:v>
                </c:pt>
                <c:pt idx="13657">
                  <c:v>8.8666400000000003</c:v>
                </c:pt>
                <c:pt idx="13658">
                  <c:v>10.230700000000001</c:v>
                </c:pt>
                <c:pt idx="13659">
                  <c:v>10.230700000000001</c:v>
                </c:pt>
                <c:pt idx="13660">
                  <c:v>10.912800000000001</c:v>
                </c:pt>
                <c:pt idx="13661">
                  <c:v>12.276899999999999</c:v>
                </c:pt>
                <c:pt idx="13662">
                  <c:v>13.641</c:v>
                </c:pt>
                <c:pt idx="13663">
                  <c:v>12.9589</c:v>
                </c:pt>
                <c:pt idx="13664">
                  <c:v>12.9589</c:v>
                </c:pt>
                <c:pt idx="13665">
                  <c:v>13.641</c:v>
                </c:pt>
                <c:pt idx="13666">
                  <c:v>17.051200000000001</c:v>
                </c:pt>
                <c:pt idx="13667">
                  <c:v>17.051200000000001</c:v>
                </c:pt>
                <c:pt idx="13668">
                  <c:v>17.7333</c:v>
                </c:pt>
                <c:pt idx="13669">
                  <c:v>17.051200000000001</c:v>
                </c:pt>
                <c:pt idx="13670">
                  <c:v>17.051200000000001</c:v>
                </c:pt>
                <c:pt idx="13671">
                  <c:v>17.051200000000001</c:v>
                </c:pt>
                <c:pt idx="13672">
                  <c:v>16.369199999999999</c:v>
                </c:pt>
                <c:pt idx="13673">
                  <c:v>16.369199999999999</c:v>
                </c:pt>
                <c:pt idx="13674">
                  <c:v>15.005100000000001</c:v>
                </c:pt>
                <c:pt idx="13675">
                  <c:v>15.687099999999999</c:v>
                </c:pt>
                <c:pt idx="13676">
                  <c:v>14.323</c:v>
                </c:pt>
                <c:pt idx="13677">
                  <c:v>14.323</c:v>
                </c:pt>
                <c:pt idx="13678">
                  <c:v>12.9589</c:v>
                </c:pt>
                <c:pt idx="13679">
                  <c:v>12.276899999999999</c:v>
                </c:pt>
                <c:pt idx="13680">
                  <c:v>11.594799999999999</c:v>
                </c:pt>
                <c:pt idx="13681">
                  <c:v>12.9589</c:v>
                </c:pt>
                <c:pt idx="13682">
                  <c:v>12.9589</c:v>
                </c:pt>
                <c:pt idx="13683">
                  <c:v>12.9589</c:v>
                </c:pt>
                <c:pt idx="13684">
                  <c:v>10.912800000000001</c:v>
                </c:pt>
                <c:pt idx="13685">
                  <c:v>12.276899999999999</c:v>
                </c:pt>
                <c:pt idx="13686">
                  <c:v>10.912800000000001</c:v>
                </c:pt>
                <c:pt idx="13687">
                  <c:v>9.5486900000000006</c:v>
                </c:pt>
                <c:pt idx="13688">
                  <c:v>10.230700000000001</c:v>
                </c:pt>
                <c:pt idx="13689">
                  <c:v>11.594799999999999</c:v>
                </c:pt>
                <c:pt idx="13690">
                  <c:v>11.594799999999999</c:v>
                </c:pt>
                <c:pt idx="13691">
                  <c:v>12.9589</c:v>
                </c:pt>
                <c:pt idx="13692">
                  <c:v>13.641</c:v>
                </c:pt>
                <c:pt idx="13693">
                  <c:v>13.641</c:v>
                </c:pt>
                <c:pt idx="13694">
                  <c:v>12.9589</c:v>
                </c:pt>
                <c:pt idx="13695">
                  <c:v>12.9589</c:v>
                </c:pt>
                <c:pt idx="13696">
                  <c:v>14.323</c:v>
                </c:pt>
                <c:pt idx="13697">
                  <c:v>15.687099999999999</c:v>
                </c:pt>
                <c:pt idx="13698">
                  <c:v>15.005100000000001</c:v>
                </c:pt>
                <c:pt idx="13699">
                  <c:v>16.369199999999999</c:v>
                </c:pt>
                <c:pt idx="13700">
                  <c:v>14.323</c:v>
                </c:pt>
                <c:pt idx="13701">
                  <c:v>13.641</c:v>
                </c:pt>
                <c:pt idx="13702">
                  <c:v>12.9589</c:v>
                </c:pt>
                <c:pt idx="13703">
                  <c:v>12.9589</c:v>
                </c:pt>
                <c:pt idx="13704">
                  <c:v>14.323</c:v>
                </c:pt>
                <c:pt idx="13705">
                  <c:v>14.323</c:v>
                </c:pt>
                <c:pt idx="13706">
                  <c:v>12.276899999999999</c:v>
                </c:pt>
                <c:pt idx="13707">
                  <c:v>12.9589</c:v>
                </c:pt>
                <c:pt idx="13708">
                  <c:v>12.276899999999999</c:v>
                </c:pt>
                <c:pt idx="13709">
                  <c:v>13.641</c:v>
                </c:pt>
                <c:pt idx="13710">
                  <c:v>12.276899999999999</c:v>
                </c:pt>
                <c:pt idx="13711">
                  <c:v>12.9589</c:v>
                </c:pt>
                <c:pt idx="13712">
                  <c:v>12.276899999999999</c:v>
                </c:pt>
                <c:pt idx="13713">
                  <c:v>12.9589</c:v>
                </c:pt>
                <c:pt idx="13714">
                  <c:v>12.276899999999999</c:v>
                </c:pt>
                <c:pt idx="13715">
                  <c:v>11.594799999999999</c:v>
                </c:pt>
                <c:pt idx="13716">
                  <c:v>10.912800000000001</c:v>
                </c:pt>
                <c:pt idx="13717">
                  <c:v>8.18459</c:v>
                </c:pt>
                <c:pt idx="13718">
                  <c:v>8.8666400000000003</c:v>
                </c:pt>
                <c:pt idx="13719">
                  <c:v>9.5486900000000006</c:v>
                </c:pt>
                <c:pt idx="13720">
                  <c:v>9.5486900000000006</c:v>
                </c:pt>
                <c:pt idx="13721">
                  <c:v>8.8666400000000003</c:v>
                </c:pt>
                <c:pt idx="13722">
                  <c:v>8.8666400000000003</c:v>
                </c:pt>
                <c:pt idx="13723">
                  <c:v>9.5486900000000006</c:v>
                </c:pt>
                <c:pt idx="13724">
                  <c:v>10.230700000000001</c:v>
                </c:pt>
                <c:pt idx="13725">
                  <c:v>12.276899999999999</c:v>
                </c:pt>
                <c:pt idx="13726">
                  <c:v>11.594799999999999</c:v>
                </c:pt>
                <c:pt idx="13727">
                  <c:v>11.594799999999999</c:v>
                </c:pt>
                <c:pt idx="13728">
                  <c:v>11.594799999999999</c:v>
                </c:pt>
                <c:pt idx="13729">
                  <c:v>13.641</c:v>
                </c:pt>
                <c:pt idx="13730">
                  <c:v>15.005100000000001</c:v>
                </c:pt>
                <c:pt idx="13731">
                  <c:v>14.323</c:v>
                </c:pt>
                <c:pt idx="13732">
                  <c:v>13.641</c:v>
                </c:pt>
                <c:pt idx="13733">
                  <c:v>12.9589</c:v>
                </c:pt>
                <c:pt idx="13734">
                  <c:v>13.641</c:v>
                </c:pt>
                <c:pt idx="13735">
                  <c:v>13.641</c:v>
                </c:pt>
                <c:pt idx="13736">
                  <c:v>12.9589</c:v>
                </c:pt>
                <c:pt idx="13737">
                  <c:v>15.005100000000001</c:v>
                </c:pt>
                <c:pt idx="13738">
                  <c:v>15.005100000000001</c:v>
                </c:pt>
                <c:pt idx="13739">
                  <c:v>14.323</c:v>
                </c:pt>
                <c:pt idx="13740">
                  <c:v>15.687099999999999</c:v>
                </c:pt>
                <c:pt idx="13741">
                  <c:v>15.005100000000001</c:v>
                </c:pt>
                <c:pt idx="13742">
                  <c:v>13.641</c:v>
                </c:pt>
                <c:pt idx="13743">
                  <c:v>12.276899999999999</c:v>
                </c:pt>
                <c:pt idx="13744">
                  <c:v>12.276899999999999</c:v>
                </c:pt>
                <c:pt idx="13745">
                  <c:v>11.594799999999999</c:v>
                </c:pt>
                <c:pt idx="13746">
                  <c:v>10.912800000000001</c:v>
                </c:pt>
                <c:pt idx="13747">
                  <c:v>9.5486900000000006</c:v>
                </c:pt>
                <c:pt idx="13748">
                  <c:v>8.8666400000000003</c:v>
                </c:pt>
                <c:pt idx="13749">
                  <c:v>0</c:v>
                </c:pt>
                <c:pt idx="13750">
                  <c:v>0</c:v>
                </c:pt>
                <c:pt idx="13751">
                  <c:v>4.5469900000000001</c:v>
                </c:pt>
                <c:pt idx="13752">
                  <c:v>9.8847699999999996</c:v>
                </c:pt>
                <c:pt idx="13753">
                  <c:v>12.8689</c:v>
                </c:pt>
                <c:pt idx="13754">
                  <c:v>10.5908</c:v>
                </c:pt>
                <c:pt idx="13755">
                  <c:v>12.5641</c:v>
                </c:pt>
                <c:pt idx="13756">
                  <c:v>10.9253</c:v>
                </c:pt>
                <c:pt idx="13757">
                  <c:v>9.6451399999999996</c:v>
                </c:pt>
                <c:pt idx="13758">
                  <c:v>8.6491699999999998</c:v>
                </c:pt>
                <c:pt idx="13759">
                  <c:v>8.9449100000000001</c:v>
                </c:pt>
                <c:pt idx="13760">
                  <c:v>9.2030600000000007</c:v>
                </c:pt>
                <c:pt idx="13761">
                  <c:v>8.4668200000000002</c:v>
                </c:pt>
                <c:pt idx="13762">
                  <c:v>7.8496699999999997</c:v>
                </c:pt>
                <c:pt idx="13763">
                  <c:v>8.1196300000000008</c:v>
                </c:pt>
                <c:pt idx="13764">
                  <c:v>7.6036700000000002</c:v>
                </c:pt>
                <c:pt idx="13765">
                  <c:v>7.8560600000000003</c:v>
                </c:pt>
                <c:pt idx="13766">
                  <c:v>7.5025399999999998</c:v>
                </c:pt>
                <c:pt idx="13767">
                  <c:v>8.8666400000000003</c:v>
                </c:pt>
                <c:pt idx="13768">
                  <c:v>8.18459</c:v>
                </c:pt>
                <c:pt idx="13769">
                  <c:v>8.18459</c:v>
                </c:pt>
                <c:pt idx="13770">
                  <c:v>6.8204900000000004</c:v>
                </c:pt>
                <c:pt idx="13771">
                  <c:v>6.8204900000000004</c:v>
                </c:pt>
                <c:pt idx="13772">
                  <c:v>5.4563899999999999</c:v>
                </c:pt>
                <c:pt idx="13773">
                  <c:v>5.4563899999999999</c:v>
                </c:pt>
                <c:pt idx="13774">
                  <c:v>5.4563899999999999</c:v>
                </c:pt>
                <c:pt idx="13775">
                  <c:v>6.8204900000000004</c:v>
                </c:pt>
                <c:pt idx="13776">
                  <c:v>6.8204900000000004</c:v>
                </c:pt>
                <c:pt idx="13777">
                  <c:v>5.4563899999999999</c:v>
                </c:pt>
                <c:pt idx="13778">
                  <c:v>6.1384400000000001</c:v>
                </c:pt>
                <c:pt idx="13779">
                  <c:v>6.8204900000000004</c:v>
                </c:pt>
                <c:pt idx="13780">
                  <c:v>6.1384400000000001</c:v>
                </c:pt>
                <c:pt idx="13781">
                  <c:v>6.1384400000000001</c:v>
                </c:pt>
                <c:pt idx="13782">
                  <c:v>6.1384400000000001</c:v>
                </c:pt>
                <c:pt idx="13783">
                  <c:v>7.5025399999999998</c:v>
                </c:pt>
                <c:pt idx="13784">
                  <c:v>6.8204900000000004</c:v>
                </c:pt>
                <c:pt idx="13785">
                  <c:v>8.8666400000000003</c:v>
                </c:pt>
                <c:pt idx="13786">
                  <c:v>8.18459</c:v>
                </c:pt>
                <c:pt idx="13787">
                  <c:v>8.18459</c:v>
                </c:pt>
                <c:pt idx="13788">
                  <c:v>8.8666400000000003</c:v>
                </c:pt>
                <c:pt idx="13789">
                  <c:v>8.8666400000000003</c:v>
                </c:pt>
                <c:pt idx="13790">
                  <c:v>9.5486900000000006</c:v>
                </c:pt>
                <c:pt idx="13791">
                  <c:v>10.230700000000001</c:v>
                </c:pt>
                <c:pt idx="13792">
                  <c:v>10.230700000000001</c:v>
                </c:pt>
                <c:pt idx="13793">
                  <c:v>9.5486900000000006</c:v>
                </c:pt>
                <c:pt idx="13794">
                  <c:v>10.912800000000001</c:v>
                </c:pt>
                <c:pt idx="13795">
                  <c:v>10.230700000000001</c:v>
                </c:pt>
                <c:pt idx="13796">
                  <c:v>10.230700000000001</c:v>
                </c:pt>
                <c:pt idx="13797">
                  <c:v>10.230700000000001</c:v>
                </c:pt>
                <c:pt idx="13798">
                  <c:v>10.912800000000001</c:v>
                </c:pt>
                <c:pt idx="13799">
                  <c:v>10.230700000000001</c:v>
                </c:pt>
                <c:pt idx="13800">
                  <c:v>9.5486900000000006</c:v>
                </c:pt>
                <c:pt idx="13801">
                  <c:v>9.5486900000000006</c:v>
                </c:pt>
                <c:pt idx="13802">
                  <c:v>9.5486900000000006</c:v>
                </c:pt>
                <c:pt idx="13803">
                  <c:v>8.18459</c:v>
                </c:pt>
                <c:pt idx="13804">
                  <c:v>8.8666400000000003</c:v>
                </c:pt>
                <c:pt idx="13805">
                  <c:v>8.8666400000000003</c:v>
                </c:pt>
                <c:pt idx="13806">
                  <c:v>10.230700000000001</c:v>
                </c:pt>
                <c:pt idx="13807">
                  <c:v>10.230700000000001</c:v>
                </c:pt>
                <c:pt idx="13808">
                  <c:v>10.230700000000001</c:v>
                </c:pt>
                <c:pt idx="13809">
                  <c:v>9.5486900000000006</c:v>
                </c:pt>
                <c:pt idx="13810">
                  <c:v>9.5486900000000006</c:v>
                </c:pt>
                <c:pt idx="13811">
                  <c:v>8.8666400000000003</c:v>
                </c:pt>
                <c:pt idx="13812">
                  <c:v>9.5486900000000006</c:v>
                </c:pt>
                <c:pt idx="13813">
                  <c:v>10.230700000000001</c:v>
                </c:pt>
                <c:pt idx="13814">
                  <c:v>9.5486900000000006</c:v>
                </c:pt>
                <c:pt idx="13815">
                  <c:v>10.912800000000001</c:v>
                </c:pt>
                <c:pt idx="13816">
                  <c:v>11.594799999999999</c:v>
                </c:pt>
                <c:pt idx="13817">
                  <c:v>11.594799999999999</c:v>
                </c:pt>
                <c:pt idx="13818">
                  <c:v>13.641</c:v>
                </c:pt>
                <c:pt idx="13819">
                  <c:v>14.323</c:v>
                </c:pt>
                <c:pt idx="13820">
                  <c:v>14.323</c:v>
                </c:pt>
                <c:pt idx="13821">
                  <c:v>15.005100000000001</c:v>
                </c:pt>
                <c:pt idx="13822">
                  <c:v>15.005100000000001</c:v>
                </c:pt>
                <c:pt idx="13823">
                  <c:v>15.005100000000001</c:v>
                </c:pt>
                <c:pt idx="13824">
                  <c:v>15.005100000000001</c:v>
                </c:pt>
                <c:pt idx="13825">
                  <c:v>15.687099999999999</c:v>
                </c:pt>
                <c:pt idx="13826">
                  <c:v>15.005100000000001</c:v>
                </c:pt>
                <c:pt idx="13827">
                  <c:v>17.051200000000001</c:v>
                </c:pt>
                <c:pt idx="13828">
                  <c:v>17.7333</c:v>
                </c:pt>
                <c:pt idx="13829">
                  <c:v>17.051200000000001</c:v>
                </c:pt>
                <c:pt idx="13830">
                  <c:v>17.051200000000001</c:v>
                </c:pt>
                <c:pt idx="13831">
                  <c:v>16.369199999999999</c:v>
                </c:pt>
                <c:pt idx="13832">
                  <c:v>15.687099999999999</c:v>
                </c:pt>
                <c:pt idx="13833">
                  <c:v>16.369199999999999</c:v>
                </c:pt>
                <c:pt idx="13834">
                  <c:v>15.687099999999999</c:v>
                </c:pt>
                <c:pt idx="13835">
                  <c:v>14.323</c:v>
                </c:pt>
                <c:pt idx="13836">
                  <c:v>15.005100000000001</c:v>
                </c:pt>
                <c:pt idx="13837">
                  <c:v>12.9589</c:v>
                </c:pt>
                <c:pt idx="13838">
                  <c:v>12.9589</c:v>
                </c:pt>
                <c:pt idx="13839">
                  <c:v>13.641</c:v>
                </c:pt>
                <c:pt idx="13840">
                  <c:v>11.594799999999999</c:v>
                </c:pt>
                <c:pt idx="13841">
                  <c:v>10.912800000000001</c:v>
                </c:pt>
                <c:pt idx="13842">
                  <c:v>12.9589</c:v>
                </c:pt>
                <c:pt idx="13843">
                  <c:v>12.276899999999999</c:v>
                </c:pt>
                <c:pt idx="13844">
                  <c:v>11.594799999999999</c:v>
                </c:pt>
                <c:pt idx="13845">
                  <c:v>10.230700000000001</c:v>
                </c:pt>
                <c:pt idx="13846">
                  <c:v>10.230700000000001</c:v>
                </c:pt>
                <c:pt idx="13847">
                  <c:v>10.230700000000001</c:v>
                </c:pt>
                <c:pt idx="13848">
                  <c:v>10.230700000000001</c:v>
                </c:pt>
                <c:pt idx="13849">
                  <c:v>10.230700000000001</c:v>
                </c:pt>
                <c:pt idx="13850">
                  <c:v>10.230700000000001</c:v>
                </c:pt>
                <c:pt idx="13851">
                  <c:v>8.8666400000000003</c:v>
                </c:pt>
                <c:pt idx="13852">
                  <c:v>9.5486900000000006</c:v>
                </c:pt>
                <c:pt idx="13853">
                  <c:v>8.18459</c:v>
                </c:pt>
                <c:pt idx="13854">
                  <c:v>8.8666400000000003</c:v>
                </c:pt>
                <c:pt idx="13855">
                  <c:v>10.230700000000001</c:v>
                </c:pt>
                <c:pt idx="13856">
                  <c:v>8.8666400000000003</c:v>
                </c:pt>
                <c:pt idx="13857">
                  <c:v>9.5486900000000006</c:v>
                </c:pt>
                <c:pt idx="13858">
                  <c:v>10.230700000000001</c:v>
                </c:pt>
                <c:pt idx="13859">
                  <c:v>9.5486900000000006</c:v>
                </c:pt>
                <c:pt idx="13860">
                  <c:v>8.8666400000000003</c:v>
                </c:pt>
                <c:pt idx="13861">
                  <c:v>9.5486900000000006</c:v>
                </c:pt>
                <c:pt idx="13862">
                  <c:v>10.230700000000001</c:v>
                </c:pt>
                <c:pt idx="13863">
                  <c:v>10.230700000000001</c:v>
                </c:pt>
                <c:pt idx="13864">
                  <c:v>9.5486900000000006</c:v>
                </c:pt>
                <c:pt idx="13865">
                  <c:v>10.230700000000001</c:v>
                </c:pt>
                <c:pt idx="13866">
                  <c:v>10.912800000000001</c:v>
                </c:pt>
                <c:pt idx="13867">
                  <c:v>12.276899999999999</c:v>
                </c:pt>
                <c:pt idx="13868">
                  <c:v>11.594799999999999</c:v>
                </c:pt>
                <c:pt idx="13869">
                  <c:v>11.594799999999999</c:v>
                </c:pt>
                <c:pt idx="13870">
                  <c:v>12.9589</c:v>
                </c:pt>
                <c:pt idx="13871">
                  <c:v>13.641</c:v>
                </c:pt>
                <c:pt idx="13872">
                  <c:v>12.9589</c:v>
                </c:pt>
                <c:pt idx="13873">
                  <c:v>12.9589</c:v>
                </c:pt>
                <c:pt idx="13874">
                  <c:v>12.9589</c:v>
                </c:pt>
                <c:pt idx="13875">
                  <c:v>13.641</c:v>
                </c:pt>
                <c:pt idx="13876">
                  <c:v>12.9589</c:v>
                </c:pt>
                <c:pt idx="13877">
                  <c:v>13.641</c:v>
                </c:pt>
                <c:pt idx="13878">
                  <c:v>14.323</c:v>
                </c:pt>
                <c:pt idx="13879">
                  <c:v>12.9589</c:v>
                </c:pt>
                <c:pt idx="13880">
                  <c:v>11.594799999999999</c:v>
                </c:pt>
                <c:pt idx="13881">
                  <c:v>11.594799999999999</c:v>
                </c:pt>
                <c:pt idx="13882">
                  <c:v>11.594799999999999</c:v>
                </c:pt>
                <c:pt idx="13883">
                  <c:v>12.276899999999999</c:v>
                </c:pt>
                <c:pt idx="13884">
                  <c:v>10.230700000000001</c:v>
                </c:pt>
                <c:pt idx="13885">
                  <c:v>10.912800000000001</c:v>
                </c:pt>
                <c:pt idx="13886">
                  <c:v>10.912800000000001</c:v>
                </c:pt>
                <c:pt idx="13887">
                  <c:v>10.230700000000001</c:v>
                </c:pt>
                <c:pt idx="13888">
                  <c:v>9.5486900000000006</c:v>
                </c:pt>
                <c:pt idx="13889">
                  <c:v>9.5486900000000006</c:v>
                </c:pt>
                <c:pt idx="13890">
                  <c:v>8.8666400000000003</c:v>
                </c:pt>
                <c:pt idx="13891">
                  <c:v>10.230700000000001</c:v>
                </c:pt>
                <c:pt idx="13892">
                  <c:v>10.230700000000001</c:v>
                </c:pt>
                <c:pt idx="13893">
                  <c:v>10.912800000000001</c:v>
                </c:pt>
                <c:pt idx="13894">
                  <c:v>11.594799999999999</c:v>
                </c:pt>
                <c:pt idx="13895">
                  <c:v>10.912800000000001</c:v>
                </c:pt>
                <c:pt idx="13896">
                  <c:v>10.230700000000001</c:v>
                </c:pt>
                <c:pt idx="13897">
                  <c:v>11.594799999999999</c:v>
                </c:pt>
                <c:pt idx="13898">
                  <c:v>12.9589</c:v>
                </c:pt>
                <c:pt idx="13899">
                  <c:v>12.9589</c:v>
                </c:pt>
                <c:pt idx="13900">
                  <c:v>15.687099999999999</c:v>
                </c:pt>
                <c:pt idx="13901">
                  <c:v>15.687099999999999</c:v>
                </c:pt>
                <c:pt idx="13902">
                  <c:v>15.005100000000001</c:v>
                </c:pt>
                <c:pt idx="13903">
                  <c:v>15.005100000000001</c:v>
                </c:pt>
                <c:pt idx="13904">
                  <c:v>14.323</c:v>
                </c:pt>
                <c:pt idx="13905">
                  <c:v>15.005100000000001</c:v>
                </c:pt>
                <c:pt idx="13906">
                  <c:v>14.323</c:v>
                </c:pt>
                <c:pt idx="13907">
                  <c:v>15.005100000000001</c:v>
                </c:pt>
                <c:pt idx="13908">
                  <c:v>14.323</c:v>
                </c:pt>
                <c:pt idx="13909">
                  <c:v>13.641</c:v>
                </c:pt>
                <c:pt idx="13910">
                  <c:v>12.276899999999999</c:v>
                </c:pt>
                <c:pt idx="13911">
                  <c:v>12.9589</c:v>
                </c:pt>
                <c:pt idx="13912">
                  <c:v>12.9589</c:v>
                </c:pt>
                <c:pt idx="13913">
                  <c:v>14.323</c:v>
                </c:pt>
                <c:pt idx="13914">
                  <c:v>14.323</c:v>
                </c:pt>
                <c:pt idx="13915">
                  <c:v>14.323</c:v>
                </c:pt>
                <c:pt idx="13916">
                  <c:v>15.005100000000001</c:v>
                </c:pt>
                <c:pt idx="13917">
                  <c:v>14.323</c:v>
                </c:pt>
                <c:pt idx="13918">
                  <c:v>14.323</c:v>
                </c:pt>
                <c:pt idx="13919">
                  <c:v>14.323</c:v>
                </c:pt>
                <c:pt idx="13920">
                  <c:v>12.9589</c:v>
                </c:pt>
                <c:pt idx="13921">
                  <c:v>12.9589</c:v>
                </c:pt>
                <c:pt idx="13922">
                  <c:v>12.276899999999999</c:v>
                </c:pt>
                <c:pt idx="13923">
                  <c:v>20.060300000000002</c:v>
                </c:pt>
                <c:pt idx="13924">
                  <c:v>22.2407</c:v>
                </c:pt>
                <c:pt idx="13925">
                  <c:v>22.887599999999999</c:v>
                </c:pt>
                <c:pt idx="13926">
                  <c:v>16.474599999999999</c:v>
                </c:pt>
                <c:pt idx="13927">
                  <c:v>15.501099999999999</c:v>
                </c:pt>
                <c:pt idx="13928">
                  <c:v>12.709</c:v>
                </c:pt>
                <c:pt idx="13929">
                  <c:v>12.597200000000001</c:v>
                </c:pt>
                <c:pt idx="13930">
                  <c:v>12.486000000000001</c:v>
                </c:pt>
                <c:pt idx="13931">
                  <c:v>13.806699999999999</c:v>
                </c:pt>
                <c:pt idx="13932">
                  <c:v>12.356</c:v>
                </c:pt>
                <c:pt idx="13933">
                  <c:v>13.439399999999999</c:v>
                </c:pt>
                <c:pt idx="13934">
                  <c:v>14.315899999999999</c:v>
                </c:pt>
                <c:pt idx="13935">
                  <c:v>14.1309</c:v>
                </c:pt>
                <c:pt idx="13936">
                  <c:v>13.955</c:v>
                </c:pt>
                <c:pt idx="13937">
                  <c:v>13.819800000000001</c:v>
                </c:pt>
                <c:pt idx="13938">
                  <c:v>15.2073</c:v>
                </c:pt>
                <c:pt idx="13939">
                  <c:v>15.0137</c:v>
                </c:pt>
                <c:pt idx="13940">
                  <c:v>14.323</c:v>
                </c:pt>
                <c:pt idx="13941">
                  <c:v>13.641</c:v>
                </c:pt>
                <c:pt idx="13942">
                  <c:v>13.641</c:v>
                </c:pt>
                <c:pt idx="13943">
                  <c:v>13.641</c:v>
                </c:pt>
                <c:pt idx="13944">
                  <c:v>12.9589</c:v>
                </c:pt>
                <c:pt idx="13945">
                  <c:v>13.641</c:v>
                </c:pt>
                <c:pt idx="13946">
                  <c:v>13.641</c:v>
                </c:pt>
                <c:pt idx="13947">
                  <c:v>15.005100000000001</c:v>
                </c:pt>
                <c:pt idx="13948">
                  <c:v>15.005100000000001</c:v>
                </c:pt>
                <c:pt idx="13949">
                  <c:v>14.323</c:v>
                </c:pt>
                <c:pt idx="13950">
                  <c:v>14.323</c:v>
                </c:pt>
                <c:pt idx="13951">
                  <c:v>15.005100000000001</c:v>
                </c:pt>
                <c:pt idx="13952">
                  <c:v>14.323</c:v>
                </c:pt>
                <c:pt idx="13953">
                  <c:v>13.641</c:v>
                </c:pt>
                <c:pt idx="13954">
                  <c:v>13.641</c:v>
                </c:pt>
                <c:pt idx="13955">
                  <c:v>13.641</c:v>
                </c:pt>
                <c:pt idx="13956">
                  <c:v>12.9589</c:v>
                </c:pt>
                <c:pt idx="13957">
                  <c:v>12.9589</c:v>
                </c:pt>
                <c:pt idx="13958">
                  <c:v>12.9589</c:v>
                </c:pt>
                <c:pt idx="13959">
                  <c:v>14.323</c:v>
                </c:pt>
                <c:pt idx="13960">
                  <c:v>12.276899999999999</c:v>
                </c:pt>
                <c:pt idx="13961">
                  <c:v>13.641</c:v>
                </c:pt>
                <c:pt idx="13962">
                  <c:v>13.641</c:v>
                </c:pt>
                <c:pt idx="13963">
                  <c:v>13.641</c:v>
                </c:pt>
                <c:pt idx="13964">
                  <c:v>10.912800000000001</c:v>
                </c:pt>
                <c:pt idx="13965">
                  <c:v>10.912800000000001</c:v>
                </c:pt>
                <c:pt idx="13966">
                  <c:v>10.230700000000001</c:v>
                </c:pt>
                <c:pt idx="13967">
                  <c:v>9.5486900000000006</c:v>
                </c:pt>
                <c:pt idx="13968">
                  <c:v>8.18459</c:v>
                </c:pt>
                <c:pt idx="13969">
                  <c:v>8.18459</c:v>
                </c:pt>
                <c:pt idx="13970">
                  <c:v>9.5486900000000006</c:v>
                </c:pt>
                <c:pt idx="13971">
                  <c:v>10.230700000000001</c:v>
                </c:pt>
                <c:pt idx="13972">
                  <c:v>8.18459</c:v>
                </c:pt>
                <c:pt idx="13973">
                  <c:v>8.18459</c:v>
                </c:pt>
                <c:pt idx="13974">
                  <c:v>9.5486900000000006</c:v>
                </c:pt>
                <c:pt idx="13975">
                  <c:v>8.8666400000000003</c:v>
                </c:pt>
                <c:pt idx="13976">
                  <c:v>9.5486900000000006</c:v>
                </c:pt>
                <c:pt idx="13977">
                  <c:v>8.8666400000000003</c:v>
                </c:pt>
                <c:pt idx="13978">
                  <c:v>9.5486900000000006</c:v>
                </c:pt>
                <c:pt idx="13979">
                  <c:v>10.230700000000001</c:v>
                </c:pt>
                <c:pt idx="13980">
                  <c:v>10.230700000000001</c:v>
                </c:pt>
                <c:pt idx="13981">
                  <c:v>10.230700000000001</c:v>
                </c:pt>
                <c:pt idx="13982">
                  <c:v>11.594799999999999</c:v>
                </c:pt>
                <c:pt idx="13983">
                  <c:v>11.594799999999999</c:v>
                </c:pt>
                <c:pt idx="13984">
                  <c:v>12.9589</c:v>
                </c:pt>
                <c:pt idx="13985">
                  <c:v>12.9589</c:v>
                </c:pt>
                <c:pt idx="13986">
                  <c:v>12.9589</c:v>
                </c:pt>
                <c:pt idx="13987">
                  <c:v>12.276899999999999</c:v>
                </c:pt>
                <c:pt idx="13988">
                  <c:v>12.276899999999999</c:v>
                </c:pt>
                <c:pt idx="13989">
                  <c:v>11.594799999999999</c:v>
                </c:pt>
                <c:pt idx="13990">
                  <c:v>11.594799999999999</c:v>
                </c:pt>
                <c:pt idx="13991">
                  <c:v>12.9589</c:v>
                </c:pt>
                <c:pt idx="13992">
                  <c:v>12.9589</c:v>
                </c:pt>
                <c:pt idx="13993">
                  <c:v>11.594799999999999</c:v>
                </c:pt>
                <c:pt idx="13994">
                  <c:v>12.276899999999999</c:v>
                </c:pt>
                <c:pt idx="13995">
                  <c:v>10.912800000000001</c:v>
                </c:pt>
                <c:pt idx="13996">
                  <c:v>11.594799999999999</c:v>
                </c:pt>
                <c:pt idx="13997">
                  <c:v>11.594799999999999</c:v>
                </c:pt>
                <c:pt idx="13998">
                  <c:v>11.594799999999999</c:v>
                </c:pt>
                <c:pt idx="13999">
                  <c:v>11.594799999999999</c:v>
                </c:pt>
                <c:pt idx="14000">
                  <c:v>12.276899999999999</c:v>
                </c:pt>
                <c:pt idx="14001">
                  <c:v>12.9589</c:v>
                </c:pt>
                <c:pt idx="14002">
                  <c:v>12.276899999999999</c:v>
                </c:pt>
                <c:pt idx="14003">
                  <c:v>11.594799999999999</c:v>
                </c:pt>
                <c:pt idx="14004">
                  <c:v>11.594799999999999</c:v>
                </c:pt>
                <c:pt idx="14005">
                  <c:v>11.594799999999999</c:v>
                </c:pt>
                <c:pt idx="14006">
                  <c:v>10.912800000000001</c:v>
                </c:pt>
                <c:pt idx="14007">
                  <c:v>10.912800000000001</c:v>
                </c:pt>
                <c:pt idx="14008">
                  <c:v>10.912800000000001</c:v>
                </c:pt>
                <c:pt idx="14009">
                  <c:v>8.8666400000000003</c:v>
                </c:pt>
                <c:pt idx="14010">
                  <c:v>10.230700000000001</c:v>
                </c:pt>
                <c:pt idx="14011">
                  <c:v>9.5486900000000006</c:v>
                </c:pt>
                <c:pt idx="14012">
                  <c:v>9.5486900000000006</c:v>
                </c:pt>
                <c:pt idx="14013">
                  <c:v>8.8666400000000003</c:v>
                </c:pt>
                <c:pt idx="14014">
                  <c:v>10.912800000000001</c:v>
                </c:pt>
                <c:pt idx="14015">
                  <c:v>10.912800000000001</c:v>
                </c:pt>
                <c:pt idx="14016">
                  <c:v>10.230700000000001</c:v>
                </c:pt>
                <c:pt idx="14017">
                  <c:v>9.5486900000000006</c:v>
                </c:pt>
                <c:pt idx="14018">
                  <c:v>9.5486900000000006</c:v>
                </c:pt>
                <c:pt idx="14019">
                  <c:v>9.5486900000000006</c:v>
                </c:pt>
                <c:pt idx="14020">
                  <c:v>8.8666400000000003</c:v>
                </c:pt>
                <c:pt idx="14021">
                  <c:v>8.8666400000000003</c:v>
                </c:pt>
                <c:pt idx="14022">
                  <c:v>9.5486900000000006</c:v>
                </c:pt>
                <c:pt idx="14023">
                  <c:v>8.8666400000000003</c:v>
                </c:pt>
                <c:pt idx="14024">
                  <c:v>8.8666400000000003</c:v>
                </c:pt>
                <c:pt idx="14025">
                  <c:v>9.5486900000000006</c:v>
                </c:pt>
                <c:pt idx="14026">
                  <c:v>10.230700000000001</c:v>
                </c:pt>
                <c:pt idx="14027">
                  <c:v>10.912800000000001</c:v>
                </c:pt>
                <c:pt idx="14028">
                  <c:v>9.5486900000000006</c:v>
                </c:pt>
                <c:pt idx="14029">
                  <c:v>8.8666400000000003</c:v>
                </c:pt>
                <c:pt idx="14030">
                  <c:v>8.8666400000000003</c:v>
                </c:pt>
                <c:pt idx="14031">
                  <c:v>6.8204900000000004</c:v>
                </c:pt>
                <c:pt idx="14032">
                  <c:v>6.1384400000000001</c:v>
                </c:pt>
                <c:pt idx="14033">
                  <c:v>7.5025399999999998</c:v>
                </c:pt>
                <c:pt idx="14034">
                  <c:v>7.5025399999999998</c:v>
                </c:pt>
                <c:pt idx="14035">
                  <c:v>8.18459</c:v>
                </c:pt>
                <c:pt idx="14036">
                  <c:v>8.18459</c:v>
                </c:pt>
                <c:pt idx="14037">
                  <c:v>8.8666400000000003</c:v>
                </c:pt>
                <c:pt idx="14038">
                  <c:v>8.8666400000000003</c:v>
                </c:pt>
                <c:pt idx="14039">
                  <c:v>8.8666400000000003</c:v>
                </c:pt>
                <c:pt idx="14040">
                  <c:v>10.230700000000001</c:v>
                </c:pt>
                <c:pt idx="14041">
                  <c:v>10.230700000000001</c:v>
                </c:pt>
                <c:pt idx="14042">
                  <c:v>10.912800000000001</c:v>
                </c:pt>
                <c:pt idx="14043">
                  <c:v>9.5486900000000006</c:v>
                </c:pt>
                <c:pt idx="14044">
                  <c:v>10.912800000000001</c:v>
                </c:pt>
                <c:pt idx="14045">
                  <c:v>10.912800000000001</c:v>
                </c:pt>
                <c:pt idx="14046">
                  <c:v>10.912800000000001</c:v>
                </c:pt>
                <c:pt idx="14047">
                  <c:v>10.912800000000001</c:v>
                </c:pt>
                <c:pt idx="14048">
                  <c:v>10.912800000000001</c:v>
                </c:pt>
                <c:pt idx="14049">
                  <c:v>10.230700000000001</c:v>
                </c:pt>
                <c:pt idx="14050">
                  <c:v>9.5486900000000006</c:v>
                </c:pt>
                <c:pt idx="14051">
                  <c:v>8.8666400000000003</c:v>
                </c:pt>
                <c:pt idx="14052">
                  <c:v>10.230700000000001</c:v>
                </c:pt>
                <c:pt idx="14053">
                  <c:v>10.912800000000001</c:v>
                </c:pt>
                <c:pt idx="14054">
                  <c:v>10.230700000000001</c:v>
                </c:pt>
                <c:pt idx="14055">
                  <c:v>10.912800000000001</c:v>
                </c:pt>
                <c:pt idx="14056">
                  <c:v>11.594799999999999</c:v>
                </c:pt>
                <c:pt idx="14057">
                  <c:v>12.276899999999999</c:v>
                </c:pt>
                <c:pt idx="14058">
                  <c:v>10.912800000000001</c:v>
                </c:pt>
                <c:pt idx="14059">
                  <c:v>11.594799999999999</c:v>
                </c:pt>
                <c:pt idx="14060">
                  <c:v>12.276899999999999</c:v>
                </c:pt>
                <c:pt idx="14061">
                  <c:v>12.276899999999999</c:v>
                </c:pt>
                <c:pt idx="14062">
                  <c:v>11.594799999999999</c:v>
                </c:pt>
                <c:pt idx="14063">
                  <c:v>11.594799999999999</c:v>
                </c:pt>
                <c:pt idx="14064">
                  <c:v>12.276899999999999</c:v>
                </c:pt>
                <c:pt idx="14065">
                  <c:v>12.9589</c:v>
                </c:pt>
                <c:pt idx="14066">
                  <c:v>12.9589</c:v>
                </c:pt>
                <c:pt idx="14067">
                  <c:v>12.9589</c:v>
                </c:pt>
                <c:pt idx="14068">
                  <c:v>12.9589</c:v>
                </c:pt>
                <c:pt idx="14069">
                  <c:v>12.9589</c:v>
                </c:pt>
                <c:pt idx="14070">
                  <c:v>12.276899999999999</c:v>
                </c:pt>
                <c:pt idx="14071">
                  <c:v>12.276899999999999</c:v>
                </c:pt>
                <c:pt idx="14072">
                  <c:v>12.9589</c:v>
                </c:pt>
                <c:pt idx="14073">
                  <c:v>12.9589</c:v>
                </c:pt>
                <c:pt idx="14074">
                  <c:v>12.9589</c:v>
                </c:pt>
                <c:pt idx="14075">
                  <c:v>12.9589</c:v>
                </c:pt>
                <c:pt idx="14076">
                  <c:v>15.005100000000001</c:v>
                </c:pt>
                <c:pt idx="14077">
                  <c:v>13.641</c:v>
                </c:pt>
                <c:pt idx="14078">
                  <c:v>13.641</c:v>
                </c:pt>
                <c:pt idx="14079">
                  <c:v>14.323</c:v>
                </c:pt>
                <c:pt idx="14080">
                  <c:v>15.687099999999999</c:v>
                </c:pt>
                <c:pt idx="14081">
                  <c:v>15.687099999999999</c:v>
                </c:pt>
                <c:pt idx="14082">
                  <c:v>16.369199999999999</c:v>
                </c:pt>
                <c:pt idx="14083">
                  <c:v>17.051200000000001</c:v>
                </c:pt>
                <c:pt idx="14084">
                  <c:v>17.051200000000001</c:v>
                </c:pt>
                <c:pt idx="14085">
                  <c:v>17.051200000000001</c:v>
                </c:pt>
                <c:pt idx="14086">
                  <c:v>17.051200000000001</c:v>
                </c:pt>
                <c:pt idx="14087">
                  <c:v>18.415299999999998</c:v>
                </c:pt>
                <c:pt idx="14088">
                  <c:v>17.7333</c:v>
                </c:pt>
                <c:pt idx="14089">
                  <c:v>17.051200000000001</c:v>
                </c:pt>
                <c:pt idx="14090">
                  <c:v>16.369199999999999</c:v>
                </c:pt>
                <c:pt idx="14091">
                  <c:v>16.369199999999999</c:v>
                </c:pt>
                <c:pt idx="14092">
                  <c:v>17.051200000000001</c:v>
                </c:pt>
                <c:pt idx="14093">
                  <c:v>15.005100000000001</c:v>
                </c:pt>
                <c:pt idx="14094">
                  <c:v>16.369199999999999</c:v>
                </c:pt>
                <c:pt idx="14095">
                  <c:v>16.369199999999999</c:v>
                </c:pt>
                <c:pt idx="14096">
                  <c:v>15.005100000000001</c:v>
                </c:pt>
                <c:pt idx="14097">
                  <c:v>0</c:v>
                </c:pt>
                <c:pt idx="14098">
                  <c:v>0</c:v>
                </c:pt>
                <c:pt idx="14099">
                  <c:v>4.6084399999999999</c:v>
                </c:pt>
                <c:pt idx="14100">
                  <c:v>13.2437</c:v>
                </c:pt>
                <c:pt idx="14101">
                  <c:v>10.3734</c:v>
                </c:pt>
                <c:pt idx="14102">
                  <c:v>8.4990500000000004</c:v>
                </c:pt>
                <c:pt idx="14103">
                  <c:v>9.0218100000000003</c:v>
                </c:pt>
                <c:pt idx="14104">
                  <c:v>12.514699999999999</c:v>
                </c:pt>
                <c:pt idx="14105">
                  <c:v>12.4512</c:v>
                </c:pt>
                <c:pt idx="14106">
                  <c:v>11.140499999999999</c:v>
                </c:pt>
                <c:pt idx="14107">
                  <c:v>11.2179</c:v>
                </c:pt>
                <c:pt idx="14108">
                  <c:v>12.289199999999999</c:v>
                </c:pt>
                <c:pt idx="14109">
                  <c:v>11.3203</c:v>
                </c:pt>
                <c:pt idx="14110">
                  <c:v>11.3529</c:v>
                </c:pt>
                <c:pt idx="14111">
                  <c:v>10.5807</c:v>
                </c:pt>
                <c:pt idx="14112">
                  <c:v>9.8957999999999995</c:v>
                </c:pt>
                <c:pt idx="14113">
                  <c:v>10.735300000000001</c:v>
                </c:pt>
                <c:pt idx="14114">
                  <c:v>10.230700000000001</c:v>
                </c:pt>
                <c:pt idx="14115">
                  <c:v>10.230700000000001</c:v>
                </c:pt>
                <c:pt idx="14116">
                  <c:v>10.230700000000001</c:v>
                </c:pt>
                <c:pt idx="14117">
                  <c:v>10.230700000000001</c:v>
                </c:pt>
                <c:pt idx="14118">
                  <c:v>8.8666400000000003</c:v>
                </c:pt>
                <c:pt idx="14119">
                  <c:v>10.230700000000001</c:v>
                </c:pt>
                <c:pt idx="14120">
                  <c:v>10.912800000000001</c:v>
                </c:pt>
                <c:pt idx="14121">
                  <c:v>9.5486900000000006</c:v>
                </c:pt>
                <c:pt idx="14122">
                  <c:v>8.8666400000000003</c:v>
                </c:pt>
                <c:pt idx="14123">
                  <c:v>8.18459</c:v>
                </c:pt>
                <c:pt idx="14124">
                  <c:v>8.8666400000000003</c:v>
                </c:pt>
                <c:pt idx="14125">
                  <c:v>8.18459</c:v>
                </c:pt>
                <c:pt idx="14126">
                  <c:v>8.8666400000000003</c:v>
                </c:pt>
                <c:pt idx="14127">
                  <c:v>9.5486900000000006</c:v>
                </c:pt>
                <c:pt idx="14128">
                  <c:v>10.912800000000001</c:v>
                </c:pt>
                <c:pt idx="14129">
                  <c:v>10.912800000000001</c:v>
                </c:pt>
                <c:pt idx="14130">
                  <c:v>10.230700000000001</c:v>
                </c:pt>
                <c:pt idx="14131">
                  <c:v>10.912800000000001</c:v>
                </c:pt>
                <c:pt idx="14132">
                  <c:v>11.594799999999999</c:v>
                </c:pt>
                <c:pt idx="14133">
                  <c:v>11.594799999999999</c:v>
                </c:pt>
                <c:pt idx="14134">
                  <c:v>10.912800000000001</c:v>
                </c:pt>
                <c:pt idx="14135">
                  <c:v>10.912800000000001</c:v>
                </c:pt>
                <c:pt idx="14136">
                  <c:v>8.8666400000000003</c:v>
                </c:pt>
                <c:pt idx="14137">
                  <c:v>8.8666400000000003</c:v>
                </c:pt>
                <c:pt idx="14138">
                  <c:v>8.8666400000000003</c:v>
                </c:pt>
                <c:pt idx="14139">
                  <c:v>8.8666400000000003</c:v>
                </c:pt>
                <c:pt idx="14140">
                  <c:v>10.230700000000001</c:v>
                </c:pt>
                <c:pt idx="14141">
                  <c:v>10.230700000000001</c:v>
                </c:pt>
                <c:pt idx="14142">
                  <c:v>9.5486900000000006</c:v>
                </c:pt>
                <c:pt idx="14143">
                  <c:v>8.18459</c:v>
                </c:pt>
                <c:pt idx="14144">
                  <c:v>7.5025399999999998</c:v>
                </c:pt>
                <c:pt idx="14145">
                  <c:v>8.18459</c:v>
                </c:pt>
                <c:pt idx="14146">
                  <c:v>8.18459</c:v>
                </c:pt>
                <c:pt idx="14147">
                  <c:v>9.5486900000000006</c:v>
                </c:pt>
                <c:pt idx="14148">
                  <c:v>9.5486900000000006</c:v>
                </c:pt>
                <c:pt idx="14149">
                  <c:v>8.18459</c:v>
                </c:pt>
                <c:pt idx="14150">
                  <c:v>8.18459</c:v>
                </c:pt>
                <c:pt idx="14151">
                  <c:v>8.18459</c:v>
                </c:pt>
                <c:pt idx="14152">
                  <c:v>8.8666400000000003</c:v>
                </c:pt>
                <c:pt idx="14153">
                  <c:v>8.8666400000000003</c:v>
                </c:pt>
                <c:pt idx="14154">
                  <c:v>8.8666400000000003</c:v>
                </c:pt>
                <c:pt idx="14155">
                  <c:v>8.18459</c:v>
                </c:pt>
                <c:pt idx="14156">
                  <c:v>8.18459</c:v>
                </c:pt>
                <c:pt idx="14157">
                  <c:v>8.8666400000000003</c:v>
                </c:pt>
                <c:pt idx="14158">
                  <c:v>9.5486900000000006</c:v>
                </c:pt>
                <c:pt idx="14159">
                  <c:v>9.5486900000000006</c:v>
                </c:pt>
                <c:pt idx="14160">
                  <c:v>10.230700000000001</c:v>
                </c:pt>
                <c:pt idx="14161">
                  <c:v>10.230700000000001</c:v>
                </c:pt>
                <c:pt idx="14162">
                  <c:v>10.230700000000001</c:v>
                </c:pt>
                <c:pt idx="14163">
                  <c:v>10.912800000000001</c:v>
                </c:pt>
                <c:pt idx="14164">
                  <c:v>9.5486900000000006</c:v>
                </c:pt>
                <c:pt idx="14165">
                  <c:v>9.5486900000000006</c:v>
                </c:pt>
                <c:pt idx="14166">
                  <c:v>9.5486900000000006</c:v>
                </c:pt>
                <c:pt idx="14167">
                  <c:v>9.5486900000000006</c:v>
                </c:pt>
                <c:pt idx="14168">
                  <c:v>9.5486900000000006</c:v>
                </c:pt>
                <c:pt idx="14169">
                  <c:v>10.912800000000001</c:v>
                </c:pt>
                <c:pt idx="14170">
                  <c:v>10.230700000000001</c:v>
                </c:pt>
                <c:pt idx="14171">
                  <c:v>10.912800000000001</c:v>
                </c:pt>
                <c:pt idx="14172">
                  <c:v>10.912800000000001</c:v>
                </c:pt>
                <c:pt idx="14173">
                  <c:v>10.912800000000001</c:v>
                </c:pt>
                <c:pt idx="14174">
                  <c:v>12.276899999999999</c:v>
                </c:pt>
                <c:pt idx="14175">
                  <c:v>12.276899999999999</c:v>
                </c:pt>
                <c:pt idx="14176">
                  <c:v>9.5486900000000006</c:v>
                </c:pt>
                <c:pt idx="14177">
                  <c:v>10.912800000000001</c:v>
                </c:pt>
                <c:pt idx="14178">
                  <c:v>12.9589</c:v>
                </c:pt>
                <c:pt idx="14179">
                  <c:v>12.276899999999999</c:v>
                </c:pt>
                <c:pt idx="14180">
                  <c:v>12.276899999999999</c:v>
                </c:pt>
                <c:pt idx="14181">
                  <c:v>11.594799999999999</c:v>
                </c:pt>
                <c:pt idx="14182">
                  <c:v>12.9589</c:v>
                </c:pt>
                <c:pt idx="14183">
                  <c:v>12.276899999999999</c:v>
                </c:pt>
                <c:pt idx="14184">
                  <c:v>12.9589</c:v>
                </c:pt>
                <c:pt idx="14185">
                  <c:v>14.323</c:v>
                </c:pt>
                <c:pt idx="14186">
                  <c:v>14.323</c:v>
                </c:pt>
                <c:pt idx="14187">
                  <c:v>12.9589</c:v>
                </c:pt>
                <c:pt idx="14188">
                  <c:v>12.276899999999999</c:v>
                </c:pt>
                <c:pt idx="14189">
                  <c:v>12.9589</c:v>
                </c:pt>
                <c:pt idx="14190">
                  <c:v>14.323</c:v>
                </c:pt>
                <c:pt idx="14191">
                  <c:v>16.369199999999999</c:v>
                </c:pt>
                <c:pt idx="14192">
                  <c:v>15.005100000000001</c:v>
                </c:pt>
                <c:pt idx="14193">
                  <c:v>15.005100000000001</c:v>
                </c:pt>
                <c:pt idx="14194">
                  <c:v>15.005100000000001</c:v>
                </c:pt>
                <c:pt idx="14195">
                  <c:v>13.641</c:v>
                </c:pt>
                <c:pt idx="14196">
                  <c:v>12.9589</c:v>
                </c:pt>
                <c:pt idx="14197">
                  <c:v>13.641</c:v>
                </c:pt>
                <c:pt idx="14198">
                  <c:v>12.9589</c:v>
                </c:pt>
                <c:pt idx="14199">
                  <c:v>12.9589</c:v>
                </c:pt>
                <c:pt idx="14200">
                  <c:v>12.9589</c:v>
                </c:pt>
                <c:pt idx="14201">
                  <c:v>14.323</c:v>
                </c:pt>
                <c:pt idx="14202">
                  <c:v>13.641</c:v>
                </c:pt>
                <c:pt idx="14203">
                  <c:v>13.641</c:v>
                </c:pt>
                <c:pt idx="14204">
                  <c:v>15.005100000000001</c:v>
                </c:pt>
                <c:pt idx="14205">
                  <c:v>17.7333</c:v>
                </c:pt>
                <c:pt idx="14206">
                  <c:v>17.7333</c:v>
                </c:pt>
                <c:pt idx="14207">
                  <c:v>16.369199999999999</c:v>
                </c:pt>
                <c:pt idx="14208">
                  <c:v>15.005100000000001</c:v>
                </c:pt>
                <c:pt idx="14209">
                  <c:v>13.641</c:v>
                </c:pt>
                <c:pt idx="14210">
                  <c:v>14.323</c:v>
                </c:pt>
                <c:pt idx="14211">
                  <c:v>13.641</c:v>
                </c:pt>
                <c:pt idx="14212">
                  <c:v>12.9589</c:v>
                </c:pt>
                <c:pt idx="14213">
                  <c:v>11.594799999999999</c:v>
                </c:pt>
                <c:pt idx="14214">
                  <c:v>10.912800000000001</c:v>
                </c:pt>
                <c:pt idx="14215">
                  <c:v>11.594799999999999</c:v>
                </c:pt>
                <c:pt idx="14216">
                  <c:v>10.912800000000001</c:v>
                </c:pt>
                <c:pt idx="14217">
                  <c:v>10.230700000000001</c:v>
                </c:pt>
                <c:pt idx="14218">
                  <c:v>10.230700000000001</c:v>
                </c:pt>
                <c:pt idx="14219">
                  <c:v>10.912800000000001</c:v>
                </c:pt>
                <c:pt idx="14220">
                  <c:v>14.323</c:v>
                </c:pt>
                <c:pt idx="14221">
                  <c:v>12.276899999999999</c:v>
                </c:pt>
                <c:pt idx="14222">
                  <c:v>10.230700000000001</c:v>
                </c:pt>
                <c:pt idx="14223">
                  <c:v>9.5486900000000006</c:v>
                </c:pt>
                <c:pt idx="14224">
                  <c:v>9.5486900000000006</c:v>
                </c:pt>
                <c:pt idx="14225">
                  <c:v>9.5486900000000006</c:v>
                </c:pt>
                <c:pt idx="14226">
                  <c:v>10.230700000000001</c:v>
                </c:pt>
                <c:pt idx="14227">
                  <c:v>10.912800000000001</c:v>
                </c:pt>
                <c:pt idx="14228">
                  <c:v>11.594799999999999</c:v>
                </c:pt>
                <c:pt idx="14229">
                  <c:v>12.276899999999999</c:v>
                </c:pt>
                <c:pt idx="14230">
                  <c:v>12.276899999999999</c:v>
                </c:pt>
                <c:pt idx="14231">
                  <c:v>12.9589</c:v>
                </c:pt>
                <c:pt idx="14232">
                  <c:v>14.323</c:v>
                </c:pt>
                <c:pt idx="14233">
                  <c:v>13.641</c:v>
                </c:pt>
                <c:pt idx="14234">
                  <c:v>13.641</c:v>
                </c:pt>
                <c:pt idx="14235">
                  <c:v>12.9589</c:v>
                </c:pt>
                <c:pt idx="14236">
                  <c:v>12.9589</c:v>
                </c:pt>
                <c:pt idx="14237">
                  <c:v>10.230700000000001</c:v>
                </c:pt>
                <c:pt idx="14238">
                  <c:v>8.8666400000000003</c:v>
                </c:pt>
                <c:pt idx="14239">
                  <c:v>9.5486900000000006</c:v>
                </c:pt>
                <c:pt idx="14240">
                  <c:v>9.5486900000000006</c:v>
                </c:pt>
                <c:pt idx="14241">
                  <c:v>10.230700000000001</c:v>
                </c:pt>
                <c:pt idx="14242">
                  <c:v>11.594799999999999</c:v>
                </c:pt>
                <c:pt idx="14243">
                  <c:v>12.9589</c:v>
                </c:pt>
                <c:pt idx="14244">
                  <c:v>10.230700000000001</c:v>
                </c:pt>
                <c:pt idx="14245">
                  <c:v>10.230700000000001</c:v>
                </c:pt>
                <c:pt idx="14246">
                  <c:v>9.5486900000000006</c:v>
                </c:pt>
                <c:pt idx="14247">
                  <c:v>10.912800000000001</c:v>
                </c:pt>
                <c:pt idx="14248">
                  <c:v>11.594799999999999</c:v>
                </c:pt>
                <c:pt idx="14249">
                  <c:v>10.230700000000001</c:v>
                </c:pt>
                <c:pt idx="14250">
                  <c:v>10.912800000000001</c:v>
                </c:pt>
                <c:pt idx="14251">
                  <c:v>11.594799999999999</c:v>
                </c:pt>
                <c:pt idx="14252">
                  <c:v>11.594799999999999</c:v>
                </c:pt>
                <c:pt idx="14253">
                  <c:v>12.276899999999999</c:v>
                </c:pt>
                <c:pt idx="14254">
                  <c:v>13.641</c:v>
                </c:pt>
                <c:pt idx="14255">
                  <c:v>16.369199999999999</c:v>
                </c:pt>
                <c:pt idx="14256">
                  <c:v>16.369199999999999</c:v>
                </c:pt>
                <c:pt idx="14257">
                  <c:v>17.051200000000001</c:v>
                </c:pt>
                <c:pt idx="14258">
                  <c:v>17.051200000000001</c:v>
                </c:pt>
                <c:pt idx="14259">
                  <c:v>16.369199999999999</c:v>
                </c:pt>
                <c:pt idx="14260">
                  <c:v>14.323</c:v>
                </c:pt>
                <c:pt idx="14261">
                  <c:v>15.005100000000001</c:v>
                </c:pt>
                <c:pt idx="14262">
                  <c:v>15.687099999999999</c:v>
                </c:pt>
                <c:pt idx="14263">
                  <c:v>15.687099999999999</c:v>
                </c:pt>
                <c:pt idx="14264">
                  <c:v>17.051200000000001</c:v>
                </c:pt>
                <c:pt idx="14265">
                  <c:v>16.369199999999999</c:v>
                </c:pt>
                <c:pt idx="14266">
                  <c:v>15.687099999999999</c:v>
                </c:pt>
                <c:pt idx="14267">
                  <c:v>15.005100000000001</c:v>
                </c:pt>
                <c:pt idx="14268">
                  <c:v>15.005100000000001</c:v>
                </c:pt>
                <c:pt idx="14269">
                  <c:v>15.005100000000001</c:v>
                </c:pt>
                <c:pt idx="14270">
                  <c:v>15.687099999999999</c:v>
                </c:pt>
                <c:pt idx="14271">
                  <c:v>25.261099999999999</c:v>
                </c:pt>
                <c:pt idx="14272">
                  <c:v>16.048200000000001</c:v>
                </c:pt>
                <c:pt idx="14273">
                  <c:v>9.6063200000000002</c:v>
                </c:pt>
                <c:pt idx="14274">
                  <c:v>10.230700000000001</c:v>
                </c:pt>
                <c:pt idx="14275">
                  <c:v>10.615500000000001</c:v>
                </c:pt>
                <c:pt idx="14276">
                  <c:v>8.6609400000000001</c:v>
                </c:pt>
                <c:pt idx="14277">
                  <c:v>7.3338599999999996</c:v>
                </c:pt>
                <c:pt idx="14278">
                  <c:v>7.9307999999999996</c:v>
                </c:pt>
                <c:pt idx="14279">
                  <c:v>8.4030699999999996</c:v>
                </c:pt>
                <c:pt idx="14280">
                  <c:v>8.7602600000000006</c:v>
                </c:pt>
                <c:pt idx="14281">
                  <c:v>7.9307999999999996</c:v>
                </c:pt>
                <c:pt idx="14282">
                  <c:v>7.2338500000000003</c:v>
                </c:pt>
                <c:pt idx="14283">
                  <c:v>6.6587800000000001</c:v>
                </c:pt>
                <c:pt idx="14284">
                  <c:v>7.0405100000000003</c:v>
                </c:pt>
                <c:pt idx="14285">
                  <c:v>7.3779300000000001</c:v>
                </c:pt>
                <c:pt idx="14286">
                  <c:v>8.4298199999999994</c:v>
                </c:pt>
                <c:pt idx="14287">
                  <c:v>10.0831</c:v>
                </c:pt>
                <c:pt idx="14288">
                  <c:v>10.230700000000001</c:v>
                </c:pt>
                <c:pt idx="14289">
                  <c:v>10.912800000000001</c:v>
                </c:pt>
                <c:pt idx="14290">
                  <c:v>11.594799999999999</c:v>
                </c:pt>
                <c:pt idx="14291">
                  <c:v>11.594799999999999</c:v>
                </c:pt>
                <c:pt idx="14292">
                  <c:v>11.594799999999999</c:v>
                </c:pt>
                <c:pt idx="14293">
                  <c:v>13.641</c:v>
                </c:pt>
                <c:pt idx="14294">
                  <c:v>15.687099999999999</c:v>
                </c:pt>
                <c:pt idx="14295">
                  <c:v>15.687099999999999</c:v>
                </c:pt>
                <c:pt idx="14296">
                  <c:v>15.005100000000001</c:v>
                </c:pt>
                <c:pt idx="14297">
                  <c:v>15.005100000000001</c:v>
                </c:pt>
                <c:pt idx="14298">
                  <c:v>15.005100000000001</c:v>
                </c:pt>
                <c:pt idx="14299">
                  <c:v>17.051200000000001</c:v>
                </c:pt>
                <c:pt idx="14300">
                  <c:v>18.415299999999998</c:v>
                </c:pt>
                <c:pt idx="14301">
                  <c:v>18.415299999999998</c:v>
                </c:pt>
                <c:pt idx="14302">
                  <c:v>18.415299999999998</c:v>
                </c:pt>
                <c:pt idx="14303">
                  <c:v>18.415299999999998</c:v>
                </c:pt>
                <c:pt idx="14304">
                  <c:v>15.687099999999999</c:v>
                </c:pt>
                <c:pt idx="14305">
                  <c:v>15.005100000000001</c:v>
                </c:pt>
                <c:pt idx="14306">
                  <c:v>13.641</c:v>
                </c:pt>
                <c:pt idx="14307">
                  <c:v>14.323</c:v>
                </c:pt>
                <c:pt idx="14308">
                  <c:v>13.641</c:v>
                </c:pt>
                <c:pt idx="14309">
                  <c:v>15.005100000000001</c:v>
                </c:pt>
                <c:pt idx="14310">
                  <c:v>12.276899999999999</c:v>
                </c:pt>
                <c:pt idx="14311">
                  <c:v>12.276899999999999</c:v>
                </c:pt>
                <c:pt idx="14312">
                  <c:v>12.276899999999999</c:v>
                </c:pt>
                <c:pt idx="14313">
                  <c:v>11.594799999999999</c:v>
                </c:pt>
                <c:pt idx="14314">
                  <c:v>12.276899999999999</c:v>
                </c:pt>
                <c:pt idx="14315">
                  <c:v>11.594799999999999</c:v>
                </c:pt>
                <c:pt idx="14316">
                  <c:v>10.230700000000001</c:v>
                </c:pt>
                <c:pt idx="14317">
                  <c:v>9.5486900000000006</c:v>
                </c:pt>
                <c:pt idx="14318">
                  <c:v>8.8666400000000003</c:v>
                </c:pt>
                <c:pt idx="14319">
                  <c:v>8.18459</c:v>
                </c:pt>
                <c:pt idx="14320">
                  <c:v>7.5025399999999998</c:v>
                </c:pt>
                <c:pt idx="14321">
                  <c:v>7.5025399999999998</c:v>
                </c:pt>
                <c:pt idx="14322">
                  <c:v>8.18459</c:v>
                </c:pt>
                <c:pt idx="14323">
                  <c:v>7.5025399999999998</c:v>
                </c:pt>
                <c:pt idx="14324">
                  <c:v>7.5025399999999998</c:v>
                </c:pt>
                <c:pt idx="14325">
                  <c:v>6.8204900000000004</c:v>
                </c:pt>
                <c:pt idx="14326">
                  <c:v>5.4563899999999999</c:v>
                </c:pt>
                <c:pt idx="14327">
                  <c:v>5.4563899999999999</c:v>
                </c:pt>
                <c:pt idx="14328">
                  <c:v>6.1384400000000001</c:v>
                </c:pt>
                <c:pt idx="14329">
                  <c:v>6.1384400000000001</c:v>
                </c:pt>
                <c:pt idx="14330">
                  <c:v>4.7743399999999996</c:v>
                </c:pt>
                <c:pt idx="14331">
                  <c:v>6.1384400000000001</c:v>
                </c:pt>
                <c:pt idx="14332">
                  <c:v>6.1384400000000001</c:v>
                </c:pt>
                <c:pt idx="14333">
                  <c:v>6.1384400000000001</c:v>
                </c:pt>
                <c:pt idx="14334">
                  <c:v>7.5025399999999998</c:v>
                </c:pt>
                <c:pt idx="14335">
                  <c:v>7.5025399999999998</c:v>
                </c:pt>
                <c:pt idx="14336">
                  <c:v>8.18459</c:v>
                </c:pt>
                <c:pt idx="14337">
                  <c:v>8.18459</c:v>
                </c:pt>
                <c:pt idx="14338">
                  <c:v>9.5486900000000006</c:v>
                </c:pt>
                <c:pt idx="14339">
                  <c:v>10.230700000000001</c:v>
                </c:pt>
                <c:pt idx="14340">
                  <c:v>10.230700000000001</c:v>
                </c:pt>
                <c:pt idx="14341">
                  <c:v>9.5486900000000006</c:v>
                </c:pt>
                <c:pt idx="14342">
                  <c:v>10.912800000000001</c:v>
                </c:pt>
                <c:pt idx="14343">
                  <c:v>11.594799999999999</c:v>
                </c:pt>
                <c:pt idx="14344">
                  <c:v>10.912800000000001</c:v>
                </c:pt>
                <c:pt idx="14345">
                  <c:v>10.912800000000001</c:v>
                </c:pt>
                <c:pt idx="14346">
                  <c:v>11.594799999999999</c:v>
                </c:pt>
                <c:pt idx="14347">
                  <c:v>10.912800000000001</c:v>
                </c:pt>
                <c:pt idx="14348">
                  <c:v>9.5486900000000006</c:v>
                </c:pt>
                <c:pt idx="14349">
                  <c:v>10.230700000000001</c:v>
                </c:pt>
                <c:pt idx="14350">
                  <c:v>10.912800000000001</c:v>
                </c:pt>
                <c:pt idx="14351">
                  <c:v>10.912800000000001</c:v>
                </c:pt>
                <c:pt idx="14352">
                  <c:v>10.230700000000001</c:v>
                </c:pt>
                <c:pt idx="14353">
                  <c:v>10.230700000000001</c:v>
                </c:pt>
                <c:pt idx="14354">
                  <c:v>10.912800000000001</c:v>
                </c:pt>
                <c:pt idx="14355">
                  <c:v>12.276899999999999</c:v>
                </c:pt>
                <c:pt idx="14356">
                  <c:v>11.594799999999999</c:v>
                </c:pt>
                <c:pt idx="14357">
                  <c:v>10.912800000000001</c:v>
                </c:pt>
                <c:pt idx="14358">
                  <c:v>12.276899999999999</c:v>
                </c:pt>
                <c:pt idx="14359">
                  <c:v>11.594799999999999</c:v>
                </c:pt>
                <c:pt idx="14360">
                  <c:v>10.230700000000001</c:v>
                </c:pt>
                <c:pt idx="14361">
                  <c:v>10.912800000000001</c:v>
                </c:pt>
                <c:pt idx="14362">
                  <c:v>11.594799999999999</c:v>
                </c:pt>
                <c:pt idx="14363">
                  <c:v>10.912800000000001</c:v>
                </c:pt>
                <c:pt idx="14364">
                  <c:v>10.230700000000001</c:v>
                </c:pt>
                <c:pt idx="14365">
                  <c:v>10.912800000000001</c:v>
                </c:pt>
                <c:pt idx="14366">
                  <c:v>10.230700000000001</c:v>
                </c:pt>
                <c:pt idx="14367">
                  <c:v>10.912800000000001</c:v>
                </c:pt>
                <c:pt idx="14368">
                  <c:v>10.230700000000001</c:v>
                </c:pt>
                <c:pt idx="14369">
                  <c:v>10.230700000000001</c:v>
                </c:pt>
                <c:pt idx="14370">
                  <c:v>9.5486900000000006</c:v>
                </c:pt>
                <c:pt idx="14371">
                  <c:v>9.5486900000000006</c:v>
                </c:pt>
                <c:pt idx="14372">
                  <c:v>8.18459</c:v>
                </c:pt>
                <c:pt idx="14373">
                  <c:v>7.5025399999999998</c:v>
                </c:pt>
                <c:pt idx="14374">
                  <c:v>7.5025399999999998</c:v>
                </c:pt>
                <c:pt idx="14375">
                  <c:v>6.8204900000000004</c:v>
                </c:pt>
                <c:pt idx="14376">
                  <c:v>6.1384400000000001</c:v>
                </c:pt>
                <c:pt idx="14377">
                  <c:v>7.5025399999999998</c:v>
                </c:pt>
                <c:pt idx="14378">
                  <c:v>8.18459</c:v>
                </c:pt>
                <c:pt idx="14379">
                  <c:v>6.8204900000000004</c:v>
                </c:pt>
                <c:pt idx="14380">
                  <c:v>8.18459</c:v>
                </c:pt>
                <c:pt idx="14381">
                  <c:v>8.18459</c:v>
                </c:pt>
                <c:pt idx="14382">
                  <c:v>8.8666400000000003</c:v>
                </c:pt>
                <c:pt idx="14383">
                  <c:v>8.8666400000000003</c:v>
                </c:pt>
                <c:pt idx="14384">
                  <c:v>9.5486900000000006</c:v>
                </c:pt>
                <c:pt idx="14385">
                  <c:v>8.18459</c:v>
                </c:pt>
                <c:pt idx="14386">
                  <c:v>8.18459</c:v>
                </c:pt>
                <c:pt idx="14387">
                  <c:v>7.5025399999999998</c:v>
                </c:pt>
                <c:pt idx="14388">
                  <c:v>7.5025399999999998</c:v>
                </c:pt>
                <c:pt idx="14389">
                  <c:v>7.5025399999999998</c:v>
                </c:pt>
                <c:pt idx="14390">
                  <c:v>6.8204900000000004</c:v>
                </c:pt>
                <c:pt idx="14391">
                  <c:v>6.8204900000000004</c:v>
                </c:pt>
                <c:pt idx="14392">
                  <c:v>7.5025399999999998</c:v>
                </c:pt>
                <c:pt idx="14393">
                  <c:v>7.5025399999999998</c:v>
                </c:pt>
                <c:pt idx="14394">
                  <c:v>6.1384400000000001</c:v>
                </c:pt>
                <c:pt idx="14395">
                  <c:v>5.4563899999999999</c:v>
                </c:pt>
                <c:pt idx="14396">
                  <c:v>6.8204900000000004</c:v>
                </c:pt>
                <c:pt idx="14397">
                  <c:v>6.1384400000000001</c:v>
                </c:pt>
                <c:pt idx="14398">
                  <c:v>5.4563899999999999</c:v>
                </c:pt>
                <c:pt idx="14399">
                  <c:v>6.8204900000000004</c:v>
                </c:pt>
                <c:pt idx="14400">
                  <c:v>6.1384400000000001</c:v>
                </c:pt>
                <c:pt idx="14401">
                  <c:v>9.5486900000000006</c:v>
                </c:pt>
                <c:pt idx="14402">
                  <c:v>9.5486900000000006</c:v>
                </c:pt>
                <c:pt idx="14403">
                  <c:v>10.912800000000001</c:v>
                </c:pt>
                <c:pt idx="14404">
                  <c:v>10.912800000000001</c:v>
                </c:pt>
                <c:pt idx="14405">
                  <c:v>11.594799999999999</c:v>
                </c:pt>
                <c:pt idx="14406">
                  <c:v>12.276899999999999</c:v>
                </c:pt>
                <c:pt idx="14407">
                  <c:v>11.594799999999999</c:v>
                </c:pt>
                <c:pt idx="14408">
                  <c:v>12.276899999999999</c:v>
                </c:pt>
                <c:pt idx="14409">
                  <c:v>12.276899999999999</c:v>
                </c:pt>
                <c:pt idx="14410">
                  <c:v>12.276899999999999</c:v>
                </c:pt>
                <c:pt idx="14411">
                  <c:v>12.276899999999999</c:v>
                </c:pt>
                <c:pt idx="14412">
                  <c:v>12.276899999999999</c:v>
                </c:pt>
                <c:pt idx="14413">
                  <c:v>11.594799999999999</c:v>
                </c:pt>
                <c:pt idx="14414">
                  <c:v>10.912800000000001</c:v>
                </c:pt>
                <c:pt idx="14415">
                  <c:v>11.594799999999999</c:v>
                </c:pt>
                <c:pt idx="14416">
                  <c:v>10.912800000000001</c:v>
                </c:pt>
                <c:pt idx="14417">
                  <c:v>10.230700000000001</c:v>
                </c:pt>
                <c:pt idx="14418">
                  <c:v>8.8666400000000003</c:v>
                </c:pt>
                <c:pt idx="14419">
                  <c:v>8.18459</c:v>
                </c:pt>
                <c:pt idx="14420">
                  <c:v>6.8204900000000004</c:v>
                </c:pt>
                <c:pt idx="14421">
                  <c:v>6.8204900000000004</c:v>
                </c:pt>
                <c:pt idx="14422">
                  <c:v>6.8204900000000004</c:v>
                </c:pt>
                <c:pt idx="14423">
                  <c:v>6.8204900000000004</c:v>
                </c:pt>
                <c:pt idx="14424">
                  <c:v>6.8204900000000004</c:v>
                </c:pt>
                <c:pt idx="14425">
                  <c:v>6.1384400000000001</c:v>
                </c:pt>
                <c:pt idx="14426">
                  <c:v>8.18459</c:v>
                </c:pt>
                <c:pt idx="14427">
                  <c:v>8.18459</c:v>
                </c:pt>
                <c:pt idx="14428">
                  <c:v>8.18459</c:v>
                </c:pt>
                <c:pt idx="14429">
                  <c:v>8.18459</c:v>
                </c:pt>
                <c:pt idx="14430">
                  <c:v>9.5486900000000006</c:v>
                </c:pt>
                <c:pt idx="14431">
                  <c:v>10.230700000000001</c:v>
                </c:pt>
                <c:pt idx="14432">
                  <c:v>9.5486900000000006</c:v>
                </c:pt>
                <c:pt idx="14433">
                  <c:v>8.8666400000000003</c:v>
                </c:pt>
                <c:pt idx="14434">
                  <c:v>8.8666400000000003</c:v>
                </c:pt>
                <c:pt idx="14435">
                  <c:v>8.8666400000000003</c:v>
                </c:pt>
                <c:pt idx="14436">
                  <c:v>7.5025399999999998</c:v>
                </c:pt>
                <c:pt idx="14437">
                  <c:v>9.5486900000000006</c:v>
                </c:pt>
                <c:pt idx="14438">
                  <c:v>10.230700000000001</c:v>
                </c:pt>
                <c:pt idx="14439">
                  <c:v>8.8666400000000003</c:v>
                </c:pt>
                <c:pt idx="14440">
                  <c:v>8.8666400000000003</c:v>
                </c:pt>
                <c:pt idx="14441">
                  <c:v>8.8666400000000003</c:v>
                </c:pt>
                <c:pt idx="14442">
                  <c:v>10.230700000000001</c:v>
                </c:pt>
                <c:pt idx="14443">
                  <c:v>10.230700000000001</c:v>
                </c:pt>
                <c:pt idx="14444">
                  <c:v>10.230700000000001</c:v>
                </c:pt>
                <c:pt idx="14445">
                  <c:v>0</c:v>
                </c:pt>
                <c:pt idx="14446">
                  <c:v>0</c:v>
                </c:pt>
                <c:pt idx="14447">
                  <c:v>0</c:v>
                </c:pt>
                <c:pt idx="14448">
                  <c:v>0</c:v>
                </c:pt>
                <c:pt idx="14449">
                  <c:v>5.3285099999999996</c:v>
                </c:pt>
                <c:pt idx="14450">
                  <c:v>6.53721</c:v>
                </c:pt>
                <c:pt idx="14451">
                  <c:v>7.3536299999999999</c:v>
                </c:pt>
                <c:pt idx="14452">
                  <c:v>7.9678599999999999</c:v>
                </c:pt>
                <c:pt idx="14453">
                  <c:v>11.2271</c:v>
                </c:pt>
                <c:pt idx="14454">
                  <c:v>11.3047</c:v>
                </c:pt>
                <c:pt idx="14455">
                  <c:v>11.348599999999999</c:v>
                </c:pt>
                <c:pt idx="14456">
                  <c:v>10.365500000000001</c:v>
                </c:pt>
                <c:pt idx="14457">
                  <c:v>11.430999999999999</c:v>
                </c:pt>
                <c:pt idx="14458">
                  <c:v>10.588100000000001</c:v>
                </c:pt>
                <c:pt idx="14459">
                  <c:v>11.490600000000001</c:v>
                </c:pt>
                <c:pt idx="14460">
                  <c:v>10.753</c:v>
                </c:pt>
                <c:pt idx="14461">
                  <c:v>10.0937</c:v>
                </c:pt>
                <c:pt idx="14462">
                  <c:v>10.230700000000001</c:v>
                </c:pt>
                <c:pt idx="14463">
                  <c:v>10.230700000000001</c:v>
                </c:pt>
                <c:pt idx="14464">
                  <c:v>11.594799999999999</c:v>
                </c:pt>
                <c:pt idx="14465">
                  <c:v>11.594799999999999</c:v>
                </c:pt>
                <c:pt idx="14466">
                  <c:v>10.912800000000001</c:v>
                </c:pt>
                <c:pt idx="14467">
                  <c:v>12.276899999999999</c:v>
                </c:pt>
                <c:pt idx="14468">
                  <c:v>10.912800000000001</c:v>
                </c:pt>
                <c:pt idx="14469">
                  <c:v>10.912800000000001</c:v>
                </c:pt>
                <c:pt idx="14470">
                  <c:v>9.5486900000000006</c:v>
                </c:pt>
                <c:pt idx="14471">
                  <c:v>8.18459</c:v>
                </c:pt>
                <c:pt idx="14472">
                  <c:v>8.18459</c:v>
                </c:pt>
                <c:pt idx="14473">
                  <c:v>8.18459</c:v>
                </c:pt>
                <c:pt idx="14474">
                  <c:v>6.8204900000000004</c:v>
                </c:pt>
                <c:pt idx="14475">
                  <c:v>7.5025399999999998</c:v>
                </c:pt>
                <c:pt idx="14476">
                  <c:v>6.8204900000000004</c:v>
                </c:pt>
                <c:pt idx="14477">
                  <c:v>6.1384400000000001</c:v>
                </c:pt>
                <c:pt idx="14478">
                  <c:v>7.5025399999999998</c:v>
                </c:pt>
                <c:pt idx="14479">
                  <c:v>8.8666400000000003</c:v>
                </c:pt>
                <c:pt idx="14480">
                  <c:v>8.18459</c:v>
                </c:pt>
                <c:pt idx="14481">
                  <c:v>8.8666400000000003</c:v>
                </c:pt>
                <c:pt idx="14482">
                  <c:v>9.5486900000000006</c:v>
                </c:pt>
                <c:pt idx="14483">
                  <c:v>9.5486900000000006</c:v>
                </c:pt>
                <c:pt idx="14484">
                  <c:v>8.18459</c:v>
                </c:pt>
                <c:pt idx="14485">
                  <c:v>8.8666400000000003</c:v>
                </c:pt>
                <c:pt idx="14486">
                  <c:v>9.5486900000000006</c:v>
                </c:pt>
                <c:pt idx="14487">
                  <c:v>9.5486900000000006</c:v>
                </c:pt>
                <c:pt idx="14488">
                  <c:v>9.5486900000000006</c:v>
                </c:pt>
                <c:pt idx="14489">
                  <c:v>9.5486900000000006</c:v>
                </c:pt>
                <c:pt idx="14490">
                  <c:v>8.8666400000000003</c:v>
                </c:pt>
                <c:pt idx="14491">
                  <c:v>9.5486900000000006</c:v>
                </c:pt>
                <c:pt idx="14492">
                  <c:v>9.5486900000000006</c:v>
                </c:pt>
                <c:pt idx="14493">
                  <c:v>10.230700000000001</c:v>
                </c:pt>
                <c:pt idx="14494">
                  <c:v>11.594799999999999</c:v>
                </c:pt>
                <c:pt idx="14495">
                  <c:v>11.594799999999999</c:v>
                </c:pt>
                <c:pt idx="14496">
                  <c:v>10.230700000000001</c:v>
                </c:pt>
                <c:pt idx="14497">
                  <c:v>9.5486900000000006</c:v>
                </c:pt>
                <c:pt idx="14498">
                  <c:v>9.5486900000000006</c:v>
                </c:pt>
                <c:pt idx="14499">
                  <c:v>6.8204900000000004</c:v>
                </c:pt>
                <c:pt idx="14500">
                  <c:v>8.18459</c:v>
                </c:pt>
                <c:pt idx="14501">
                  <c:v>7.5025399999999998</c:v>
                </c:pt>
                <c:pt idx="14502">
                  <c:v>7.5025399999999998</c:v>
                </c:pt>
                <c:pt idx="14503">
                  <c:v>6.8204900000000004</c:v>
                </c:pt>
                <c:pt idx="14504">
                  <c:v>6.8204900000000004</c:v>
                </c:pt>
                <c:pt idx="14505">
                  <c:v>6.8204900000000004</c:v>
                </c:pt>
                <c:pt idx="14506">
                  <c:v>6.8204900000000004</c:v>
                </c:pt>
                <c:pt idx="14507">
                  <c:v>8.18459</c:v>
                </c:pt>
                <c:pt idx="14508">
                  <c:v>8.8666400000000003</c:v>
                </c:pt>
                <c:pt idx="14509">
                  <c:v>7.5025399999999998</c:v>
                </c:pt>
                <c:pt idx="14510">
                  <c:v>8.8666400000000003</c:v>
                </c:pt>
                <c:pt idx="14511">
                  <c:v>8.18459</c:v>
                </c:pt>
                <c:pt idx="14512">
                  <c:v>8.8666400000000003</c:v>
                </c:pt>
                <c:pt idx="14513">
                  <c:v>8.8666400000000003</c:v>
                </c:pt>
                <c:pt idx="14514">
                  <c:v>8.8666400000000003</c:v>
                </c:pt>
                <c:pt idx="14515">
                  <c:v>10.230700000000001</c:v>
                </c:pt>
                <c:pt idx="14516">
                  <c:v>11.594799999999999</c:v>
                </c:pt>
                <c:pt idx="14517">
                  <c:v>10.912800000000001</c:v>
                </c:pt>
                <c:pt idx="14518">
                  <c:v>10.912800000000001</c:v>
                </c:pt>
                <c:pt idx="14519">
                  <c:v>11.594799999999999</c:v>
                </c:pt>
                <c:pt idx="14520">
                  <c:v>12.276899999999999</c:v>
                </c:pt>
                <c:pt idx="14521">
                  <c:v>13.641</c:v>
                </c:pt>
                <c:pt idx="14522">
                  <c:v>14.323</c:v>
                </c:pt>
                <c:pt idx="14523">
                  <c:v>16.369199999999999</c:v>
                </c:pt>
                <c:pt idx="14524">
                  <c:v>16.369199999999999</c:v>
                </c:pt>
                <c:pt idx="14525">
                  <c:v>16.369199999999999</c:v>
                </c:pt>
                <c:pt idx="14526">
                  <c:v>16.369199999999999</c:v>
                </c:pt>
                <c:pt idx="14527">
                  <c:v>17.051200000000001</c:v>
                </c:pt>
                <c:pt idx="14528">
                  <c:v>15.687099999999999</c:v>
                </c:pt>
                <c:pt idx="14529">
                  <c:v>14.323</c:v>
                </c:pt>
                <c:pt idx="14530">
                  <c:v>14.323</c:v>
                </c:pt>
                <c:pt idx="14531">
                  <c:v>14.323</c:v>
                </c:pt>
                <c:pt idx="14532">
                  <c:v>14.323</c:v>
                </c:pt>
                <c:pt idx="14533">
                  <c:v>12.276899999999999</c:v>
                </c:pt>
                <c:pt idx="14534">
                  <c:v>14.323</c:v>
                </c:pt>
                <c:pt idx="14535">
                  <c:v>14.323</c:v>
                </c:pt>
                <c:pt idx="14536">
                  <c:v>15.005100000000001</c:v>
                </c:pt>
                <c:pt idx="14537">
                  <c:v>13.641</c:v>
                </c:pt>
                <c:pt idx="14538">
                  <c:v>13.641</c:v>
                </c:pt>
                <c:pt idx="14539">
                  <c:v>12.9589</c:v>
                </c:pt>
                <c:pt idx="14540">
                  <c:v>10.230700000000001</c:v>
                </c:pt>
                <c:pt idx="14541">
                  <c:v>8.8666400000000003</c:v>
                </c:pt>
                <c:pt idx="14542">
                  <c:v>9.5486900000000006</c:v>
                </c:pt>
                <c:pt idx="14543">
                  <c:v>10.230700000000001</c:v>
                </c:pt>
                <c:pt idx="14544">
                  <c:v>8.8666400000000003</c:v>
                </c:pt>
                <c:pt idx="14545">
                  <c:v>8.18459</c:v>
                </c:pt>
                <c:pt idx="14546">
                  <c:v>8.8666400000000003</c:v>
                </c:pt>
                <c:pt idx="14547">
                  <c:v>9.5486900000000006</c:v>
                </c:pt>
                <c:pt idx="14548">
                  <c:v>8.8666400000000003</c:v>
                </c:pt>
                <c:pt idx="14549">
                  <c:v>10.230700000000001</c:v>
                </c:pt>
                <c:pt idx="14550">
                  <c:v>10.230700000000001</c:v>
                </c:pt>
                <c:pt idx="14551">
                  <c:v>8.18459</c:v>
                </c:pt>
                <c:pt idx="14552">
                  <c:v>8.8666400000000003</c:v>
                </c:pt>
                <c:pt idx="14553">
                  <c:v>9.5486900000000006</c:v>
                </c:pt>
                <c:pt idx="14554">
                  <c:v>8.8666400000000003</c:v>
                </c:pt>
                <c:pt idx="14555">
                  <c:v>8.18459</c:v>
                </c:pt>
                <c:pt idx="14556">
                  <c:v>10.230700000000001</c:v>
                </c:pt>
                <c:pt idx="14557">
                  <c:v>10.230700000000001</c:v>
                </c:pt>
                <c:pt idx="14558">
                  <c:v>10.912800000000001</c:v>
                </c:pt>
                <c:pt idx="14559">
                  <c:v>12.276899999999999</c:v>
                </c:pt>
                <c:pt idx="14560">
                  <c:v>11.594799999999999</c:v>
                </c:pt>
                <c:pt idx="14561">
                  <c:v>10.912800000000001</c:v>
                </c:pt>
                <c:pt idx="14562">
                  <c:v>10.912800000000001</c:v>
                </c:pt>
                <c:pt idx="14563">
                  <c:v>11.594799999999999</c:v>
                </c:pt>
                <c:pt idx="14564">
                  <c:v>10.912800000000001</c:v>
                </c:pt>
                <c:pt idx="14565">
                  <c:v>10.912800000000001</c:v>
                </c:pt>
                <c:pt idx="14566">
                  <c:v>11.594799999999999</c:v>
                </c:pt>
                <c:pt idx="14567">
                  <c:v>12.9589</c:v>
                </c:pt>
                <c:pt idx="14568">
                  <c:v>12.9589</c:v>
                </c:pt>
                <c:pt idx="14569">
                  <c:v>14.323</c:v>
                </c:pt>
                <c:pt idx="14570">
                  <c:v>14.323</c:v>
                </c:pt>
                <c:pt idx="14571">
                  <c:v>12.9589</c:v>
                </c:pt>
                <c:pt idx="14572">
                  <c:v>12.9589</c:v>
                </c:pt>
                <c:pt idx="14573">
                  <c:v>12.9589</c:v>
                </c:pt>
                <c:pt idx="14574">
                  <c:v>11.594799999999999</c:v>
                </c:pt>
                <c:pt idx="14575">
                  <c:v>10.912800000000001</c:v>
                </c:pt>
                <c:pt idx="14576">
                  <c:v>10.230700000000001</c:v>
                </c:pt>
                <c:pt idx="14577">
                  <c:v>10.230700000000001</c:v>
                </c:pt>
                <c:pt idx="14578">
                  <c:v>11.594799999999999</c:v>
                </c:pt>
                <c:pt idx="14579">
                  <c:v>12.9589</c:v>
                </c:pt>
                <c:pt idx="14580">
                  <c:v>12.9589</c:v>
                </c:pt>
                <c:pt idx="14581">
                  <c:v>12.276899999999999</c:v>
                </c:pt>
                <c:pt idx="14582">
                  <c:v>12.276899999999999</c:v>
                </c:pt>
                <c:pt idx="14583">
                  <c:v>10.230700000000001</c:v>
                </c:pt>
                <c:pt idx="14584">
                  <c:v>10.230700000000001</c:v>
                </c:pt>
                <c:pt idx="14585">
                  <c:v>10.230700000000001</c:v>
                </c:pt>
                <c:pt idx="14586">
                  <c:v>10.230700000000001</c:v>
                </c:pt>
                <c:pt idx="14587">
                  <c:v>10.912800000000001</c:v>
                </c:pt>
                <c:pt idx="14588">
                  <c:v>11.594799999999999</c:v>
                </c:pt>
                <c:pt idx="14589">
                  <c:v>12.276899999999999</c:v>
                </c:pt>
                <c:pt idx="14590">
                  <c:v>13.641</c:v>
                </c:pt>
                <c:pt idx="14591">
                  <c:v>13.641</c:v>
                </c:pt>
                <c:pt idx="14592">
                  <c:v>13.641</c:v>
                </c:pt>
                <c:pt idx="14593">
                  <c:v>13.641</c:v>
                </c:pt>
                <c:pt idx="14594">
                  <c:v>13.641</c:v>
                </c:pt>
                <c:pt idx="14595">
                  <c:v>13.641</c:v>
                </c:pt>
                <c:pt idx="14596">
                  <c:v>14.323</c:v>
                </c:pt>
                <c:pt idx="14597">
                  <c:v>13.641</c:v>
                </c:pt>
                <c:pt idx="14598">
                  <c:v>14.323</c:v>
                </c:pt>
                <c:pt idx="14599">
                  <c:v>14.323</c:v>
                </c:pt>
                <c:pt idx="14600">
                  <c:v>15.005100000000001</c:v>
                </c:pt>
                <c:pt idx="14601">
                  <c:v>15.687099999999999</c:v>
                </c:pt>
                <c:pt idx="14602">
                  <c:v>14.323</c:v>
                </c:pt>
                <c:pt idx="14603">
                  <c:v>12.9589</c:v>
                </c:pt>
                <c:pt idx="14604">
                  <c:v>12.9589</c:v>
                </c:pt>
                <c:pt idx="14605">
                  <c:v>12.276899999999999</c:v>
                </c:pt>
                <c:pt idx="14606">
                  <c:v>12.276899999999999</c:v>
                </c:pt>
                <c:pt idx="14607">
                  <c:v>11.594799999999999</c:v>
                </c:pt>
                <c:pt idx="14608">
                  <c:v>10.912800000000001</c:v>
                </c:pt>
                <c:pt idx="14609">
                  <c:v>10.230700000000001</c:v>
                </c:pt>
                <c:pt idx="14610">
                  <c:v>9.5486900000000006</c:v>
                </c:pt>
                <c:pt idx="14611">
                  <c:v>10.230700000000001</c:v>
                </c:pt>
                <c:pt idx="14612">
                  <c:v>10.230700000000001</c:v>
                </c:pt>
                <c:pt idx="14613">
                  <c:v>10.230700000000001</c:v>
                </c:pt>
                <c:pt idx="14614">
                  <c:v>11.594799999999999</c:v>
                </c:pt>
                <c:pt idx="14615">
                  <c:v>11.594799999999999</c:v>
                </c:pt>
                <c:pt idx="14616">
                  <c:v>10.230700000000001</c:v>
                </c:pt>
                <c:pt idx="14617">
                  <c:v>10.912800000000001</c:v>
                </c:pt>
                <c:pt idx="14618">
                  <c:v>10.912800000000001</c:v>
                </c:pt>
                <c:pt idx="14619">
                  <c:v>0</c:v>
                </c:pt>
                <c:pt idx="14620">
                  <c:v>16.635300000000001</c:v>
                </c:pt>
                <c:pt idx="14621">
                  <c:v>14.720499999999999</c:v>
                </c:pt>
                <c:pt idx="14622">
                  <c:v>13.848699999999999</c:v>
                </c:pt>
                <c:pt idx="14623">
                  <c:v>13.4262</c:v>
                </c:pt>
                <c:pt idx="14624">
                  <c:v>10.930300000000001</c:v>
                </c:pt>
                <c:pt idx="14625">
                  <c:v>14.787000000000001</c:v>
                </c:pt>
                <c:pt idx="14626">
                  <c:v>12.7784</c:v>
                </c:pt>
                <c:pt idx="14627">
                  <c:v>11.2735</c:v>
                </c:pt>
                <c:pt idx="14628">
                  <c:v>10.0671</c:v>
                </c:pt>
                <c:pt idx="14629">
                  <c:v>10.265000000000001</c:v>
                </c:pt>
                <c:pt idx="14630">
                  <c:v>9.3859999999999992</c:v>
                </c:pt>
                <c:pt idx="14631">
                  <c:v>9.5928100000000001</c:v>
                </c:pt>
                <c:pt idx="14632">
                  <c:v>9.7562300000000004</c:v>
                </c:pt>
                <c:pt idx="14633">
                  <c:v>9.9086999999999996</c:v>
                </c:pt>
                <c:pt idx="14634">
                  <c:v>10.030099999999999</c:v>
                </c:pt>
                <c:pt idx="14635">
                  <c:v>10.147399999999999</c:v>
                </c:pt>
                <c:pt idx="14636">
                  <c:v>10.9237</c:v>
                </c:pt>
                <c:pt idx="14637">
                  <c:v>10.230700000000001</c:v>
                </c:pt>
                <c:pt idx="14638">
                  <c:v>10.230700000000001</c:v>
                </c:pt>
                <c:pt idx="14639">
                  <c:v>9.5486900000000006</c:v>
                </c:pt>
                <c:pt idx="14640">
                  <c:v>9.5486900000000006</c:v>
                </c:pt>
                <c:pt idx="14641">
                  <c:v>12.9589</c:v>
                </c:pt>
                <c:pt idx="14642">
                  <c:v>12.276899999999999</c:v>
                </c:pt>
                <c:pt idx="14643">
                  <c:v>11.594799999999999</c:v>
                </c:pt>
                <c:pt idx="14644">
                  <c:v>13.641</c:v>
                </c:pt>
                <c:pt idx="14645">
                  <c:v>13.641</c:v>
                </c:pt>
                <c:pt idx="14646">
                  <c:v>15.687099999999999</c:v>
                </c:pt>
                <c:pt idx="14647">
                  <c:v>15.687099999999999</c:v>
                </c:pt>
                <c:pt idx="14648">
                  <c:v>15.687099999999999</c:v>
                </c:pt>
                <c:pt idx="14649">
                  <c:v>15.005100000000001</c:v>
                </c:pt>
                <c:pt idx="14650">
                  <c:v>14.323</c:v>
                </c:pt>
                <c:pt idx="14651">
                  <c:v>15.005100000000001</c:v>
                </c:pt>
                <c:pt idx="14652">
                  <c:v>15.005100000000001</c:v>
                </c:pt>
                <c:pt idx="14653">
                  <c:v>15.687099999999999</c:v>
                </c:pt>
                <c:pt idx="14654">
                  <c:v>15.687099999999999</c:v>
                </c:pt>
                <c:pt idx="14655">
                  <c:v>15.005100000000001</c:v>
                </c:pt>
                <c:pt idx="14656">
                  <c:v>15.687099999999999</c:v>
                </c:pt>
                <c:pt idx="14657">
                  <c:v>14.323</c:v>
                </c:pt>
                <c:pt idx="14658">
                  <c:v>13.641</c:v>
                </c:pt>
                <c:pt idx="14659">
                  <c:v>14.323</c:v>
                </c:pt>
                <c:pt idx="14660">
                  <c:v>15.005100000000001</c:v>
                </c:pt>
                <c:pt idx="14661">
                  <c:v>12.9589</c:v>
                </c:pt>
                <c:pt idx="14662">
                  <c:v>13.641</c:v>
                </c:pt>
                <c:pt idx="14663">
                  <c:v>14.323</c:v>
                </c:pt>
                <c:pt idx="14664">
                  <c:v>12.9589</c:v>
                </c:pt>
                <c:pt idx="14665">
                  <c:v>13.641</c:v>
                </c:pt>
                <c:pt idx="14666">
                  <c:v>13.641</c:v>
                </c:pt>
                <c:pt idx="14667">
                  <c:v>15.005100000000001</c:v>
                </c:pt>
                <c:pt idx="14668">
                  <c:v>16.369199999999999</c:v>
                </c:pt>
                <c:pt idx="14669">
                  <c:v>15.005100000000001</c:v>
                </c:pt>
                <c:pt idx="14670">
                  <c:v>15.005100000000001</c:v>
                </c:pt>
                <c:pt idx="14671">
                  <c:v>13.641</c:v>
                </c:pt>
                <c:pt idx="14672">
                  <c:v>12.9589</c:v>
                </c:pt>
                <c:pt idx="14673">
                  <c:v>12.9589</c:v>
                </c:pt>
                <c:pt idx="14674">
                  <c:v>12.276899999999999</c:v>
                </c:pt>
                <c:pt idx="14675">
                  <c:v>12.9589</c:v>
                </c:pt>
                <c:pt idx="14676">
                  <c:v>10.912800000000001</c:v>
                </c:pt>
                <c:pt idx="14677">
                  <c:v>10.230700000000001</c:v>
                </c:pt>
                <c:pt idx="14678">
                  <c:v>10.912800000000001</c:v>
                </c:pt>
                <c:pt idx="14679">
                  <c:v>10.230700000000001</c:v>
                </c:pt>
                <c:pt idx="14680">
                  <c:v>8.8666400000000003</c:v>
                </c:pt>
                <c:pt idx="14681">
                  <c:v>8.8666400000000003</c:v>
                </c:pt>
                <c:pt idx="14682">
                  <c:v>7.5025399999999998</c:v>
                </c:pt>
                <c:pt idx="14683">
                  <c:v>8.18459</c:v>
                </c:pt>
                <c:pt idx="14684">
                  <c:v>6.8204900000000004</c:v>
                </c:pt>
                <c:pt idx="14685">
                  <c:v>6.1384400000000001</c:v>
                </c:pt>
                <c:pt idx="14686">
                  <c:v>4.7743399999999996</c:v>
                </c:pt>
                <c:pt idx="14687">
                  <c:v>5.4563899999999999</c:v>
                </c:pt>
                <c:pt idx="14688">
                  <c:v>5.4563899999999999</c:v>
                </c:pt>
                <c:pt idx="14689">
                  <c:v>6.8204900000000004</c:v>
                </c:pt>
                <c:pt idx="14690">
                  <c:v>6.8204900000000004</c:v>
                </c:pt>
                <c:pt idx="14691">
                  <c:v>7.5025399999999998</c:v>
                </c:pt>
                <c:pt idx="14692">
                  <c:v>6.8204900000000004</c:v>
                </c:pt>
                <c:pt idx="14693">
                  <c:v>8.8666400000000003</c:v>
                </c:pt>
                <c:pt idx="14694">
                  <c:v>8.18459</c:v>
                </c:pt>
                <c:pt idx="14695">
                  <c:v>8.18459</c:v>
                </c:pt>
                <c:pt idx="14696">
                  <c:v>8.8666400000000003</c:v>
                </c:pt>
                <c:pt idx="14697">
                  <c:v>8.8666400000000003</c:v>
                </c:pt>
                <c:pt idx="14698">
                  <c:v>9.5486900000000006</c:v>
                </c:pt>
                <c:pt idx="14699">
                  <c:v>9.5486900000000006</c:v>
                </c:pt>
                <c:pt idx="14700">
                  <c:v>8.18459</c:v>
                </c:pt>
                <c:pt idx="14701">
                  <c:v>8.18459</c:v>
                </c:pt>
                <c:pt idx="14702">
                  <c:v>8.18459</c:v>
                </c:pt>
                <c:pt idx="14703">
                  <c:v>8.18459</c:v>
                </c:pt>
                <c:pt idx="14704">
                  <c:v>8.18459</c:v>
                </c:pt>
                <c:pt idx="14705">
                  <c:v>7.5025399999999998</c:v>
                </c:pt>
                <c:pt idx="14706">
                  <c:v>6.8204900000000004</c:v>
                </c:pt>
                <c:pt idx="14707">
                  <c:v>6.8204900000000004</c:v>
                </c:pt>
                <c:pt idx="14708">
                  <c:v>6.1384400000000001</c:v>
                </c:pt>
                <c:pt idx="14709">
                  <c:v>5.4563899999999999</c:v>
                </c:pt>
                <c:pt idx="14710">
                  <c:v>5.4563899999999999</c:v>
                </c:pt>
                <c:pt idx="14711">
                  <c:v>5.4563899999999999</c:v>
                </c:pt>
                <c:pt idx="14712">
                  <c:v>4.7743399999999996</c:v>
                </c:pt>
                <c:pt idx="14713">
                  <c:v>5.4563899999999999</c:v>
                </c:pt>
                <c:pt idx="14714">
                  <c:v>4.7743399999999996</c:v>
                </c:pt>
                <c:pt idx="14715">
                  <c:v>4.7743399999999996</c:v>
                </c:pt>
                <c:pt idx="14716">
                  <c:v>4.0922900000000002</c:v>
                </c:pt>
                <c:pt idx="14717">
                  <c:v>4.0922900000000002</c:v>
                </c:pt>
                <c:pt idx="14718">
                  <c:v>4.0922900000000002</c:v>
                </c:pt>
                <c:pt idx="14719">
                  <c:v>4.0922900000000002</c:v>
                </c:pt>
                <c:pt idx="14720">
                  <c:v>4.0922900000000002</c:v>
                </c:pt>
                <c:pt idx="14721">
                  <c:v>4.7743399999999996</c:v>
                </c:pt>
                <c:pt idx="14722">
                  <c:v>4.7743399999999996</c:v>
                </c:pt>
                <c:pt idx="14723">
                  <c:v>6.1384400000000001</c:v>
                </c:pt>
                <c:pt idx="14724">
                  <c:v>6.1384400000000001</c:v>
                </c:pt>
                <c:pt idx="14725">
                  <c:v>5.4563899999999999</c:v>
                </c:pt>
                <c:pt idx="14726">
                  <c:v>6.1384400000000001</c:v>
                </c:pt>
                <c:pt idx="14727">
                  <c:v>6.1384400000000001</c:v>
                </c:pt>
                <c:pt idx="14728">
                  <c:v>5.4563899999999999</c:v>
                </c:pt>
                <c:pt idx="14729">
                  <c:v>4.7743399999999996</c:v>
                </c:pt>
                <c:pt idx="14730">
                  <c:v>4.7743399999999996</c:v>
                </c:pt>
                <c:pt idx="14731">
                  <c:v>4.0922900000000002</c:v>
                </c:pt>
                <c:pt idx="14732">
                  <c:v>5.4563899999999999</c:v>
                </c:pt>
                <c:pt idx="14733">
                  <c:v>6.1384400000000001</c:v>
                </c:pt>
                <c:pt idx="14734">
                  <c:v>7.5025399999999998</c:v>
                </c:pt>
                <c:pt idx="14735">
                  <c:v>8.8666400000000003</c:v>
                </c:pt>
                <c:pt idx="14736">
                  <c:v>9.5486900000000006</c:v>
                </c:pt>
                <c:pt idx="14737">
                  <c:v>9.5486900000000006</c:v>
                </c:pt>
                <c:pt idx="14738">
                  <c:v>10.230700000000001</c:v>
                </c:pt>
                <c:pt idx="14739">
                  <c:v>10.912800000000001</c:v>
                </c:pt>
                <c:pt idx="14740">
                  <c:v>11.594799999999999</c:v>
                </c:pt>
                <c:pt idx="14741">
                  <c:v>10.912800000000001</c:v>
                </c:pt>
                <c:pt idx="14742">
                  <c:v>10.912800000000001</c:v>
                </c:pt>
                <c:pt idx="14743">
                  <c:v>11.594799999999999</c:v>
                </c:pt>
                <c:pt idx="14744">
                  <c:v>10.912800000000001</c:v>
                </c:pt>
                <c:pt idx="14745">
                  <c:v>9.5486900000000006</c:v>
                </c:pt>
                <c:pt idx="14746">
                  <c:v>11.594799999999999</c:v>
                </c:pt>
                <c:pt idx="14747">
                  <c:v>12.276899999999999</c:v>
                </c:pt>
                <c:pt idx="14748">
                  <c:v>13.641</c:v>
                </c:pt>
                <c:pt idx="14749">
                  <c:v>12.276899999999999</c:v>
                </c:pt>
                <c:pt idx="14750">
                  <c:v>12.276899999999999</c:v>
                </c:pt>
                <c:pt idx="14751">
                  <c:v>12.9589</c:v>
                </c:pt>
                <c:pt idx="14752">
                  <c:v>10.912800000000001</c:v>
                </c:pt>
                <c:pt idx="14753">
                  <c:v>10.230700000000001</c:v>
                </c:pt>
                <c:pt idx="14754">
                  <c:v>11.594799999999999</c:v>
                </c:pt>
                <c:pt idx="14755">
                  <c:v>11.594799999999999</c:v>
                </c:pt>
                <c:pt idx="14756">
                  <c:v>10.230700000000001</c:v>
                </c:pt>
                <c:pt idx="14757">
                  <c:v>8.8666400000000003</c:v>
                </c:pt>
                <c:pt idx="14758">
                  <c:v>9.5486900000000006</c:v>
                </c:pt>
                <c:pt idx="14759">
                  <c:v>9.5486900000000006</c:v>
                </c:pt>
                <c:pt idx="14760">
                  <c:v>10.230700000000001</c:v>
                </c:pt>
                <c:pt idx="14761">
                  <c:v>11.594799999999999</c:v>
                </c:pt>
                <c:pt idx="14762">
                  <c:v>12.276899999999999</c:v>
                </c:pt>
                <c:pt idx="14763">
                  <c:v>12.276899999999999</c:v>
                </c:pt>
                <c:pt idx="14764">
                  <c:v>12.9589</c:v>
                </c:pt>
                <c:pt idx="14765">
                  <c:v>13.641</c:v>
                </c:pt>
                <c:pt idx="14766">
                  <c:v>12.9589</c:v>
                </c:pt>
                <c:pt idx="14767">
                  <c:v>12.9589</c:v>
                </c:pt>
                <c:pt idx="14768">
                  <c:v>11.594799999999999</c:v>
                </c:pt>
                <c:pt idx="14769">
                  <c:v>10.912800000000001</c:v>
                </c:pt>
                <c:pt idx="14770">
                  <c:v>10.912800000000001</c:v>
                </c:pt>
                <c:pt idx="14771">
                  <c:v>10.230700000000001</c:v>
                </c:pt>
                <c:pt idx="14772">
                  <c:v>10.230700000000001</c:v>
                </c:pt>
                <c:pt idx="14773">
                  <c:v>10.230700000000001</c:v>
                </c:pt>
                <c:pt idx="14774">
                  <c:v>10.230700000000001</c:v>
                </c:pt>
                <c:pt idx="14775">
                  <c:v>10.912800000000001</c:v>
                </c:pt>
                <c:pt idx="14776">
                  <c:v>10.230700000000001</c:v>
                </c:pt>
                <c:pt idx="14777">
                  <c:v>9.5486900000000006</c:v>
                </c:pt>
                <c:pt idx="14778">
                  <c:v>8.18459</c:v>
                </c:pt>
                <c:pt idx="14779">
                  <c:v>8.18459</c:v>
                </c:pt>
                <c:pt idx="14780">
                  <c:v>7.5025399999999998</c:v>
                </c:pt>
                <c:pt idx="14781">
                  <c:v>7.5025399999999998</c:v>
                </c:pt>
                <c:pt idx="14782">
                  <c:v>6.8204900000000004</c:v>
                </c:pt>
                <c:pt idx="14783">
                  <c:v>5.4563899999999999</c:v>
                </c:pt>
                <c:pt idx="14784">
                  <c:v>6.1384400000000001</c:v>
                </c:pt>
                <c:pt idx="14785">
                  <c:v>6.8204900000000004</c:v>
                </c:pt>
                <c:pt idx="14786">
                  <c:v>8.8666400000000003</c:v>
                </c:pt>
                <c:pt idx="14787">
                  <c:v>9.5486900000000006</c:v>
                </c:pt>
                <c:pt idx="14788">
                  <c:v>9.5486900000000006</c:v>
                </c:pt>
                <c:pt idx="14789">
                  <c:v>10.912800000000001</c:v>
                </c:pt>
                <c:pt idx="14790">
                  <c:v>10.912800000000001</c:v>
                </c:pt>
                <c:pt idx="14791">
                  <c:v>10.912800000000001</c:v>
                </c:pt>
                <c:pt idx="14792">
                  <c:v>10.912800000000001</c:v>
                </c:pt>
                <c:pt idx="14793">
                  <c:v>0</c:v>
                </c:pt>
                <c:pt idx="14794">
                  <c:v>35.431100000000001</c:v>
                </c:pt>
                <c:pt idx="14795">
                  <c:v>25.4496</c:v>
                </c:pt>
                <c:pt idx="14796">
                  <c:v>17.761700000000001</c:v>
                </c:pt>
                <c:pt idx="14797">
                  <c:v>16.434899999999999</c:v>
                </c:pt>
                <c:pt idx="14798">
                  <c:v>15.551600000000001</c:v>
                </c:pt>
                <c:pt idx="14799">
                  <c:v>18.7376</c:v>
                </c:pt>
                <c:pt idx="14800">
                  <c:v>16.162299999999998</c:v>
                </c:pt>
                <c:pt idx="14801">
                  <c:v>15.6629</c:v>
                </c:pt>
                <c:pt idx="14802">
                  <c:v>13.9712</c:v>
                </c:pt>
                <c:pt idx="14803">
                  <c:v>13.7788</c:v>
                </c:pt>
                <c:pt idx="14804">
                  <c:v>12.553100000000001</c:v>
                </c:pt>
                <c:pt idx="14805">
                  <c:v>13.4678</c:v>
                </c:pt>
                <c:pt idx="14806">
                  <c:v>12.449400000000001</c:v>
                </c:pt>
                <c:pt idx="14807">
                  <c:v>11.588200000000001</c:v>
                </c:pt>
                <c:pt idx="14808">
                  <c:v>11.599500000000001</c:v>
                </c:pt>
                <c:pt idx="14809">
                  <c:v>11.621700000000001</c:v>
                </c:pt>
                <c:pt idx="14810">
                  <c:v>11.6297</c:v>
                </c:pt>
                <c:pt idx="14811">
                  <c:v>10.912800000000001</c:v>
                </c:pt>
                <c:pt idx="14812">
                  <c:v>10.230700000000001</c:v>
                </c:pt>
                <c:pt idx="14813">
                  <c:v>10.230700000000001</c:v>
                </c:pt>
                <c:pt idx="14814">
                  <c:v>10.230700000000001</c:v>
                </c:pt>
                <c:pt idx="14815">
                  <c:v>11.594799999999999</c:v>
                </c:pt>
                <c:pt idx="14816">
                  <c:v>11.594799999999999</c:v>
                </c:pt>
                <c:pt idx="14817">
                  <c:v>10.912800000000001</c:v>
                </c:pt>
                <c:pt idx="14818">
                  <c:v>10.230700000000001</c:v>
                </c:pt>
                <c:pt idx="14819">
                  <c:v>10.230700000000001</c:v>
                </c:pt>
                <c:pt idx="14820">
                  <c:v>9.5486900000000006</c:v>
                </c:pt>
                <c:pt idx="14821">
                  <c:v>9.5486900000000006</c:v>
                </c:pt>
                <c:pt idx="14822">
                  <c:v>8.18459</c:v>
                </c:pt>
                <c:pt idx="14823">
                  <c:v>8.18459</c:v>
                </c:pt>
                <c:pt idx="14824">
                  <c:v>8.18459</c:v>
                </c:pt>
                <c:pt idx="14825">
                  <c:v>7.5025399999999998</c:v>
                </c:pt>
                <c:pt idx="14826">
                  <c:v>8.8666400000000003</c:v>
                </c:pt>
                <c:pt idx="14827">
                  <c:v>8.8666400000000003</c:v>
                </c:pt>
                <c:pt idx="14828">
                  <c:v>9.5486900000000006</c:v>
                </c:pt>
                <c:pt idx="14829">
                  <c:v>9.5486900000000006</c:v>
                </c:pt>
                <c:pt idx="14830">
                  <c:v>10.912800000000001</c:v>
                </c:pt>
                <c:pt idx="14831">
                  <c:v>12.276899999999999</c:v>
                </c:pt>
                <c:pt idx="14832">
                  <c:v>11.594799999999999</c:v>
                </c:pt>
                <c:pt idx="14833">
                  <c:v>10.230700000000001</c:v>
                </c:pt>
                <c:pt idx="14834">
                  <c:v>9.5486900000000006</c:v>
                </c:pt>
                <c:pt idx="14835">
                  <c:v>8.8666400000000003</c:v>
                </c:pt>
                <c:pt idx="14836">
                  <c:v>9.5486900000000006</c:v>
                </c:pt>
                <c:pt idx="14837">
                  <c:v>9.5486900000000006</c:v>
                </c:pt>
                <c:pt idx="14838">
                  <c:v>10.230700000000001</c:v>
                </c:pt>
                <c:pt idx="14839">
                  <c:v>10.230700000000001</c:v>
                </c:pt>
                <c:pt idx="14840">
                  <c:v>10.912800000000001</c:v>
                </c:pt>
                <c:pt idx="14841">
                  <c:v>10.912800000000001</c:v>
                </c:pt>
                <c:pt idx="14842">
                  <c:v>11.594799999999999</c:v>
                </c:pt>
                <c:pt idx="14843">
                  <c:v>12.9589</c:v>
                </c:pt>
                <c:pt idx="14844">
                  <c:v>11.594799999999999</c:v>
                </c:pt>
                <c:pt idx="14845">
                  <c:v>11.594799999999999</c:v>
                </c:pt>
                <c:pt idx="14846">
                  <c:v>11.594799999999999</c:v>
                </c:pt>
                <c:pt idx="14847">
                  <c:v>9.5486900000000006</c:v>
                </c:pt>
                <c:pt idx="14848">
                  <c:v>8.18459</c:v>
                </c:pt>
                <c:pt idx="14849">
                  <c:v>8.8666400000000003</c:v>
                </c:pt>
                <c:pt idx="14850">
                  <c:v>10.230700000000001</c:v>
                </c:pt>
                <c:pt idx="14851">
                  <c:v>10.230700000000001</c:v>
                </c:pt>
                <c:pt idx="14852">
                  <c:v>10.912800000000001</c:v>
                </c:pt>
                <c:pt idx="14853">
                  <c:v>10.912800000000001</c:v>
                </c:pt>
                <c:pt idx="14854">
                  <c:v>10.230700000000001</c:v>
                </c:pt>
                <c:pt idx="14855">
                  <c:v>10.912800000000001</c:v>
                </c:pt>
                <c:pt idx="14856">
                  <c:v>12.276899999999999</c:v>
                </c:pt>
                <c:pt idx="14857">
                  <c:v>12.9589</c:v>
                </c:pt>
                <c:pt idx="14858">
                  <c:v>13.641</c:v>
                </c:pt>
                <c:pt idx="14859">
                  <c:v>12.9589</c:v>
                </c:pt>
                <c:pt idx="14860">
                  <c:v>12.9589</c:v>
                </c:pt>
                <c:pt idx="14861">
                  <c:v>12.9589</c:v>
                </c:pt>
                <c:pt idx="14862">
                  <c:v>12.276899999999999</c:v>
                </c:pt>
                <c:pt idx="14863">
                  <c:v>12.276899999999999</c:v>
                </c:pt>
                <c:pt idx="14864">
                  <c:v>12.9589</c:v>
                </c:pt>
                <c:pt idx="14865">
                  <c:v>14.323</c:v>
                </c:pt>
                <c:pt idx="14866">
                  <c:v>14.323</c:v>
                </c:pt>
                <c:pt idx="14867">
                  <c:v>14.323</c:v>
                </c:pt>
                <c:pt idx="14868">
                  <c:v>12.9589</c:v>
                </c:pt>
                <c:pt idx="14869">
                  <c:v>12.276899999999999</c:v>
                </c:pt>
                <c:pt idx="14870">
                  <c:v>12.276899999999999</c:v>
                </c:pt>
                <c:pt idx="14871">
                  <c:v>12.9589</c:v>
                </c:pt>
                <c:pt idx="14872">
                  <c:v>13.641</c:v>
                </c:pt>
                <c:pt idx="14873">
                  <c:v>12.276899999999999</c:v>
                </c:pt>
                <c:pt idx="14874">
                  <c:v>12.276899999999999</c:v>
                </c:pt>
                <c:pt idx="14875">
                  <c:v>11.594799999999999</c:v>
                </c:pt>
                <c:pt idx="14876">
                  <c:v>11.594799999999999</c:v>
                </c:pt>
                <c:pt idx="14877">
                  <c:v>10.912800000000001</c:v>
                </c:pt>
                <c:pt idx="14878">
                  <c:v>10.912800000000001</c:v>
                </c:pt>
                <c:pt idx="14879">
                  <c:v>11.594799999999999</c:v>
                </c:pt>
                <c:pt idx="14880">
                  <c:v>11.594799999999999</c:v>
                </c:pt>
                <c:pt idx="14881">
                  <c:v>12.9589</c:v>
                </c:pt>
                <c:pt idx="14882">
                  <c:v>11.594799999999999</c:v>
                </c:pt>
                <c:pt idx="14883">
                  <c:v>9.5486900000000006</c:v>
                </c:pt>
                <c:pt idx="14884">
                  <c:v>11.594799999999999</c:v>
                </c:pt>
                <c:pt idx="14885">
                  <c:v>12.9589</c:v>
                </c:pt>
                <c:pt idx="14886">
                  <c:v>13.641</c:v>
                </c:pt>
                <c:pt idx="14887">
                  <c:v>13.641</c:v>
                </c:pt>
                <c:pt idx="14888">
                  <c:v>14.323</c:v>
                </c:pt>
                <c:pt idx="14889">
                  <c:v>13.641</c:v>
                </c:pt>
                <c:pt idx="14890">
                  <c:v>12.9589</c:v>
                </c:pt>
                <c:pt idx="14891">
                  <c:v>12.276899999999999</c:v>
                </c:pt>
                <c:pt idx="14892">
                  <c:v>12.276899999999999</c:v>
                </c:pt>
                <c:pt idx="14893">
                  <c:v>11.594799999999999</c:v>
                </c:pt>
                <c:pt idx="14894">
                  <c:v>11.594799999999999</c:v>
                </c:pt>
                <c:pt idx="14895">
                  <c:v>12.276899999999999</c:v>
                </c:pt>
                <c:pt idx="14896">
                  <c:v>12.9589</c:v>
                </c:pt>
                <c:pt idx="14897">
                  <c:v>14.323</c:v>
                </c:pt>
                <c:pt idx="14898">
                  <c:v>12.9589</c:v>
                </c:pt>
                <c:pt idx="14899">
                  <c:v>13.641</c:v>
                </c:pt>
                <c:pt idx="14900">
                  <c:v>14.323</c:v>
                </c:pt>
                <c:pt idx="14901">
                  <c:v>14.323</c:v>
                </c:pt>
                <c:pt idx="14902">
                  <c:v>12.276899999999999</c:v>
                </c:pt>
                <c:pt idx="14903">
                  <c:v>12.276899999999999</c:v>
                </c:pt>
                <c:pt idx="14904">
                  <c:v>12.9589</c:v>
                </c:pt>
                <c:pt idx="14905">
                  <c:v>12.9589</c:v>
                </c:pt>
                <c:pt idx="14906">
                  <c:v>13.641</c:v>
                </c:pt>
                <c:pt idx="14907">
                  <c:v>14.323</c:v>
                </c:pt>
                <c:pt idx="14908">
                  <c:v>15.005100000000001</c:v>
                </c:pt>
                <c:pt idx="14909">
                  <c:v>15.687099999999999</c:v>
                </c:pt>
                <c:pt idx="14910">
                  <c:v>15.005100000000001</c:v>
                </c:pt>
                <c:pt idx="14911">
                  <c:v>15.687099999999999</c:v>
                </c:pt>
                <c:pt idx="14912">
                  <c:v>16.369199999999999</c:v>
                </c:pt>
                <c:pt idx="14913">
                  <c:v>12.9589</c:v>
                </c:pt>
                <c:pt idx="14914">
                  <c:v>12.276899999999999</c:v>
                </c:pt>
                <c:pt idx="14915">
                  <c:v>11.594799999999999</c:v>
                </c:pt>
                <c:pt idx="14916">
                  <c:v>14.323</c:v>
                </c:pt>
                <c:pt idx="14917">
                  <c:v>13.641</c:v>
                </c:pt>
                <c:pt idx="14918">
                  <c:v>12.9589</c:v>
                </c:pt>
                <c:pt idx="14919">
                  <c:v>13.641</c:v>
                </c:pt>
                <c:pt idx="14920">
                  <c:v>12.276899999999999</c:v>
                </c:pt>
                <c:pt idx="14921">
                  <c:v>11.594799999999999</c:v>
                </c:pt>
                <c:pt idx="14922">
                  <c:v>10.912800000000001</c:v>
                </c:pt>
                <c:pt idx="14923">
                  <c:v>10.912800000000001</c:v>
                </c:pt>
                <c:pt idx="14924">
                  <c:v>8.8666400000000003</c:v>
                </c:pt>
                <c:pt idx="14925">
                  <c:v>8.18459</c:v>
                </c:pt>
                <c:pt idx="14926">
                  <c:v>8.18459</c:v>
                </c:pt>
                <c:pt idx="14927">
                  <c:v>7.5025399999999998</c:v>
                </c:pt>
                <c:pt idx="14928">
                  <c:v>7.5025399999999998</c:v>
                </c:pt>
                <c:pt idx="14929">
                  <c:v>7.5025399999999998</c:v>
                </c:pt>
                <c:pt idx="14930">
                  <c:v>8.18459</c:v>
                </c:pt>
                <c:pt idx="14931">
                  <c:v>8.18459</c:v>
                </c:pt>
                <c:pt idx="14932">
                  <c:v>8.18459</c:v>
                </c:pt>
                <c:pt idx="14933">
                  <c:v>8.18459</c:v>
                </c:pt>
                <c:pt idx="14934">
                  <c:v>6.1384400000000001</c:v>
                </c:pt>
                <c:pt idx="14935">
                  <c:v>5.4563899999999999</c:v>
                </c:pt>
                <c:pt idx="14936">
                  <c:v>4.7743399999999996</c:v>
                </c:pt>
                <c:pt idx="14937">
                  <c:v>4.7743399999999996</c:v>
                </c:pt>
                <c:pt idx="14938">
                  <c:v>4.7743399999999996</c:v>
                </c:pt>
                <c:pt idx="14939">
                  <c:v>6.1384400000000001</c:v>
                </c:pt>
                <c:pt idx="14940">
                  <c:v>6.1384400000000001</c:v>
                </c:pt>
                <c:pt idx="14941">
                  <c:v>6.1384400000000001</c:v>
                </c:pt>
                <c:pt idx="14942">
                  <c:v>6.1384400000000001</c:v>
                </c:pt>
                <c:pt idx="14943">
                  <c:v>6.1384400000000001</c:v>
                </c:pt>
                <c:pt idx="14944">
                  <c:v>7.5025399999999998</c:v>
                </c:pt>
                <c:pt idx="14945">
                  <c:v>6.8204900000000004</c:v>
                </c:pt>
                <c:pt idx="14946">
                  <c:v>7.5025399999999998</c:v>
                </c:pt>
                <c:pt idx="14947">
                  <c:v>6.8204900000000004</c:v>
                </c:pt>
                <c:pt idx="14948">
                  <c:v>6.1384400000000001</c:v>
                </c:pt>
                <c:pt idx="14949">
                  <c:v>8.18459</c:v>
                </c:pt>
                <c:pt idx="14950">
                  <c:v>6.8204900000000004</c:v>
                </c:pt>
                <c:pt idx="14951">
                  <c:v>6.8204900000000004</c:v>
                </c:pt>
                <c:pt idx="14952">
                  <c:v>6.8204900000000004</c:v>
                </c:pt>
                <c:pt idx="14953">
                  <c:v>7.5025399999999998</c:v>
                </c:pt>
                <c:pt idx="14954">
                  <c:v>7.5025399999999998</c:v>
                </c:pt>
                <c:pt idx="14955">
                  <c:v>8.18459</c:v>
                </c:pt>
                <c:pt idx="14956">
                  <c:v>7.5025399999999998</c:v>
                </c:pt>
                <c:pt idx="14957">
                  <c:v>6.8204900000000004</c:v>
                </c:pt>
                <c:pt idx="14958">
                  <c:v>7.5025399999999998</c:v>
                </c:pt>
                <c:pt idx="14959">
                  <c:v>7.5025399999999998</c:v>
                </c:pt>
                <c:pt idx="14960">
                  <c:v>7.5025399999999998</c:v>
                </c:pt>
                <c:pt idx="14961">
                  <c:v>6.8204900000000004</c:v>
                </c:pt>
                <c:pt idx="14962">
                  <c:v>7.5025399999999998</c:v>
                </c:pt>
                <c:pt idx="14963">
                  <c:v>8.18459</c:v>
                </c:pt>
                <c:pt idx="14964">
                  <c:v>10.230700000000001</c:v>
                </c:pt>
                <c:pt idx="14965">
                  <c:v>9.5486900000000006</c:v>
                </c:pt>
                <c:pt idx="14966">
                  <c:v>8.18459</c:v>
                </c:pt>
                <c:pt idx="14967">
                  <c:v>0</c:v>
                </c:pt>
                <c:pt idx="14968">
                  <c:v>0</c:v>
                </c:pt>
                <c:pt idx="14969">
                  <c:v>0</c:v>
                </c:pt>
                <c:pt idx="14970">
                  <c:v>7.1418699999999999</c:v>
                </c:pt>
                <c:pt idx="14971">
                  <c:v>13.750999999999999</c:v>
                </c:pt>
                <c:pt idx="14972">
                  <c:v>20.060300000000002</c:v>
                </c:pt>
                <c:pt idx="14973">
                  <c:v>18.789200000000001</c:v>
                </c:pt>
                <c:pt idx="14974">
                  <c:v>21.0609</c:v>
                </c:pt>
                <c:pt idx="14975">
                  <c:v>19.976299999999998</c:v>
                </c:pt>
                <c:pt idx="14976">
                  <c:v>20.3597</c:v>
                </c:pt>
                <c:pt idx="14977">
                  <c:v>18.402699999999999</c:v>
                </c:pt>
                <c:pt idx="14978">
                  <c:v>19.906199999999998</c:v>
                </c:pt>
                <c:pt idx="14979">
                  <c:v>19.239699999999999</c:v>
                </c:pt>
                <c:pt idx="14980">
                  <c:v>19.588899999999999</c:v>
                </c:pt>
                <c:pt idx="14981">
                  <c:v>19.889600000000002</c:v>
                </c:pt>
                <c:pt idx="14982">
                  <c:v>19.354399999999998</c:v>
                </c:pt>
                <c:pt idx="14983">
                  <c:v>19.6325</c:v>
                </c:pt>
                <c:pt idx="14984">
                  <c:v>19.174099999999999</c:v>
                </c:pt>
                <c:pt idx="14985">
                  <c:v>19.0974</c:v>
                </c:pt>
                <c:pt idx="14986">
                  <c:v>19.0974</c:v>
                </c:pt>
                <c:pt idx="14987">
                  <c:v>19.0974</c:v>
                </c:pt>
                <c:pt idx="14988">
                  <c:v>17.051200000000001</c:v>
                </c:pt>
                <c:pt idx="14989">
                  <c:v>15.687099999999999</c:v>
                </c:pt>
                <c:pt idx="14990">
                  <c:v>13.641</c:v>
                </c:pt>
                <c:pt idx="14991">
                  <c:v>13.641</c:v>
                </c:pt>
                <c:pt idx="14992">
                  <c:v>11.594799999999999</c:v>
                </c:pt>
                <c:pt idx="14993">
                  <c:v>10.230700000000001</c:v>
                </c:pt>
                <c:pt idx="14994">
                  <c:v>10.230700000000001</c:v>
                </c:pt>
                <c:pt idx="14995">
                  <c:v>9.5486900000000006</c:v>
                </c:pt>
                <c:pt idx="14996">
                  <c:v>7.5025399999999998</c:v>
                </c:pt>
                <c:pt idx="14997">
                  <c:v>8.18459</c:v>
                </c:pt>
                <c:pt idx="14998">
                  <c:v>8.18459</c:v>
                </c:pt>
                <c:pt idx="14999">
                  <c:v>8.18459</c:v>
                </c:pt>
                <c:pt idx="15000">
                  <c:v>7.5025399999999998</c:v>
                </c:pt>
                <c:pt idx="15001">
                  <c:v>6.8204900000000004</c:v>
                </c:pt>
                <c:pt idx="15002">
                  <c:v>6.8204900000000004</c:v>
                </c:pt>
                <c:pt idx="15003">
                  <c:v>7.5025399999999998</c:v>
                </c:pt>
                <c:pt idx="15004">
                  <c:v>7.5025399999999998</c:v>
                </c:pt>
                <c:pt idx="15005">
                  <c:v>8.8666400000000003</c:v>
                </c:pt>
                <c:pt idx="15006">
                  <c:v>8.8666400000000003</c:v>
                </c:pt>
                <c:pt idx="15007">
                  <c:v>8.18459</c:v>
                </c:pt>
                <c:pt idx="15008">
                  <c:v>8.8666400000000003</c:v>
                </c:pt>
                <c:pt idx="15009">
                  <c:v>9.5486900000000006</c:v>
                </c:pt>
                <c:pt idx="15010">
                  <c:v>10.230700000000001</c:v>
                </c:pt>
                <c:pt idx="15011">
                  <c:v>10.230700000000001</c:v>
                </c:pt>
                <c:pt idx="15012">
                  <c:v>10.912800000000001</c:v>
                </c:pt>
                <c:pt idx="15013">
                  <c:v>11.594799999999999</c:v>
                </c:pt>
                <c:pt idx="15014">
                  <c:v>12.276899999999999</c:v>
                </c:pt>
                <c:pt idx="15015">
                  <c:v>12.276899999999999</c:v>
                </c:pt>
                <c:pt idx="15016">
                  <c:v>11.594799999999999</c:v>
                </c:pt>
                <c:pt idx="15017">
                  <c:v>10.230700000000001</c:v>
                </c:pt>
                <c:pt idx="15018">
                  <c:v>10.230700000000001</c:v>
                </c:pt>
                <c:pt idx="15019">
                  <c:v>10.230700000000001</c:v>
                </c:pt>
                <c:pt idx="15020">
                  <c:v>10.912800000000001</c:v>
                </c:pt>
                <c:pt idx="15021">
                  <c:v>12.276899999999999</c:v>
                </c:pt>
                <c:pt idx="15022">
                  <c:v>10.230700000000001</c:v>
                </c:pt>
                <c:pt idx="15023">
                  <c:v>10.912800000000001</c:v>
                </c:pt>
                <c:pt idx="15024">
                  <c:v>11.594799999999999</c:v>
                </c:pt>
                <c:pt idx="15025">
                  <c:v>11.594799999999999</c:v>
                </c:pt>
                <c:pt idx="15026">
                  <c:v>10.912800000000001</c:v>
                </c:pt>
                <c:pt idx="15027">
                  <c:v>9.5486900000000006</c:v>
                </c:pt>
                <c:pt idx="15028">
                  <c:v>10.912800000000001</c:v>
                </c:pt>
                <c:pt idx="15029">
                  <c:v>12.276899999999999</c:v>
                </c:pt>
                <c:pt idx="15030">
                  <c:v>11.594799999999999</c:v>
                </c:pt>
                <c:pt idx="15031">
                  <c:v>9.5486900000000006</c:v>
                </c:pt>
                <c:pt idx="15032">
                  <c:v>8.8666400000000003</c:v>
                </c:pt>
                <c:pt idx="15033">
                  <c:v>9.5486900000000006</c:v>
                </c:pt>
                <c:pt idx="15034">
                  <c:v>10.912800000000001</c:v>
                </c:pt>
                <c:pt idx="15035">
                  <c:v>12.276899999999999</c:v>
                </c:pt>
                <c:pt idx="15036">
                  <c:v>11.594799999999999</c:v>
                </c:pt>
                <c:pt idx="15037">
                  <c:v>10.912800000000001</c:v>
                </c:pt>
                <c:pt idx="15038">
                  <c:v>9.5486900000000006</c:v>
                </c:pt>
                <c:pt idx="15039">
                  <c:v>9.5486900000000006</c:v>
                </c:pt>
                <c:pt idx="15040">
                  <c:v>10.912800000000001</c:v>
                </c:pt>
                <c:pt idx="15041">
                  <c:v>11.594799999999999</c:v>
                </c:pt>
                <c:pt idx="15042">
                  <c:v>10.912800000000001</c:v>
                </c:pt>
                <c:pt idx="15043">
                  <c:v>10.230700000000001</c:v>
                </c:pt>
                <c:pt idx="15044">
                  <c:v>11.594799999999999</c:v>
                </c:pt>
                <c:pt idx="15045">
                  <c:v>10.912800000000001</c:v>
                </c:pt>
                <c:pt idx="15046">
                  <c:v>10.912800000000001</c:v>
                </c:pt>
                <c:pt idx="15047">
                  <c:v>11.594799999999999</c:v>
                </c:pt>
                <c:pt idx="15048">
                  <c:v>11.594799999999999</c:v>
                </c:pt>
                <c:pt idx="15049">
                  <c:v>11.594799999999999</c:v>
                </c:pt>
                <c:pt idx="15050">
                  <c:v>12.276899999999999</c:v>
                </c:pt>
                <c:pt idx="15051">
                  <c:v>12.9589</c:v>
                </c:pt>
                <c:pt idx="15052">
                  <c:v>11.594799999999999</c:v>
                </c:pt>
                <c:pt idx="15053">
                  <c:v>12.276899999999999</c:v>
                </c:pt>
                <c:pt idx="15054">
                  <c:v>12.276899999999999</c:v>
                </c:pt>
                <c:pt idx="15055">
                  <c:v>12.276899999999999</c:v>
                </c:pt>
                <c:pt idx="15056">
                  <c:v>13.641</c:v>
                </c:pt>
                <c:pt idx="15057">
                  <c:v>12.9589</c:v>
                </c:pt>
                <c:pt idx="15058">
                  <c:v>11.594799999999999</c:v>
                </c:pt>
                <c:pt idx="15059">
                  <c:v>12.9589</c:v>
                </c:pt>
                <c:pt idx="15060">
                  <c:v>13.641</c:v>
                </c:pt>
                <c:pt idx="15061">
                  <c:v>12.9589</c:v>
                </c:pt>
                <c:pt idx="15062">
                  <c:v>13.641</c:v>
                </c:pt>
                <c:pt idx="15063">
                  <c:v>13.641</c:v>
                </c:pt>
                <c:pt idx="15064">
                  <c:v>12.276899999999999</c:v>
                </c:pt>
                <c:pt idx="15065">
                  <c:v>11.594799999999999</c:v>
                </c:pt>
                <c:pt idx="15066">
                  <c:v>13.641</c:v>
                </c:pt>
                <c:pt idx="15067">
                  <c:v>13.641</c:v>
                </c:pt>
                <c:pt idx="15068">
                  <c:v>15.005100000000001</c:v>
                </c:pt>
                <c:pt idx="15069">
                  <c:v>13.641</c:v>
                </c:pt>
                <c:pt idx="15070">
                  <c:v>14.323</c:v>
                </c:pt>
                <c:pt idx="15071">
                  <c:v>14.323</c:v>
                </c:pt>
                <c:pt idx="15072">
                  <c:v>14.323</c:v>
                </c:pt>
                <c:pt idx="15073">
                  <c:v>15.005100000000001</c:v>
                </c:pt>
                <c:pt idx="15074">
                  <c:v>15.005100000000001</c:v>
                </c:pt>
                <c:pt idx="15075">
                  <c:v>15.687099999999999</c:v>
                </c:pt>
                <c:pt idx="15076">
                  <c:v>15.005100000000001</c:v>
                </c:pt>
                <c:pt idx="15077">
                  <c:v>15.687099999999999</c:v>
                </c:pt>
                <c:pt idx="15078">
                  <c:v>16.369199999999999</c:v>
                </c:pt>
                <c:pt idx="15079">
                  <c:v>15.687099999999999</c:v>
                </c:pt>
                <c:pt idx="15080">
                  <c:v>15.687099999999999</c:v>
                </c:pt>
                <c:pt idx="15081">
                  <c:v>16.369199999999999</c:v>
                </c:pt>
                <c:pt idx="15082">
                  <c:v>15.687099999999999</c:v>
                </c:pt>
                <c:pt idx="15083">
                  <c:v>15.005100000000001</c:v>
                </c:pt>
                <c:pt idx="15084">
                  <c:v>14.323</c:v>
                </c:pt>
                <c:pt idx="15085">
                  <c:v>11.594799999999999</c:v>
                </c:pt>
                <c:pt idx="15086">
                  <c:v>12.276899999999999</c:v>
                </c:pt>
                <c:pt idx="15087">
                  <c:v>11.594799999999999</c:v>
                </c:pt>
                <c:pt idx="15088">
                  <c:v>12.276899999999999</c:v>
                </c:pt>
                <c:pt idx="15089">
                  <c:v>13.641</c:v>
                </c:pt>
                <c:pt idx="15090">
                  <c:v>14.323</c:v>
                </c:pt>
                <c:pt idx="15091">
                  <c:v>15.005100000000001</c:v>
                </c:pt>
                <c:pt idx="15092">
                  <c:v>15.005100000000001</c:v>
                </c:pt>
                <c:pt idx="15093">
                  <c:v>13.641</c:v>
                </c:pt>
                <c:pt idx="15094">
                  <c:v>13.641</c:v>
                </c:pt>
                <c:pt idx="15095">
                  <c:v>12.276899999999999</c:v>
                </c:pt>
                <c:pt idx="15096">
                  <c:v>12.276899999999999</c:v>
                </c:pt>
                <c:pt idx="15097">
                  <c:v>10.912800000000001</c:v>
                </c:pt>
                <c:pt idx="15098">
                  <c:v>10.912800000000001</c:v>
                </c:pt>
                <c:pt idx="15099">
                  <c:v>10.912800000000001</c:v>
                </c:pt>
                <c:pt idx="15100">
                  <c:v>10.912800000000001</c:v>
                </c:pt>
                <c:pt idx="15101">
                  <c:v>10.230700000000001</c:v>
                </c:pt>
                <c:pt idx="15102">
                  <c:v>10.230700000000001</c:v>
                </c:pt>
                <c:pt idx="15103">
                  <c:v>10.230700000000001</c:v>
                </c:pt>
                <c:pt idx="15104">
                  <c:v>8.18459</c:v>
                </c:pt>
                <c:pt idx="15105">
                  <c:v>8.18459</c:v>
                </c:pt>
                <c:pt idx="15106">
                  <c:v>6.8204900000000004</c:v>
                </c:pt>
                <c:pt idx="15107">
                  <c:v>6.8204900000000004</c:v>
                </c:pt>
                <c:pt idx="15108">
                  <c:v>5.4563899999999999</c:v>
                </c:pt>
                <c:pt idx="15109">
                  <c:v>6.1384400000000001</c:v>
                </c:pt>
                <c:pt idx="15110">
                  <c:v>6.8204900000000004</c:v>
                </c:pt>
                <c:pt idx="15111">
                  <c:v>6.8204900000000004</c:v>
                </c:pt>
                <c:pt idx="15112">
                  <c:v>6.1384400000000001</c:v>
                </c:pt>
                <c:pt idx="15113">
                  <c:v>7.5025399999999998</c:v>
                </c:pt>
                <c:pt idx="15114">
                  <c:v>8.18459</c:v>
                </c:pt>
                <c:pt idx="15115">
                  <c:v>9.5486900000000006</c:v>
                </c:pt>
                <c:pt idx="15116">
                  <c:v>9.5486900000000006</c:v>
                </c:pt>
                <c:pt idx="15117">
                  <c:v>9.5486900000000006</c:v>
                </c:pt>
                <c:pt idx="15118">
                  <c:v>10.912800000000001</c:v>
                </c:pt>
                <c:pt idx="15119">
                  <c:v>10.912800000000001</c:v>
                </c:pt>
                <c:pt idx="15120">
                  <c:v>10.912800000000001</c:v>
                </c:pt>
                <c:pt idx="15121">
                  <c:v>11.594799999999999</c:v>
                </c:pt>
                <c:pt idx="15122">
                  <c:v>10.912800000000001</c:v>
                </c:pt>
                <c:pt idx="15123">
                  <c:v>10.912800000000001</c:v>
                </c:pt>
                <c:pt idx="15124">
                  <c:v>10.230700000000001</c:v>
                </c:pt>
                <c:pt idx="15125">
                  <c:v>11.594799999999999</c:v>
                </c:pt>
                <c:pt idx="15126">
                  <c:v>10.230700000000001</c:v>
                </c:pt>
                <c:pt idx="15127">
                  <c:v>10.912800000000001</c:v>
                </c:pt>
                <c:pt idx="15128">
                  <c:v>11.594799999999999</c:v>
                </c:pt>
                <c:pt idx="15129">
                  <c:v>12.9589</c:v>
                </c:pt>
                <c:pt idx="15130">
                  <c:v>12.276899999999999</c:v>
                </c:pt>
                <c:pt idx="15131">
                  <c:v>12.276899999999999</c:v>
                </c:pt>
                <c:pt idx="15132">
                  <c:v>14.323</c:v>
                </c:pt>
                <c:pt idx="15133">
                  <c:v>13.641</c:v>
                </c:pt>
                <c:pt idx="15134">
                  <c:v>15.687099999999999</c:v>
                </c:pt>
                <c:pt idx="15135">
                  <c:v>15.005100000000001</c:v>
                </c:pt>
                <c:pt idx="15136">
                  <c:v>15.005100000000001</c:v>
                </c:pt>
                <c:pt idx="15137">
                  <c:v>16.369199999999999</c:v>
                </c:pt>
                <c:pt idx="15138">
                  <c:v>18.415299999999998</c:v>
                </c:pt>
                <c:pt idx="15139">
                  <c:v>19.0974</c:v>
                </c:pt>
                <c:pt idx="15140">
                  <c:v>19.779399999999999</c:v>
                </c:pt>
                <c:pt idx="15141">
                  <c:v>37.891599999999997</c:v>
                </c:pt>
                <c:pt idx="15142">
                  <c:v>36.375900000000001</c:v>
                </c:pt>
                <c:pt idx="15143">
                  <c:v>31.002199999999998</c:v>
                </c:pt>
                <c:pt idx="15144">
                  <c:v>25.1281</c:v>
                </c:pt>
                <c:pt idx="15145">
                  <c:v>24.852</c:v>
                </c:pt>
                <c:pt idx="15146">
                  <c:v>22.362300000000001</c:v>
                </c:pt>
                <c:pt idx="15147">
                  <c:v>20.725200000000001</c:v>
                </c:pt>
                <c:pt idx="15148">
                  <c:v>17.863199999999999</c:v>
                </c:pt>
                <c:pt idx="15149">
                  <c:v>18.5883</c:v>
                </c:pt>
                <c:pt idx="15150">
                  <c:v>19.122900000000001</c:v>
                </c:pt>
                <c:pt idx="15151">
                  <c:v>17.281600000000001</c:v>
                </c:pt>
                <c:pt idx="15152">
                  <c:v>19.936800000000002</c:v>
                </c:pt>
                <c:pt idx="15153">
                  <c:v>20.258900000000001</c:v>
                </c:pt>
                <c:pt idx="15154">
                  <c:v>18.722899999999999</c:v>
                </c:pt>
                <c:pt idx="15155">
                  <c:v>18.2544</c:v>
                </c:pt>
                <c:pt idx="15156">
                  <c:v>17.8263</c:v>
                </c:pt>
                <c:pt idx="15157">
                  <c:v>16.741900000000001</c:v>
                </c:pt>
                <c:pt idx="15158">
                  <c:v>17.136900000000001</c:v>
                </c:pt>
                <c:pt idx="15159">
                  <c:v>16.369199999999999</c:v>
                </c:pt>
                <c:pt idx="15160">
                  <c:v>17.7333</c:v>
                </c:pt>
                <c:pt idx="15161">
                  <c:v>15.687099999999999</c:v>
                </c:pt>
                <c:pt idx="15162">
                  <c:v>15.005100000000001</c:v>
                </c:pt>
                <c:pt idx="15163">
                  <c:v>15.005100000000001</c:v>
                </c:pt>
                <c:pt idx="15164">
                  <c:v>15.005100000000001</c:v>
                </c:pt>
                <c:pt idx="15165">
                  <c:v>15.005100000000001</c:v>
                </c:pt>
                <c:pt idx="15166">
                  <c:v>15.005100000000001</c:v>
                </c:pt>
                <c:pt idx="15167">
                  <c:v>13.641</c:v>
                </c:pt>
                <c:pt idx="15168">
                  <c:v>12.9589</c:v>
                </c:pt>
                <c:pt idx="15169">
                  <c:v>10.912800000000001</c:v>
                </c:pt>
                <c:pt idx="15170">
                  <c:v>9.5486900000000006</c:v>
                </c:pt>
                <c:pt idx="15171">
                  <c:v>11.594799999999999</c:v>
                </c:pt>
                <c:pt idx="15172">
                  <c:v>12.276899999999999</c:v>
                </c:pt>
                <c:pt idx="15173">
                  <c:v>12.9589</c:v>
                </c:pt>
                <c:pt idx="15174">
                  <c:v>12.9589</c:v>
                </c:pt>
                <c:pt idx="15175">
                  <c:v>12.9589</c:v>
                </c:pt>
                <c:pt idx="15176">
                  <c:v>11.594799999999999</c:v>
                </c:pt>
                <c:pt idx="15177">
                  <c:v>10.230700000000001</c:v>
                </c:pt>
                <c:pt idx="15178">
                  <c:v>10.230700000000001</c:v>
                </c:pt>
                <c:pt idx="15179">
                  <c:v>9.5486900000000006</c:v>
                </c:pt>
                <c:pt idx="15180">
                  <c:v>10.230700000000001</c:v>
                </c:pt>
                <c:pt idx="15181">
                  <c:v>9.5486900000000006</c:v>
                </c:pt>
                <c:pt idx="15182">
                  <c:v>10.230700000000001</c:v>
                </c:pt>
                <c:pt idx="15183">
                  <c:v>11.594799999999999</c:v>
                </c:pt>
                <c:pt idx="15184">
                  <c:v>11.594799999999999</c:v>
                </c:pt>
                <c:pt idx="15185">
                  <c:v>11.594799999999999</c:v>
                </c:pt>
                <c:pt idx="15186">
                  <c:v>12.9589</c:v>
                </c:pt>
                <c:pt idx="15187">
                  <c:v>12.9589</c:v>
                </c:pt>
                <c:pt idx="15188">
                  <c:v>11.594799999999999</c:v>
                </c:pt>
                <c:pt idx="15189">
                  <c:v>11.594799999999999</c:v>
                </c:pt>
                <c:pt idx="15190">
                  <c:v>10.230700000000001</c:v>
                </c:pt>
                <c:pt idx="15191">
                  <c:v>10.230700000000001</c:v>
                </c:pt>
                <c:pt idx="15192">
                  <c:v>10.912800000000001</c:v>
                </c:pt>
                <c:pt idx="15193">
                  <c:v>11.594799999999999</c:v>
                </c:pt>
                <c:pt idx="15194">
                  <c:v>11.594799999999999</c:v>
                </c:pt>
                <c:pt idx="15195">
                  <c:v>12.276899999999999</c:v>
                </c:pt>
                <c:pt idx="15196">
                  <c:v>12.276899999999999</c:v>
                </c:pt>
                <c:pt idx="15197">
                  <c:v>12.276899999999999</c:v>
                </c:pt>
                <c:pt idx="15198">
                  <c:v>11.594799999999999</c:v>
                </c:pt>
                <c:pt idx="15199">
                  <c:v>10.912800000000001</c:v>
                </c:pt>
                <c:pt idx="15200">
                  <c:v>10.912800000000001</c:v>
                </c:pt>
                <c:pt idx="15201">
                  <c:v>10.912800000000001</c:v>
                </c:pt>
                <c:pt idx="15202">
                  <c:v>10.912800000000001</c:v>
                </c:pt>
                <c:pt idx="15203">
                  <c:v>10.912800000000001</c:v>
                </c:pt>
                <c:pt idx="15204">
                  <c:v>10.230700000000001</c:v>
                </c:pt>
                <c:pt idx="15205">
                  <c:v>10.230700000000001</c:v>
                </c:pt>
                <c:pt idx="15206">
                  <c:v>10.912800000000001</c:v>
                </c:pt>
                <c:pt idx="15207">
                  <c:v>11.594799999999999</c:v>
                </c:pt>
                <c:pt idx="15208">
                  <c:v>12.276899999999999</c:v>
                </c:pt>
                <c:pt idx="15209">
                  <c:v>10.912800000000001</c:v>
                </c:pt>
                <c:pt idx="15210">
                  <c:v>10.912800000000001</c:v>
                </c:pt>
                <c:pt idx="15211">
                  <c:v>10.912800000000001</c:v>
                </c:pt>
                <c:pt idx="15212">
                  <c:v>10.230700000000001</c:v>
                </c:pt>
                <c:pt idx="15213">
                  <c:v>10.912800000000001</c:v>
                </c:pt>
                <c:pt idx="15214">
                  <c:v>9.5486900000000006</c:v>
                </c:pt>
                <c:pt idx="15215">
                  <c:v>11.594799999999999</c:v>
                </c:pt>
                <c:pt idx="15216">
                  <c:v>13.641</c:v>
                </c:pt>
                <c:pt idx="15217">
                  <c:v>12.9589</c:v>
                </c:pt>
                <c:pt idx="15218">
                  <c:v>11.594799999999999</c:v>
                </c:pt>
                <c:pt idx="15219">
                  <c:v>11.594799999999999</c:v>
                </c:pt>
                <c:pt idx="15220">
                  <c:v>13.641</c:v>
                </c:pt>
                <c:pt idx="15221">
                  <c:v>12.9589</c:v>
                </c:pt>
                <c:pt idx="15222">
                  <c:v>12.9589</c:v>
                </c:pt>
                <c:pt idx="15223">
                  <c:v>12.276899999999999</c:v>
                </c:pt>
                <c:pt idx="15224">
                  <c:v>12.276899999999999</c:v>
                </c:pt>
                <c:pt idx="15225">
                  <c:v>12.276899999999999</c:v>
                </c:pt>
                <c:pt idx="15226">
                  <c:v>12.9589</c:v>
                </c:pt>
                <c:pt idx="15227">
                  <c:v>12.9589</c:v>
                </c:pt>
                <c:pt idx="15228">
                  <c:v>12.276899999999999</c:v>
                </c:pt>
                <c:pt idx="15229">
                  <c:v>12.9589</c:v>
                </c:pt>
                <c:pt idx="15230">
                  <c:v>12.276899999999999</c:v>
                </c:pt>
                <c:pt idx="15231">
                  <c:v>12.276899999999999</c:v>
                </c:pt>
                <c:pt idx="15232">
                  <c:v>10.912800000000001</c:v>
                </c:pt>
                <c:pt idx="15233">
                  <c:v>9.5486900000000006</c:v>
                </c:pt>
                <c:pt idx="15234">
                  <c:v>9.5486900000000006</c:v>
                </c:pt>
                <c:pt idx="15235">
                  <c:v>10.912800000000001</c:v>
                </c:pt>
                <c:pt idx="15236">
                  <c:v>10.912800000000001</c:v>
                </c:pt>
                <c:pt idx="15237">
                  <c:v>10.230700000000001</c:v>
                </c:pt>
                <c:pt idx="15238">
                  <c:v>9.5486900000000006</c:v>
                </c:pt>
                <c:pt idx="15239">
                  <c:v>10.230700000000001</c:v>
                </c:pt>
                <c:pt idx="15240">
                  <c:v>10.230700000000001</c:v>
                </c:pt>
                <c:pt idx="15241">
                  <c:v>9.5486900000000006</c:v>
                </c:pt>
                <c:pt idx="15242">
                  <c:v>9.5486900000000006</c:v>
                </c:pt>
                <c:pt idx="15243">
                  <c:v>8.8666400000000003</c:v>
                </c:pt>
                <c:pt idx="15244">
                  <c:v>8.18459</c:v>
                </c:pt>
                <c:pt idx="15245">
                  <c:v>8.18459</c:v>
                </c:pt>
                <c:pt idx="15246">
                  <c:v>8.8666400000000003</c:v>
                </c:pt>
                <c:pt idx="15247">
                  <c:v>8.8666400000000003</c:v>
                </c:pt>
                <c:pt idx="15248">
                  <c:v>9.5486900000000006</c:v>
                </c:pt>
                <c:pt idx="15249">
                  <c:v>9.5486900000000006</c:v>
                </c:pt>
                <c:pt idx="15250">
                  <c:v>9.5486900000000006</c:v>
                </c:pt>
                <c:pt idx="15251">
                  <c:v>11.594799999999999</c:v>
                </c:pt>
                <c:pt idx="15252">
                  <c:v>9.5486900000000006</c:v>
                </c:pt>
                <c:pt idx="15253">
                  <c:v>9.5486900000000006</c:v>
                </c:pt>
                <c:pt idx="15254">
                  <c:v>10.230700000000001</c:v>
                </c:pt>
                <c:pt idx="15255">
                  <c:v>10.912800000000001</c:v>
                </c:pt>
                <c:pt idx="15256">
                  <c:v>10.912800000000001</c:v>
                </c:pt>
                <c:pt idx="15257">
                  <c:v>11.594799999999999</c:v>
                </c:pt>
                <c:pt idx="15258">
                  <c:v>11.594799999999999</c:v>
                </c:pt>
                <c:pt idx="15259">
                  <c:v>11.594799999999999</c:v>
                </c:pt>
                <c:pt idx="15260">
                  <c:v>11.594799999999999</c:v>
                </c:pt>
                <c:pt idx="15261">
                  <c:v>11.594799999999999</c:v>
                </c:pt>
                <c:pt idx="15262">
                  <c:v>10.230700000000001</c:v>
                </c:pt>
                <c:pt idx="15263">
                  <c:v>10.230700000000001</c:v>
                </c:pt>
                <c:pt idx="15264">
                  <c:v>11.594799999999999</c:v>
                </c:pt>
                <c:pt idx="15265">
                  <c:v>11.594799999999999</c:v>
                </c:pt>
                <c:pt idx="15266">
                  <c:v>11.594799999999999</c:v>
                </c:pt>
                <c:pt idx="15267">
                  <c:v>10.912800000000001</c:v>
                </c:pt>
                <c:pt idx="15268">
                  <c:v>8.8666400000000003</c:v>
                </c:pt>
                <c:pt idx="15269">
                  <c:v>9.5486900000000006</c:v>
                </c:pt>
                <c:pt idx="15270">
                  <c:v>10.912800000000001</c:v>
                </c:pt>
                <c:pt idx="15271">
                  <c:v>10.912800000000001</c:v>
                </c:pt>
                <c:pt idx="15272">
                  <c:v>11.594799999999999</c:v>
                </c:pt>
                <c:pt idx="15273">
                  <c:v>11.594799999999999</c:v>
                </c:pt>
                <c:pt idx="15274">
                  <c:v>10.912800000000001</c:v>
                </c:pt>
                <c:pt idx="15275">
                  <c:v>9.5486900000000006</c:v>
                </c:pt>
                <c:pt idx="15276">
                  <c:v>9.5486900000000006</c:v>
                </c:pt>
                <c:pt idx="15277">
                  <c:v>10.230700000000001</c:v>
                </c:pt>
                <c:pt idx="15278">
                  <c:v>10.230700000000001</c:v>
                </c:pt>
                <c:pt idx="15279">
                  <c:v>11.594799999999999</c:v>
                </c:pt>
                <c:pt idx="15280">
                  <c:v>12.276899999999999</c:v>
                </c:pt>
                <c:pt idx="15281">
                  <c:v>10.912800000000001</c:v>
                </c:pt>
                <c:pt idx="15282">
                  <c:v>12.276899999999999</c:v>
                </c:pt>
                <c:pt idx="15283">
                  <c:v>12.9589</c:v>
                </c:pt>
                <c:pt idx="15284">
                  <c:v>12.9589</c:v>
                </c:pt>
                <c:pt idx="15285">
                  <c:v>13.641</c:v>
                </c:pt>
                <c:pt idx="15286">
                  <c:v>14.323</c:v>
                </c:pt>
                <c:pt idx="15287">
                  <c:v>13.641</c:v>
                </c:pt>
                <c:pt idx="15288">
                  <c:v>14.323</c:v>
                </c:pt>
                <c:pt idx="15289">
                  <c:v>12.9589</c:v>
                </c:pt>
                <c:pt idx="15290">
                  <c:v>12.276899999999999</c:v>
                </c:pt>
                <c:pt idx="15291">
                  <c:v>15.005100000000001</c:v>
                </c:pt>
                <c:pt idx="15292">
                  <c:v>15.005100000000001</c:v>
                </c:pt>
                <c:pt idx="15293">
                  <c:v>15.005100000000001</c:v>
                </c:pt>
                <c:pt idx="15294">
                  <c:v>13.641</c:v>
                </c:pt>
                <c:pt idx="15295">
                  <c:v>15.005100000000001</c:v>
                </c:pt>
                <c:pt idx="15296">
                  <c:v>15.005100000000001</c:v>
                </c:pt>
                <c:pt idx="15297">
                  <c:v>15.005100000000001</c:v>
                </c:pt>
                <c:pt idx="15298">
                  <c:v>14.323</c:v>
                </c:pt>
                <c:pt idx="15299">
                  <c:v>13.641</c:v>
                </c:pt>
                <c:pt idx="15300">
                  <c:v>12.9589</c:v>
                </c:pt>
                <c:pt idx="15301">
                  <c:v>11.594799999999999</c:v>
                </c:pt>
                <c:pt idx="15302">
                  <c:v>12.9589</c:v>
                </c:pt>
                <c:pt idx="15303">
                  <c:v>12.276899999999999</c:v>
                </c:pt>
                <c:pt idx="15304">
                  <c:v>10.230700000000001</c:v>
                </c:pt>
                <c:pt idx="15305">
                  <c:v>10.230700000000001</c:v>
                </c:pt>
                <c:pt idx="15306">
                  <c:v>11.594799999999999</c:v>
                </c:pt>
                <c:pt idx="15307">
                  <c:v>13.641</c:v>
                </c:pt>
                <c:pt idx="15308">
                  <c:v>11.594799999999999</c:v>
                </c:pt>
                <c:pt idx="15309">
                  <c:v>9.5486900000000006</c:v>
                </c:pt>
                <c:pt idx="15310">
                  <c:v>10.912800000000001</c:v>
                </c:pt>
                <c:pt idx="15311">
                  <c:v>10.912800000000001</c:v>
                </c:pt>
                <c:pt idx="15312">
                  <c:v>10.912800000000001</c:v>
                </c:pt>
                <c:pt idx="15313">
                  <c:v>10.912800000000001</c:v>
                </c:pt>
                <c:pt idx="15314">
                  <c:v>10.912800000000001</c:v>
                </c:pt>
                <c:pt idx="15315">
                  <c:v>0</c:v>
                </c:pt>
                <c:pt idx="15316">
                  <c:v>19.212599999999998</c:v>
                </c:pt>
                <c:pt idx="15317">
                  <c:v>10.574400000000001</c:v>
                </c:pt>
                <c:pt idx="15318">
                  <c:v>7.3338599999999996</c:v>
                </c:pt>
                <c:pt idx="15319">
                  <c:v>8.3858499999999996</c:v>
                </c:pt>
                <c:pt idx="15320">
                  <c:v>9.0637699999999999</c:v>
                </c:pt>
                <c:pt idx="15321">
                  <c:v>11.399100000000001</c:v>
                </c:pt>
                <c:pt idx="15322">
                  <c:v>11.476800000000001</c:v>
                </c:pt>
                <c:pt idx="15323">
                  <c:v>11.5114</c:v>
                </c:pt>
                <c:pt idx="15324">
                  <c:v>11.5602</c:v>
                </c:pt>
                <c:pt idx="15325">
                  <c:v>11.579800000000001</c:v>
                </c:pt>
                <c:pt idx="15326">
                  <c:v>11.613799999999999</c:v>
                </c:pt>
                <c:pt idx="15327">
                  <c:v>11.6258</c:v>
                </c:pt>
                <c:pt idx="15328">
                  <c:v>12.547599999999999</c:v>
                </c:pt>
                <c:pt idx="15329">
                  <c:v>13.3245</c:v>
                </c:pt>
                <c:pt idx="15330">
                  <c:v>13.2361</c:v>
                </c:pt>
                <c:pt idx="15331">
                  <c:v>13.144399999999999</c:v>
                </c:pt>
                <c:pt idx="15332">
                  <c:v>12.388400000000001</c:v>
                </c:pt>
                <c:pt idx="15333">
                  <c:v>12.276899999999999</c:v>
                </c:pt>
                <c:pt idx="15334">
                  <c:v>12.276899999999999</c:v>
                </c:pt>
                <c:pt idx="15335">
                  <c:v>13.641</c:v>
                </c:pt>
                <c:pt idx="15336">
                  <c:v>14.323</c:v>
                </c:pt>
                <c:pt idx="15337">
                  <c:v>14.323</c:v>
                </c:pt>
                <c:pt idx="15338">
                  <c:v>14.323</c:v>
                </c:pt>
                <c:pt idx="15339">
                  <c:v>12.9589</c:v>
                </c:pt>
                <c:pt idx="15340">
                  <c:v>14.323</c:v>
                </c:pt>
                <c:pt idx="15341">
                  <c:v>13.641</c:v>
                </c:pt>
                <c:pt idx="15342">
                  <c:v>13.641</c:v>
                </c:pt>
                <c:pt idx="15343">
                  <c:v>12.9589</c:v>
                </c:pt>
                <c:pt idx="15344">
                  <c:v>12.276899999999999</c:v>
                </c:pt>
                <c:pt idx="15345">
                  <c:v>12.276899999999999</c:v>
                </c:pt>
                <c:pt idx="15346">
                  <c:v>11.594799999999999</c:v>
                </c:pt>
                <c:pt idx="15347">
                  <c:v>12.276899999999999</c:v>
                </c:pt>
                <c:pt idx="15348">
                  <c:v>10.912800000000001</c:v>
                </c:pt>
                <c:pt idx="15349">
                  <c:v>10.912800000000001</c:v>
                </c:pt>
                <c:pt idx="15350">
                  <c:v>11.594799999999999</c:v>
                </c:pt>
                <c:pt idx="15351">
                  <c:v>11.594799999999999</c:v>
                </c:pt>
                <c:pt idx="15352">
                  <c:v>11.594799999999999</c:v>
                </c:pt>
                <c:pt idx="15353">
                  <c:v>11.594799999999999</c:v>
                </c:pt>
                <c:pt idx="15354">
                  <c:v>11.594799999999999</c:v>
                </c:pt>
                <c:pt idx="15355">
                  <c:v>9.5486900000000006</c:v>
                </c:pt>
                <c:pt idx="15356">
                  <c:v>10.912800000000001</c:v>
                </c:pt>
                <c:pt idx="15357">
                  <c:v>10.230700000000001</c:v>
                </c:pt>
                <c:pt idx="15358">
                  <c:v>10.230700000000001</c:v>
                </c:pt>
                <c:pt idx="15359">
                  <c:v>10.230700000000001</c:v>
                </c:pt>
                <c:pt idx="15360">
                  <c:v>8.8666400000000003</c:v>
                </c:pt>
                <c:pt idx="15361">
                  <c:v>10.230700000000001</c:v>
                </c:pt>
                <c:pt idx="15362">
                  <c:v>9.5486900000000006</c:v>
                </c:pt>
                <c:pt idx="15363">
                  <c:v>9.5486900000000006</c:v>
                </c:pt>
                <c:pt idx="15364">
                  <c:v>8.18459</c:v>
                </c:pt>
                <c:pt idx="15365">
                  <c:v>9.5486900000000006</c:v>
                </c:pt>
                <c:pt idx="15366">
                  <c:v>9.5486900000000006</c:v>
                </c:pt>
                <c:pt idx="15367">
                  <c:v>10.230700000000001</c:v>
                </c:pt>
                <c:pt idx="15368">
                  <c:v>9.5486900000000006</c:v>
                </c:pt>
                <c:pt idx="15369">
                  <c:v>8.18459</c:v>
                </c:pt>
                <c:pt idx="15370">
                  <c:v>8.18459</c:v>
                </c:pt>
                <c:pt idx="15371">
                  <c:v>8.8666400000000003</c:v>
                </c:pt>
                <c:pt idx="15372">
                  <c:v>10.230700000000001</c:v>
                </c:pt>
                <c:pt idx="15373">
                  <c:v>8.8666400000000003</c:v>
                </c:pt>
                <c:pt idx="15374">
                  <c:v>8.8666400000000003</c:v>
                </c:pt>
                <c:pt idx="15375">
                  <c:v>8.8666400000000003</c:v>
                </c:pt>
                <c:pt idx="15376">
                  <c:v>8.18459</c:v>
                </c:pt>
                <c:pt idx="15377">
                  <c:v>10.230700000000001</c:v>
                </c:pt>
                <c:pt idx="15378">
                  <c:v>9.5486900000000006</c:v>
                </c:pt>
                <c:pt idx="15379">
                  <c:v>9.5486900000000006</c:v>
                </c:pt>
                <c:pt idx="15380">
                  <c:v>8.8666400000000003</c:v>
                </c:pt>
                <c:pt idx="15381">
                  <c:v>9.5486900000000006</c:v>
                </c:pt>
                <c:pt idx="15382">
                  <c:v>8.8666400000000003</c:v>
                </c:pt>
                <c:pt idx="15383">
                  <c:v>9.5486900000000006</c:v>
                </c:pt>
                <c:pt idx="15384">
                  <c:v>11.594799999999999</c:v>
                </c:pt>
                <c:pt idx="15385">
                  <c:v>11.594799999999999</c:v>
                </c:pt>
                <c:pt idx="15386">
                  <c:v>10.912800000000001</c:v>
                </c:pt>
                <c:pt idx="15387">
                  <c:v>10.912800000000001</c:v>
                </c:pt>
                <c:pt idx="15388">
                  <c:v>10.912800000000001</c:v>
                </c:pt>
                <c:pt idx="15389">
                  <c:v>10.230700000000001</c:v>
                </c:pt>
                <c:pt idx="15390">
                  <c:v>11.594799999999999</c:v>
                </c:pt>
                <c:pt idx="15391">
                  <c:v>12.276899999999999</c:v>
                </c:pt>
                <c:pt idx="15392">
                  <c:v>13.641</c:v>
                </c:pt>
                <c:pt idx="15393">
                  <c:v>14.323</c:v>
                </c:pt>
                <c:pt idx="15394">
                  <c:v>15.005100000000001</c:v>
                </c:pt>
                <c:pt idx="15395">
                  <c:v>15.005100000000001</c:v>
                </c:pt>
                <c:pt idx="15396">
                  <c:v>14.323</c:v>
                </c:pt>
                <c:pt idx="15397">
                  <c:v>15.005100000000001</c:v>
                </c:pt>
                <c:pt idx="15398">
                  <c:v>16.369199999999999</c:v>
                </c:pt>
                <c:pt idx="15399">
                  <c:v>15.687099999999999</c:v>
                </c:pt>
                <c:pt idx="15400">
                  <c:v>17.051200000000001</c:v>
                </c:pt>
                <c:pt idx="15401">
                  <c:v>16.369199999999999</c:v>
                </c:pt>
                <c:pt idx="15402">
                  <c:v>16.369199999999999</c:v>
                </c:pt>
                <c:pt idx="15403">
                  <c:v>16.369199999999999</c:v>
                </c:pt>
                <c:pt idx="15404">
                  <c:v>15.687099999999999</c:v>
                </c:pt>
                <c:pt idx="15405">
                  <c:v>16.369199999999999</c:v>
                </c:pt>
                <c:pt idx="15406">
                  <c:v>15.687099999999999</c:v>
                </c:pt>
                <c:pt idx="15407">
                  <c:v>13.641</c:v>
                </c:pt>
                <c:pt idx="15408">
                  <c:v>14.323</c:v>
                </c:pt>
                <c:pt idx="15409">
                  <c:v>15.005100000000001</c:v>
                </c:pt>
                <c:pt idx="15410">
                  <c:v>17.051200000000001</c:v>
                </c:pt>
                <c:pt idx="15411">
                  <c:v>17.7333</c:v>
                </c:pt>
                <c:pt idx="15412">
                  <c:v>17.051200000000001</c:v>
                </c:pt>
                <c:pt idx="15413">
                  <c:v>17.7333</c:v>
                </c:pt>
                <c:pt idx="15414">
                  <c:v>17.7333</c:v>
                </c:pt>
                <c:pt idx="15415">
                  <c:v>15.687099999999999</c:v>
                </c:pt>
                <c:pt idx="15416">
                  <c:v>17.051200000000001</c:v>
                </c:pt>
                <c:pt idx="15417">
                  <c:v>17.051200000000001</c:v>
                </c:pt>
                <c:pt idx="15418">
                  <c:v>15.687099999999999</c:v>
                </c:pt>
                <c:pt idx="15419">
                  <c:v>15.687099999999999</c:v>
                </c:pt>
                <c:pt idx="15420">
                  <c:v>15.687099999999999</c:v>
                </c:pt>
                <c:pt idx="15421">
                  <c:v>15.687099999999999</c:v>
                </c:pt>
                <c:pt idx="15422">
                  <c:v>15.687099999999999</c:v>
                </c:pt>
                <c:pt idx="15423">
                  <c:v>16.369199999999999</c:v>
                </c:pt>
                <c:pt idx="15424">
                  <c:v>16.369199999999999</c:v>
                </c:pt>
                <c:pt idx="15425">
                  <c:v>15.005100000000001</c:v>
                </c:pt>
                <c:pt idx="15426">
                  <c:v>15.687099999999999</c:v>
                </c:pt>
                <c:pt idx="15427">
                  <c:v>14.323</c:v>
                </c:pt>
                <c:pt idx="15428">
                  <c:v>12.276899999999999</c:v>
                </c:pt>
                <c:pt idx="15429">
                  <c:v>14.323</c:v>
                </c:pt>
                <c:pt idx="15430">
                  <c:v>13.641</c:v>
                </c:pt>
                <c:pt idx="15431">
                  <c:v>12.9589</c:v>
                </c:pt>
                <c:pt idx="15432">
                  <c:v>12.9589</c:v>
                </c:pt>
                <c:pt idx="15433">
                  <c:v>13.641</c:v>
                </c:pt>
                <c:pt idx="15434">
                  <c:v>12.9589</c:v>
                </c:pt>
                <c:pt idx="15435">
                  <c:v>12.9589</c:v>
                </c:pt>
                <c:pt idx="15436">
                  <c:v>11.594799999999999</c:v>
                </c:pt>
                <c:pt idx="15437">
                  <c:v>11.594799999999999</c:v>
                </c:pt>
                <c:pt idx="15438">
                  <c:v>10.230700000000001</c:v>
                </c:pt>
                <c:pt idx="15439">
                  <c:v>10.230700000000001</c:v>
                </c:pt>
                <c:pt idx="15440">
                  <c:v>9.5486900000000006</c:v>
                </c:pt>
                <c:pt idx="15441">
                  <c:v>9.5486900000000006</c:v>
                </c:pt>
                <c:pt idx="15442">
                  <c:v>10.912800000000001</c:v>
                </c:pt>
                <c:pt idx="15443">
                  <c:v>10.912800000000001</c:v>
                </c:pt>
                <c:pt idx="15444">
                  <c:v>9.5486900000000006</c:v>
                </c:pt>
                <c:pt idx="15445">
                  <c:v>7.5025399999999998</c:v>
                </c:pt>
                <c:pt idx="15446">
                  <c:v>6.1384400000000001</c:v>
                </c:pt>
                <c:pt idx="15447">
                  <c:v>6.8204900000000004</c:v>
                </c:pt>
                <c:pt idx="15448">
                  <c:v>7.5025399999999998</c:v>
                </c:pt>
                <c:pt idx="15449">
                  <c:v>7.5025399999999998</c:v>
                </c:pt>
                <c:pt idx="15450">
                  <c:v>7.5025399999999998</c:v>
                </c:pt>
                <c:pt idx="15451">
                  <c:v>7.5025399999999998</c:v>
                </c:pt>
                <c:pt idx="15452">
                  <c:v>7.5025399999999998</c:v>
                </c:pt>
                <c:pt idx="15453">
                  <c:v>8.18459</c:v>
                </c:pt>
                <c:pt idx="15454">
                  <c:v>8.8666400000000003</c:v>
                </c:pt>
                <c:pt idx="15455">
                  <c:v>10.912800000000001</c:v>
                </c:pt>
                <c:pt idx="15456">
                  <c:v>10.912800000000001</c:v>
                </c:pt>
                <c:pt idx="15457">
                  <c:v>12.276899999999999</c:v>
                </c:pt>
                <c:pt idx="15458">
                  <c:v>12.276899999999999</c:v>
                </c:pt>
                <c:pt idx="15459">
                  <c:v>10.230700000000001</c:v>
                </c:pt>
                <c:pt idx="15460">
                  <c:v>10.912800000000001</c:v>
                </c:pt>
                <c:pt idx="15461">
                  <c:v>12.276899999999999</c:v>
                </c:pt>
                <c:pt idx="15462">
                  <c:v>12.276899999999999</c:v>
                </c:pt>
                <c:pt idx="15463">
                  <c:v>12.276899999999999</c:v>
                </c:pt>
                <c:pt idx="15464">
                  <c:v>11.594799999999999</c:v>
                </c:pt>
                <c:pt idx="15465">
                  <c:v>10.912800000000001</c:v>
                </c:pt>
                <c:pt idx="15466">
                  <c:v>10.230700000000001</c:v>
                </c:pt>
                <c:pt idx="15467">
                  <c:v>9.5486900000000006</c:v>
                </c:pt>
                <c:pt idx="15468">
                  <c:v>9.5486900000000006</c:v>
                </c:pt>
                <c:pt idx="15469">
                  <c:v>8.8666400000000003</c:v>
                </c:pt>
                <c:pt idx="15470">
                  <c:v>8.18459</c:v>
                </c:pt>
                <c:pt idx="15471">
                  <c:v>7.5025399999999998</c:v>
                </c:pt>
                <c:pt idx="15472">
                  <c:v>7.5025399999999998</c:v>
                </c:pt>
                <c:pt idx="15473">
                  <c:v>7.5025399999999998</c:v>
                </c:pt>
                <c:pt idx="15474">
                  <c:v>6.1384400000000001</c:v>
                </c:pt>
                <c:pt idx="15475">
                  <c:v>6.8204900000000004</c:v>
                </c:pt>
                <c:pt idx="15476">
                  <c:v>7.5025399999999998</c:v>
                </c:pt>
                <c:pt idx="15477">
                  <c:v>8.18459</c:v>
                </c:pt>
                <c:pt idx="15478">
                  <c:v>8.18459</c:v>
                </c:pt>
                <c:pt idx="15479">
                  <c:v>7.5025399999999998</c:v>
                </c:pt>
                <c:pt idx="15480">
                  <c:v>8.8666400000000003</c:v>
                </c:pt>
                <c:pt idx="15481">
                  <c:v>8.8666400000000003</c:v>
                </c:pt>
                <c:pt idx="15482">
                  <c:v>9.5486900000000006</c:v>
                </c:pt>
                <c:pt idx="15483">
                  <c:v>9.5486900000000006</c:v>
                </c:pt>
                <c:pt idx="15484">
                  <c:v>10.230700000000001</c:v>
                </c:pt>
                <c:pt idx="15485">
                  <c:v>10.912800000000001</c:v>
                </c:pt>
                <c:pt idx="15486">
                  <c:v>11.594799999999999</c:v>
                </c:pt>
                <c:pt idx="15487">
                  <c:v>11.594799999999999</c:v>
                </c:pt>
                <c:pt idx="15488">
                  <c:v>12.276899999999999</c:v>
                </c:pt>
                <c:pt idx="15489">
                  <c:v>0</c:v>
                </c:pt>
                <c:pt idx="15490">
                  <c:v>0</c:v>
                </c:pt>
                <c:pt idx="15491">
                  <c:v>0</c:v>
                </c:pt>
                <c:pt idx="15492">
                  <c:v>0</c:v>
                </c:pt>
                <c:pt idx="15493">
                  <c:v>3.0313300000000001</c:v>
                </c:pt>
                <c:pt idx="15494">
                  <c:v>7.2558400000000001</c:v>
                </c:pt>
                <c:pt idx="15495">
                  <c:v>6.0358299999999998</c:v>
                </c:pt>
                <c:pt idx="15496">
                  <c:v>6.8720299999999996</c:v>
                </c:pt>
                <c:pt idx="15497">
                  <c:v>6.0092400000000001</c:v>
                </c:pt>
                <c:pt idx="15498">
                  <c:v>5.3285099999999996</c:v>
                </c:pt>
                <c:pt idx="15499">
                  <c:v>5.9934000000000003</c:v>
                </c:pt>
                <c:pt idx="15500">
                  <c:v>8.7162799999999994</c:v>
                </c:pt>
                <c:pt idx="15501">
                  <c:v>8.9743300000000001</c:v>
                </c:pt>
                <c:pt idx="15502">
                  <c:v>8.2840000000000007</c:v>
                </c:pt>
                <c:pt idx="15503">
                  <c:v>9.4016800000000007</c:v>
                </c:pt>
                <c:pt idx="15504">
                  <c:v>9.5614399999999993</c:v>
                </c:pt>
                <c:pt idx="15505">
                  <c:v>10.4701</c:v>
                </c:pt>
                <c:pt idx="15506">
                  <c:v>10.558</c:v>
                </c:pt>
                <c:pt idx="15507">
                  <c:v>12.276899999999999</c:v>
                </c:pt>
                <c:pt idx="15508">
                  <c:v>14.323</c:v>
                </c:pt>
                <c:pt idx="15509">
                  <c:v>15.005100000000001</c:v>
                </c:pt>
                <c:pt idx="15510">
                  <c:v>14.323</c:v>
                </c:pt>
                <c:pt idx="15511">
                  <c:v>12.9589</c:v>
                </c:pt>
                <c:pt idx="15512">
                  <c:v>13.641</c:v>
                </c:pt>
                <c:pt idx="15513">
                  <c:v>13.641</c:v>
                </c:pt>
                <c:pt idx="15514">
                  <c:v>15.005100000000001</c:v>
                </c:pt>
                <c:pt idx="15515">
                  <c:v>15.687099999999999</c:v>
                </c:pt>
                <c:pt idx="15516">
                  <c:v>17.051200000000001</c:v>
                </c:pt>
                <c:pt idx="15517">
                  <c:v>15.687099999999999</c:v>
                </c:pt>
                <c:pt idx="15518">
                  <c:v>15.005100000000001</c:v>
                </c:pt>
                <c:pt idx="15519">
                  <c:v>15.005100000000001</c:v>
                </c:pt>
                <c:pt idx="15520">
                  <c:v>13.641</c:v>
                </c:pt>
                <c:pt idx="15521">
                  <c:v>12.9589</c:v>
                </c:pt>
                <c:pt idx="15522">
                  <c:v>12.276899999999999</c:v>
                </c:pt>
                <c:pt idx="15523">
                  <c:v>10.912800000000001</c:v>
                </c:pt>
                <c:pt idx="15524">
                  <c:v>10.230700000000001</c:v>
                </c:pt>
                <c:pt idx="15525">
                  <c:v>8.8666400000000003</c:v>
                </c:pt>
                <c:pt idx="15526">
                  <c:v>8.8666400000000003</c:v>
                </c:pt>
                <c:pt idx="15527">
                  <c:v>8.8666400000000003</c:v>
                </c:pt>
                <c:pt idx="15528">
                  <c:v>8.8666400000000003</c:v>
                </c:pt>
                <c:pt idx="15529">
                  <c:v>10.230700000000001</c:v>
                </c:pt>
                <c:pt idx="15530">
                  <c:v>9.5486900000000006</c:v>
                </c:pt>
                <c:pt idx="15531">
                  <c:v>10.230700000000001</c:v>
                </c:pt>
                <c:pt idx="15532">
                  <c:v>9.5486900000000006</c:v>
                </c:pt>
                <c:pt idx="15533">
                  <c:v>8.18459</c:v>
                </c:pt>
                <c:pt idx="15534">
                  <c:v>8.8666400000000003</c:v>
                </c:pt>
                <c:pt idx="15535">
                  <c:v>8.8666400000000003</c:v>
                </c:pt>
                <c:pt idx="15536">
                  <c:v>8.8666400000000003</c:v>
                </c:pt>
                <c:pt idx="15537">
                  <c:v>8.8666400000000003</c:v>
                </c:pt>
                <c:pt idx="15538">
                  <c:v>9.5486900000000006</c:v>
                </c:pt>
                <c:pt idx="15539">
                  <c:v>10.230700000000001</c:v>
                </c:pt>
                <c:pt idx="15540">
                  <c:v>10.912800000000001</c:v>
                </c:pt>
                <c:pt idx="15541">
                  <c:v>10.912800000000001</c:v>
                </c:pt>
                <c:pt idx="15542">
                  <c:v>10.912800000000001</c:v>
                </c:pt>
                <c:pt idx="15543">
                  <c:v>11.594799999999999</c:v>
                </c:pt>
                <c:pt idx="15544">
                  <c:v>11.594799999999999</c:v>
                </c:pt>
                <c:pt idx="15545">
                  <c:v>12.9589</c:v>
                </c:pt>
                <c:pt idx="15546">
                  <c:v>12.276899999999999</c:v>
                </c:pt>
                <c:pt idx="15547">
                  <c:v>12.276899999999999</c:v>
                </c:pt>
                <c:pt idx="15548">
                  <c:v>11.594799999999999</c:v>
                </c:pt>
                <c:pt idx="15549">
                  <c:v>10.912800000000001</c:v>
                </c:pt>
                <c:pt idx="15550">
                  <c:v>11.594799999999999</c:v>
                </c:pt>
                <c:pt idx="15551">
                  <c:v>12.9589</c:v>
                </c:pt>
                <c:pt idx="15552">
                  <c:v>12.276899999999999</c:v>
                </c:pt>
                <c:pt idx="15553">
                  <c:v>12.9589</c:v>
                </c:pt>
                <c:pt idx="15554">
                  <c:v>12.9589</c:v>
                </c:pt>
                <c:pt idx="15555">
                  <c:v>14.323</c:v>
                </c:pt>
                <c:pt idx="15556">
                  <c:v>12.9589</c:v>
                </c:pt>
                <c:pt idx="15557">
                  <c:v>12.9589</c:v>
                </c:pt>
                <c:pt idx="15558">
                  <c:v>14.323</c:v>
                </c:pt>
                <c:pt idx="15559">
                  <c:v>14.323</c:v>
                </c:pt>
                <c:pt idx="15560">
                  <c:v>15.005100000000001</c:v>
                </c:pt>
                <c:pt idx="15561">
                  <c:v>15.005100000000001</c:v>
                </c:pt>
                <c:pt idx="15562">
                  <c:v>14.323</c:v>
                </c:pt>
                <c:pt idx="15563">
                  <c:v>13.641</c:v>
                </c:pt>
                <c:pt idx="15564">
                  <c:v>13.641</c:v>
                </c:pt>
                <c:pt idx="15565">
                  <c:v>13.641</c:v>
                </c:pt>
                <c:pt idx="15566">
                  <c:v>14.323</c:v>
                </c:pt>
                <c:pt idx="15567">
                  <c:v>13.641</c:v>
                </c:pt>
                <c:pt idx="15568">
                  <c:v>12.276899999999999</c:v>
                </c:pt>
                <c:pt idx="15569">
                  <c:v>12.276899999999999</c:v>
                </c:pt>
                <c:pt idx="15570">
                  <c:v>11.594799999999999</c:v>
                </c:pt>
                <c:pt idx="15571">
                  <c:v>11.594799999999999</c:v>
                </c:pt>
                <c:pt idx="15572">
                  <c:v>12.276899999999999</c:v>
                </c:pt>
                <c:pt idx="15573">
                  <c:v>11.594799999999999</c:v>
                </c:pt>
                <c:pt idx="15574">
                  <c:v>11.594799999999999</c:v>
                </c:pt>
                <c:pt idx="15575">
                  <c:v>10.912800000000001</c:v>
                </c:pt>
                <c:pt idx="15576">
                  <c:v>10.230700000000001</c:v>
                </c:pt>
                <c:pt idx="15577">
                  <c:v>9.5486900000000006</c:v>
                </c:pt>
                <c:pt idx="15578">
                  <c:v>8.18459</c:v>
                </c:pt>
                <c:pt idx="15579">
                  <c:v>8.8666400000000003</c:v>
                </c:pt>
                <c:pt idx="15580">
                  <c:v>8.8666400000000003</c:v>
                </c:pt>
                <c:pt idx="15581">
                  <c:v>8.8666400000000003</c:v>
                </c:pt>
                <c:pt idx="15582">
                  <c:v>10.230700000000001</c:v>
                </c:pt>
                <c:pt idx="15583">
                  <c:v>10.230700000000001</c:v>
                </c:pt>
                <c:pt idx="15584">
                  <c:v>10.230700000000001</c:v>
                </c:pt>
                <c:pt idx="15585">
                  <c:v>12.276899999999999</c:v>
                </c:pt>
                <c:pt idx="15586">
                  <c:v>10.230700000000001</c:v>
                </c:pt>
                <c:pt idx="15587">
                  <c:v>10.230700000000001</c:v>
                </c:pt>
                <c:pt idx="15588">
                  <c:v>10.230700000000001</c:v>
                </c:pt>
                <c:pt idx="15589">
                  <c:v>10.230700000000001</c:v>
                </c:pt>
                <c:pt idx="15590">
                  <c:v>11.594799999999999</c:v>
                </c:pt>
                <c:pt idx="15591">
                  <c:v>12.276899999999999</c:v>
                </c:pt>
                <c:pt idx="15592">
                  <c:v>12.276899999999999</c:v>
                </c:pt>
                <c:pt idx="15593">
                  <c:v>11.594799999999999</c:v>
                </c:pt>
                <c:pt idx="15594">
                  <c:v>12.276899999999999</c:v>
                </c:pt>
                <c:pt idx="15595">
                  <c:v>12.276899999999999</c:v>
                </c:pt>
                <c:pt idx="15596">
                  <c:v>10.912800000000001</c:v>
                </c:pt>
                <c:pt idx="15597">
                  <c:v>10.912800000000001</c:v>
                </c:pt>
                <c:pt idx="15598">
                  <c:v>13.641</c:v>
                </c:pt>
                <c:pt idx="15599">
                  <c:v>12.9589</c:v>
                </c:pt>
                <c:pt idx="15600">
                  <c:v>11.594799999999999</c:v>
                </c:pt>
                <c:pt idx="15601">
                  <c:v>13.641</c:v>
                </c:pt>
                <c:pt idx="15602">
                  <c:v>13.641</c:v>
                </c:pt>
                <c:pt idx="15603">
                  <c:v>14.323</c:v>
                </c:pt>
                <c:pt idx="15604">
                  <c:v>15.687099999999999</c:v>
                </c:pt>
                <c:pt idx="15605">
                  <c:v>16.369199999999999</c:v>
                </c:pt>
                <c:pt idx="15606">
                  <c:v>14.323</c:v>
                </c:pt>
                <c:pt idx="15607">
                  <c:v>15.005100000000001</c:v>
                </c:pt>
                <c:pt idx="15608">
                  <c:v>14.323</c:v>
                </c:pt>
                <c:pt idx="15609">
                  <c:v>14.323</c:v>
                </c:pt>
                <c:pt idx="15610">
                  <c:v>14.323</c:v>
                </c:pt>
                <c:pt idx="15611">
                  <c:v>15.005100000000001</c:v>
                </c:pt>
                <c:pt idx="15612">
                  <c:v>14.323</c:v>
                </c:pt>
                <c:pt idx="15613">
                  <c:v>15.005100000000001</c:v>
                </c:pt>
                <c:pt idx="15614">
                  <c:v>14.323</c:v>
                </c:pt>
                <c:pt idx="15615">
                  <c:v>12.276899999999999</c:v>
                </c:pt>
                <c:pt idx="15616">
                  <c:v>11.594799999999999</c:v>
                </c:pt>
                <c:pt idx="15617">
                  <c:v>11.594799999999999</c:v>
                </c:pt>
                <c:pt idx="15618">
                  <c:v>10.230700000000001</c:v>
                </c:pt>
                <c:pt idx="15619">
                  <c:v>10.230700000000001</c:v>
                </c:pt>
                <c:pt idx="15620">
                  <c:v>9.5486900000000006</c:v>
                </c:pt>
                <c:pt idx="15621">
                  <c:v>6.1384400000000001</c:v>
                </c:pt>
                <c:pt idx="15622">
                  <c:v>6.8204900000000004</c:v>
                </c:pt>
                <c:pt idx="15623">
                  <c:v>6.8204900000000004</c:v>
                </c:pt>
                <c:pt idx="15624">
                  <c:v>8.18459</c:v>
                </c:pt>
                <c:pt idx="15625">
                  <c:v>8.8666400000000003</c:v>
                </c:pt>
                <c:pt idx="15626">
                  <c:v>8.18459</c:v>
                </c:pt>
                <c:pt idx="15627">
                  <c:v>8.8666400000000003</c:v>
                </c:pt>
                <c:pt idx="15628">
                  <c:v>8.8666400000000003</c:v>
                </c:pt>
                <c:pt idx="15629">
                  <c:v>8.18459</c:v>
                </c:pt>
                <c:pt idx="15630">
                  <c:v>9.5486900000000006</c:v>
                </c:pt>
                <c:pt idx="15631">
                  <c:v>9.5486900000000006</c:v>
                </c:pt>
                <c:pt idx="15632">
                  <c:v>10.230700000000001</c:v>
                </c:pt>
                <c:pt idx="15633">
                  <c:v>10.230700000000001</c:v>
                </c:pt>
                <c:pt idx="15634">
                  <c:v>10.230700000000001</c:v>
                </c:pt>
                <c:pt idx="15635">
                  <c:v>10.912800000000001</c:v>
                </c:pt>
                <c:pt idx="15636">
                  <c:v>10.912800000000001</c:v>
                </c:pt>
                <c:pt idx="15637">
                  <c:v>12.276899999999999</c:v>
                </c:pt>
                <c:pt idx="15638">
                  <c:v>12.9589</c:v>
                </c:pt>
                <c:pt idx="15639">
                  <c:v>11.594799999999999</c:v>
                </c:pt>
                <c:pt idx="15640">
                  <c:v>11.594799999999999</c:v>
                </c:pt>
                <c:pt idx="15641">
                  <c:v>13.641</c:v>
                </c:pt>
                <c:pt idx="15642">
                  <c:v>12.276899999999999</c:v>
                </c:pt>
                <c:pt idx="15643">
                  <c:v>10.230700000000001</c:v>
                </c:pt>
                <c:pt idx="15644">
                  <c:v>10.912800000000001</c:v>
                </c:pt>
                <c:pt idx="15645">
                  <c:v>10.912800000000001</c:v>
                </c:pt>
                <c:pt idx="15646">
                  <c:v>11.594799999999999</c:v>
                </c:pt>
                <c:pt idx="15647">
                  <c:v>10.912800000000001</c:v>
                </c:pt>
                <c:pt idx="15648">
                  <c:v>10.230700000000001</c:v>
                </c:pt>
                <c:pt idx="15649">
                  <c:v>10.230700000000001</c:v>
                </c:pt>
                <c:pt idx="15650">
                  <c:v>9.5486900000000006</c:v>
                </c:pt>
                <c:pt idx="15651">
                  <c:v>9.5486900000000006</c:v>
                </c:pt>
                <c:pt idx="15652">
                  <c:v>10.912800000000001</c:v>
                </c:pt>
                <c:pt idx="15653">
                  <c:v>9.5486900000000006</c:v>
                </c:pt>
                <c:pt idx="15654">
                  <c:v>9.5486900000000006</c:v>
                </c:pt>
                <c:pt idx="15655">
                  <c:v>8.8666400000000003</c:v>
                </c:pt>
                <c:pt idx="15656">
                  <c:v>10.912800000000001</c:v>
                </c:pt>
                <c:pt idx="15657">
                  <c:v>10.912800000000001</c:v>
                </c:pt>
                <c:pt idx="15658">
                  <c:v>10.912800000000001</c:v>
                </c:pt>
                <c:pt idx="15659">
                  <c:v>9.5486900000000006</c:v>
                </c:pt>
                <c:pt idx="15660">
                  <c:v>9.5486900000000006</c:v>
                </c:pt>
                <c:pt idx="15661">
                  <c:v>10.230700000000001</c:v>
                </c:pt>
                <c:pt idx="15662">
                  <c:v>9.5486900000000006</c:v>
                </c:pt>
                <c:pt idx="15663">
                  <c:v>8.8666400000000003</c:v>
                </c:pt>
                <c:pt idx="15664">
                  <c:v>8.8666400000000003</c:v>
                </c:pt>
                <c:pt idx="15665">
                  <c:v>0</c:v>
                </c:pt>
                <c:pt idx="15666">
                  <c:v>0</c:v>
                </c:pt>
                <c:pt idx="15667">
                  <c:v>0</c:v>
                </c:pt>
                <c:pt idx="15668">
                  <c:v>3.1430799999999999</c:v>
                </c:pt>
                <c:pt idx="15669">
                  <c:v>7.4676900000000002</c:v>
                </c:pt>
                <c:pt idx="15670">
                  <c:v>10.302899999999999</c:v>
                </c:pt>
                <c:pt idx="15671">
                  <c:v>10.5472</c:v>
                </c:pt>
                <c:pt idx="15672">
                  <c:v>10.704800000000001</c:v>
                </c:pt>
                <c:pt idx="15673">
                  <c:v>12.2037</c:v>
                </c:pt>
                <c:pt idx="15674">
                  <c:v>12.179399999999999</c:v>
                </c:pt>
                <c:pt idx="15675">
                  <c:v>12.179399999999999</c:v>
                </c:pt>
                <c:pt idx="15676">
                  <c:v>11.1479</c:v>
                </c:pt>
                <c:pt idx="15677">
                  <c:v>11.2118</c:v>
                </c:pt>
                <c:pt idx="15678">
                  <c:v>10.399699999999999</c:v>
                </c:pt>
                <c:pt idx="15679">
                  <c:v>10.5055</c:v>
                </c:pt>
                <c:pt idx="15680">
                  <c:v>10.597899999999999</c:v>
                </c:pt>
                <c:pt idx="15681">
                  <c:v>10.6793</c:v>
                </c:pt>
                <c:pt idx="15682">
                  <c:v>10.230700000000001</c:v>
                </c:pt>
                <c:pt idx="15683">
                  <c:v>11.594799999999999</c:v>
                </c:pt>
                <c:pt idx="15684">
                  <c:v>13.641</c:v>
                </c:pt>
                <c:pt idx="15685">
                  <c:v>12.9589</c:v>
                </c:pt>
                <c:pt idx="15686">
                  <c:v>12.9589</c:v>
                </c:pt>
                <c:pt idx="15687">
                  <c:v>12.276899999999999</c:v>
                </c:pt>
                <c:pt idx="15688">
                  <c:v>13.641</c:v>
                </c:pt>
                <c:pt idx="15689">
                  <c:v>14.323</c:v>
                </c:pt>
                <c:pt idx="15690">
                  <c:v>14.323</c:v>
                </c:pt>
                <c:pt idx="15691">
                  <c:v>13.641</c:v>
                </c:pt>
                <c:pt idx="15692">
                  <c:v>14.323</c:v>
                </c:pt>
                <c:pt idx="15693">
                  <c:v>15.687099999999999</c:v>
                </c:pt>
                <c:pt idx="15694">
                  <c:v>15.687099999999999</c:v>
                </c:pt>
                <c:pt idx="15695">
                  <c:v>15.687099999999999</c:v>
                </c:pt>
                <c:pt idx="15696">
                  <c:v>15.005100000000001</c:v>
                </c:pt>
                <c:pt idx="15697">
                  <c:v>14.323</c:v>
                </c:pt>
                <c:pt idx="15698">
                  <c:v>15.005100000000001</c:v>
                </c:pt>
                <c:pt idx="15699">
                  <c:v>14.323</c:v>
                </c:pt>
                <c:pt idx="15700">
                  <c:v>13.641</c:v>
                </c:pt>
                <c:pt idx="15701">
                  <c:v>12.9589</c:v>
                </c:pt>
                <c:pt idx="15702">
                  <c:v>12.9589</c:v>
                </c:pt>
                <c:pt idx="15703">
                  <c:v>12.276899999999999</c:v>
                </c:pt>
                <c:pt idx="15704">
                  <c:v>12.276899999999999</c:v>
                </c:pt>
                <c:pt idx="15705">
                  <c:v>12.9589</c:v>
                </c:pt>
                <c:pt idx="15706">
                  <c:v>11.594799999999999</c:v>
                </c:pt>
                <c:pt idx="15707">
                  <c:v>10.912800000000001</c:v>
                </c:pt>
                <c:pt idx="15708">
                  <c:v>8.8666400000000003</c:v>
                </c:pt>
                <c:pt idx="15709">
                  <c:v>9.5486900000000006</c:v>
                </c:pt>
                <c:pt idx="15710">
                  <c:v>8.18459</c:v>
                </c:pt>
                <c:pt idx="15711">
                  <c:v>8.18459</c:v>
                </c:pt>
                <c:pt idx="15712">
                  <c:v>8.18459</c:v>
                </c:pt>
                <c:pt idx="15713">
                  <c:v>8.8666400000000003</c:v>
                </c:pt>
                <c:pt idx="15714">
                  <c:v>8.8666400000000003</c:v>
                </c:pt>
                <c:pt idx="15715">
                  <c:v>8.8666400000000003</c:v>
                </c:pt>
                <c:pt idx="15716">
                  <c:v>9.5486900000000006</c:v>
                </c:pt>
                <c:pt idx="15717">
                  <c:v>10.230700000000001</c:v>
                </c:pt>
                <c:pt idx="15718">
                  <c:v>9.5486900000000006</c:v>
                </c:pt>
                <c:pt idx="15719">
                  <c:v>10.230700000000001</c:v>
                </c:pt>
                <c:pt idx="15720">
                  <c:v>10.912800000000001</c:v>
                </c:pt>
                <c:pt idx="15721">
                  <c:v>9.5486900000000006</c:v>
                </c:pt>
                <c:pt idx="15722">
                  <c:v>9.5486900000000006</c:v>
                </c:pt>
                <c:pt idx="15723">
                  <c:v>9.5486900000000006</c:v>
                </c:pt>
                <c:pt idx="15724">
                  <c:v>10.230700000000001</c:v>
                </c:pt>
                <c:pt idx="15725">
                  <c:v>10.230700000000001</c:v>
                </c:pt>
                <c:pt idx="15726">
                  <c:v>10.912800000000001</c:v>
                </c:pt>
                <c:pt idx="15727">
                  <c:v>11.594799999999999</c:v>
                </c:pt>
                <c:pt idx="15728">
                  <c:v>10.912800000000001</c:v>
                </c:pt>
                <c:pt idx="15729">
                  <c:v>11.594799999999999</c:v>
                </c:pt>
                <c:pt idx="15730">
                  <c:v>10.912800000000001</c:v>
                </c:pt>
                <c:pt idx="15731">
                  <c:v>11.594799999999999</c:v>
                </c:pt>
                <c:pt idx="15732">
                  <c:v>11.594799999999999</c:v>
                </c:pt>
                <c:pt idx="15733">
                  <c:v>12.276899999999999</c:v>
                </c:pt>
                <c:pt idx="15734">
                  <c:v>11.594799999999999</c:v>
                </c:pt>
                <c:pt idx="15735">
                  <c:v>10.912800000000001</c:v>
                </c:pt>
                <c:pt idx="15736">
                  <c:v>9.5486900000000006</c:v>
                </c:pt>
                <c:pt idx="15737">
                  <c:v>9.5486900000000006</c:v>
                </c:pt>
                <c:pt idx="15738">
                  <c:v>9.5486900000000006</c:v>
                </c:pt>
                <c:pt idx="15739">
                  <c:v>9.5486900000000006</c:v>
                </c:pt>
                <c:pt idx="15740">
                  <c:v>8.8666400000000003</c:v>
                </c:pt>
                <c:pt idx="15741">
                  <c:v>8.18459</c:v>
                </c:pt>
                <c:pt idx="15742">
                  <c:v>9.5486900000000006</c:v>
                </c:pt>
                <c:pt idx="15743">
                  <c:v>8.18459</c:v>
                </c:pt>
                <c:pt idx="15744">
                  <c:v>8.18459</c:v>
                </c:pt>
                <c:pt idx="15745">
                  <c:v>8.8666400000000003</c:v>
                </c:pt>
                <c:pt idx="15746">
                  <c:v>8.18459</c:v>
                </c:pt>
                <c:pt idx="15747">
                  <c:v>10.230700000000001</c:v>
                </c:pt>
                <c:pt idx="15748">
                  <c:v>11.594799999999999</c:v>
                </c:pt>
                <c:pt idx="15749">
                  <c:v>12.276899999999999</c:v>
                </c:pt>
                <c:pt idx="15750">
                  <c:v>10.912800000000001</c:v>
                </c:pt>
                <c:pt idx="15751">
                  <c:v>12.276899999999999</c:v>
                </c:pt>
                <c:pt idx="15752">
                  <c:v>12.9589</c:v>
                </c:pt>
                <c:pt idx="15753">
                  <c:v>12.9589</c:v>
                </c:pt>
                <c:pt idx="15754">
                  <c:v>13.641</c:v>
                </c:pt>
                <c:pt idx="15755">
                  <c:v>12.9589</c:v>
                </c:pt>
                <c:pt idx="15756">
                  <c:v>12.276899999999999</c:v>
                </c:pt>
                <c:pt idx="15757">
                  <c:v>12.9589</c:v>
                </c:pt>
                <c:pt idx="15758">
                  <c:v>13.641</c:v>
                </c:pt>
                <c:pt idx="15759">
                  <c:v>13.641</c:v>
                </c:pt>
                <c:pt idx="15760">
                  <c:v>12.9589</c:v>
                </c:pt>
                <c:pt idx="15761">
                  <c:v>12.276899999999999</c:v>
                </c:pt>
                <c:pt idx="15762">
                  <c:v>12.276899999999999</c:v>
                </c:pt>
                <c:pt idx="15763">
                  <c:v>12.9589</c:v>
                </c:pt>
                <c:pt idx="15764">
                  <c:v>11.594799999999999</c:v>
                </c:pt>
                <c:pt idx="15765">
                  <c:v>11.594799999999999</c:v>
                </c:pt>
                <c:pt idx="15766">
                  <c:v>10.230700000000001</c:v>
                </c:pt>
                <c:pt idx="15767">
                  <c:v>9.5486900000000006</c:v>
                </c:pt>
                <c:pt idx="15768">
                  <c:v>10.230700000000001</c:v>
                </c:pt>
                <c:pt idx="15769">
                  <c:v>9.5486900000000006</c:v>
                </c:pt>
                <c:pt idx="15770">
                  <c:v>9.5486900000000006</c:v>
                </c:pt>
                <c:pt idx="15771">
                  <c:v>10.912800000000001</c:v>
                </c:pt>
                <c:pt idx="15772">
                  <c:v>10.912800000000001</c:v>
                </c:pt>
                <c:pt idx="15773">
                  <c:v>10.912800000000001</c:v>
                </c:pt>
                <c:pt idx="15774">
                  <c:v>10.230700000000001</c:v>
                </c:pt>
                <c:pt idx="15775">
                  <c:v>10.230700000000001</c:v>
                </c:pt>
                <c:pt idx="15776">
                  <c:v>10.912800000000001</c:v>
                </c:pt>
                <c:pt idx="15777">
                  <c:v>11.594799999999999</c:v>
                </c:pt>
                <c:pt idx="15778">
                  <c:v>10.912800000000001</c:v>
                </c:pt>
                <c:pt idx="15779">
                  <c:v>10.230700000000001</c:v>
                </c:pt>
                <c:pt idx="15780">
                  <c:v>9.5486900000000006</c:v>
                </c:pt>
                <c:pt idx="15781">
                  <c:v>9.5486900000000006</c:v>
                </c:pt>
                <c:pt idx="15782">
                  <c:v>8.18459</c:v>
                </c:pt>
                <c:pt idx="15783">
                  <c:v>7.5025399999999998</c:v>
                </c:pt>
                <c:pt idx="15784">
                  <c:v>7.5025399999999998</c:v>
                </c:pt>
                <c:pt idx="15785">
                  <c:v>6.8204900000000004</c:v>
                </c:pt>
                <c:pt idx="15786">
                  <c:v>6.1384400000000001</c:v>
                </c:pt>
                <c:pt idx="15787">
                  <c:v>7.5025399999999998</c:v>
                </c:pt>
                <c:pt idx="15788">
                  <c:v>6.8204900000000004</c:v>
                </c:pt>
                <c:pt idx="15789">
                  <c:v>6.1384400000000001</c:v>
                </c:pt>
                <c:pt idx="15790">
                  <c:v>6.8204900000000004</c:v>
                </c:pt>
                <c:pt idx="15791">
                  <c:v>6.8204900000000004</c:v>
                </c:pt>
                <c:pt idx="15792">
                  <c:v>6.1384400000000001</c:v>
                </c:pt>
                <c:pt idx="15793">
                  <c:v>4.7743399999999996</c:v>
                </c:pt>
                <c:pt idx="15794">
                  <c:v>4.0922900000000002</c:v>
                </c:pt>
                <c:pt idx="15795">
                  <c:v>4.0922900000000002</c:v>
                </c:pt>
                <c:pt idx="15796">
                  <c:v>4.0922900000000002</c:v>
                </c:pt>
                <c:pt idx="15797">
                  <c:v>3.41025</c:v>
                </c:pt>
                <c:pt idx="15798">
                  <c:v>4.0922900000000002</c:v>
                </c:pt>
                <c:pt idx="15799">
                  <c:v>4.0922900000000002</c:v>
                </c:pt>
                <c:pt idx="15800">
                  <c:v>4.7743399999999996</c:v>
                </c:pt>
                <c:pt idx="15801">
                  <c:v>4.7743399999999996</c:v>
                </c:pt>
                <c:pt idx="15802">
                  <c:v>6.1384400000000001</c:v>
                </c:pt>
                <c:pt idx="15803">
                  <c:v>5.4563899999999999</c:v>
                </c:pt>
                <c:pt idx="15804">
                  <c:v>6.1384400000000001</c:v>
                </c:pt>
                <c:pt idx="15805">
                  <c:v>6.1384400000000001</c:v>
                </c:pt>
                <c:pt idx="15806">
                  <c:v>7.5025399999999998</c:v>
                </c:pt>
                <c:pt idx="15807">
                  <c:v>8.18459</c:v>
                </c:pt>
                <c:pt idx="15808">
                  <c:v>8.8666400000000003</c:v>
                </c:pt>
                <c:pt idx="15809">
                  <c:v>9.5486900000000006</c:v>
                </c:pt>
                <c:pt idx="15810">
                  <c:v>9.5486900000000006</c:v>
                </c:pt>
                <c:pt idx="15811">
                  <c:v>10.230700000000001</c:v>
                </c:pt>
                <c:pt idx="15812">
                  <c:v>11.594799999999999</c:v>
                </c:pt>
                <c:pt idx="15813">
                  <c:v>12.9589</c:v>
                </c:pt>
                <c:pt idx="15814">
                  <c:v>14.323</c:v>
                </c:pt>
                <c:pt idx="15815">
                  <c:v>14.323</c:v>
                </c:pt>
                <c:pt idx="15816">
                  <c:v>16.369199999999999</c:v>
                </c:pt>
                <c:pt idx="15817">
                  <c:v>15.687099999999999</c:v>
                </c:pt>
                <c:pt idx="15818">
                  <c:v>15.687099999999999</c:v>
                </c:pt>
                <c:pt idx="15819">
                  <c:v>15.687099999999999</c:v>
                </c:pt>
                <c:pt idx="15820">
                  <c:v>15.005100000000001</c:v>
                </c:pt>
                <c:pt idx="15821">
                  <c:v>15.005100000000001</c:v>
                </c:pt>
                <c:pt idx="15822">
                  <c:v>14.323</c:v>
                </c:pt>
                <c:pt idx="15823">
                  <c:v>12.276899999999999</c:v>
                </c:pt>
                <c:pt idx="15824">
                  <c:v>12.276899999999999</c:v>
                </c:pt>
                <c:pt idx="15825">
                  <c:v>11.594799999999999</c:v>
                </c:pt>
                <c:pt idx="15826">
                  <c:v>10.230700000000001</c:v>
                </c:pt>
                <c:pt idx="15827">
                  <c:v>10.912800000000001</c:v>
                </c:pt>
                <c:pt idx="15828">
                  <c:v>10.912800000000001</c:v>
                </c:pt>
                <c:pt idx="15829">
                  <c:v>10.230700000000001</c:v>
                </c:pt>
                <c:pt idx="15830">
                  <c:v>10.912800000000001</c:v>
                </c:pt>
                <c:pt idx="15831">
                  <c:v>8.8666400000000003</c:v>
                </c:pt>
                <c:pt idx="15832">
                  <c:v>8.8666400000000003</c:v>
                </c:pt>
                <c:pt idx="15833">
                  <c:v>7.5025399999999998</c:v>
                </c:pt>
                <c:pt idx="15834">
                  <c:v>7.5025399999999998</c:v>
                </c:pt>
                <c:pt idx="15835">
                  <c:v>8.8666400000000003</c:v>
                </c:pt>
                <c:pt idx="15836">
                  <c:v>9.5486900000000006</c:v>
                </c:pt>
                <c:pt idx="15837">
                  <c:v>10.230700000000001</c:v>
                </c:pt>
                <c:pt idx="15838">
                  <c:v>10.912800000000001</c:v>
                </c:pt>
                <c:pt idx="15839">
                  <c:v>0</c:v>
                </c:pt>
                <c:pt idx="15840">
                  <c:v>19.769500000000001</c:v>
                </c:pt>
                <c:pt idx="15841">
                  <c:v>10.8262</c:v>
                </c:pt>
                <c:pt idx="15842">
                  <c:v>7.4950400000000004</c:v>
                </c:pt>
                <c:pt idx="15843">
                  <c:v>5.7075199999999997</c:v>
                </c:pt>
                <c:pt idx="15844">
                  <c:v>4.5929200000000003</c:v>
                </c:pt>
                <c:pt idx="15845">
                  <c:v>5.7800799999999999</c:v>
                </c:pt>
                <c:pt idx="15846">
                  <c:v>4.96638</c:v>
                </c:pt>
                <c:pt idx="15847">
                  <c:v>5.8170500000000001</c:v>
                </c:pt>
                <c:pt idx="15848">
                  <c:v>6.4833600000000002</c:v>
                </c:pt>
                <c:pt idx="15849">
                  <c:v>5.8394599999999999</c:v>
                </c:pt>
                <c:pt idx="15850">
                  <c:v>6.3842299999999996</c:v>
                </c:pt>
                <c:pt idx="15851">
                  <c:v>5.8544999999999998</c:v>
                </c:pt>
                <c:pt idx="15852">
                  <c:v>5.4130900000000004</c:v>
                </c:pt>
                <c:pt idx="15853">
                  <c:v>6.71143</c:v>
                </c:pt>
                <c:pt idx="15854">
                  <c:v>7.0556799999999997</c:v>
                </c:pt>
                <c:pt idx="15855">
                  <c:v>8.0846300000000006</c:v>
                </c:pt>
                <c:pt idx="15856">
                  <c:v>8.3092299999999994</c:v>
                </c:pt>
                <c:pt idx="15857">
                  <c:v>8.8666400000000003</c:v>
                </c:pt>
                <c:pt idx="15858">
                  <c:v>8.18459</c:v>
                </c:pt>
                <c:pt idx="15859">
                  <c:v>10.230700000000001</c:v>
                </c:pt>
                <c:pt idx="15860">
                  <c:v>10.912800000000001</c:v>
                </c:pt>
                <c:pt idx="15861">
                  <c:v>11.594799999999999</c:v>
                </c:pt>
                <c:pt idx="15862">
                  <c:v>11.594799999999999</c:v>
                </c:pt>
                <c:pt idx="15863">
                  <c:v>10.912800000000001</c:v>
                </c:pt>
                <c:pt idx="15864">
                  <c:v>14.323</c:v>
                </c:pt>
                <c:pt idx="15865">
                  <c:v>13.641</c:v>
                </c:pt>
                <c:pt idx="15866">
                  <c:v>14.323</c:v>
                </c:pt>
                <c:pt idx="15867">
                  <c:v>15.005100000000001</c:v>
                </c:pt>
                <c:pt idx="15868">
                  <c:v>14.323</c:v>
                </c:pt>
                <c:pt idx="15869">
                  <c:v>14.323</c:v>
                </c:pt>
                <c:pt idx="15870">
                  <c:v>15.005100000000001</c:v>
                </c:pt>
                <c:pt idx="15871">
                  <c:v>13.641</c:v>
                </c:pt>
                <c:pt idx="15872">
                  <c:v>12.276899999999999</c:v>
                </c:pt>
                <c:pt idx="15873">
                  <c:v>12.276899999999999</c:v>
                </c:pt>
                <c:pt idx="15874">
                  <c:v>12.276899999999999</c:v>
                </c:pt>
                <c:pt idx="15875">
                  <c:v>12.276899999999999</c:v>
                </c:pt>
                <c:pt idx="15876">
                  <c:v>13.641</c:v>
                </c:pt>
                <c:pt idx="15877">
                  <c:v>12.9589</c:v>
                </c:pt>
                <c:pt idx="15878">
                  <c:v>13.641</c:v>
                </c:pt>
                <c:pt idx="15879">
                  <c:v>15.005100000000001</c:v>
                </c:pt>
                <c:pt idx="15880">
                  <c:v>15.687099999999999</c:v>
                </c:pt>
                <c:pt idx="15881">
                  <c:v>15.687099999999999</c:v>
                </c:pt>
                <c:pt idx="15882">
                  <c:v>13.641</c:v>
                </c:pt>
                <c:pt idx="15883">
                  <c:v>12.276899999999999</c:v>
                </c:pt>
                <c:pt idx="15884">
                  <c:v>11.594799999999999</c:v>
                </c:pt>
                <c:pt idx="15885">
                  <c:v>12.276899999999999</c:v>
                </c:pt>
                <c:pt idx="15886">
                  <c:v>12.276899999999999</c:v>
                </c:pt>
                <c:pt idx="15887">
                  <c:v>12.276899999999999</c:v>
                </c:pt>
                <c:pt idx="15888">
                  <c:v>12.276899999999999</c:v>
                </c:pt>
                <c:pt idx="15889">
                  <c:v>13.641</c:v>
                </c:pt>
                <c:pt idx="15890">
                  <c:v>12.9589</c:v>
                </c:pt>
                <c:pt idx="15891">
                  <c:v>13.641</c:v>
                </c:pt>
                <c:pt idx="15892">
                  <c:v>12.276899999999999</c:v>
                </c:pt>
                <c:pt idx="15893">
                  <c:v>11.594799999999999</c:v>
                </c:pt>
                <c:pt idx="15894">
                  <c:v>10.912800000000001</c:v>
                </c:pt>
                <c:pt idx="15895">
                  <c:v>10.912800000000001</c:v>
                </c:pt>
                <c:pt idx="15896">
                  <c:v>9.5486900000000006</c:v>
                </c:pt>
                <c:pt idx="15897">
                  <c:v>9.5486900000000006</c:v>
                </c:pt>
                <c:pt idx="15898">
                  <c:v>10.230700000000001</c:v>
                </c:pt>
                <c:pt idx="15899">
                  <c:v>10.912800000000001</c:v>
                </c:pt>
                <c:pt idx="15900">
                  <c:v>11.594799999999999</c:v>
                </c:pt>
                <c:pt idx="15901">
                  <c:v>12.276899999999999</c:v>
                </c:pt>
                <c:pt idx="15902">
                  <c:v>12.9589</c:v>
                </c:pt>
                <c:pt idx="15903">
                  <c:v>13.641</c:v>
                </c:pt>
                <c:pt idx="15904">
                  <c:v>13.641</c:v>
                </c:pt>
                <c:pt idx="15905">
                  <c:v>12.9589</c:v>
                </c:pt>
                <c:pt idx="15906">
                  <c:v>12.9589</c:v>
                </c:pt>
                <c:pt idx="15907">
                  <c:v>10.912800000000001</c:v>
                </c:pt>
                <c:pt idx="15908">
                  <c:v>10.912800000000001</c:v>
                </c:pt>
                <c:pt idx="15909">
                  <c:v>10.230700000000001</c:v>
                </c:pt>
                <c:pt idx="15910">
                  <c:v>10.912800000000001</c:v>
                </c:pt>
                <c:pt idx="15911">
                  <c:v>10.230700000000001</c:v>
                </c:pt>
                <c:pt idx="15912">
                  <c:v>10.912800000000001</c:v>
                </c:pt>
                <c:pt idx="15913">
                  <c:v>9.5486900000000006</c:v>
                </c:pt>
                <c:pt idx="15914">
                  <c:v>9.5486900000000006</c:v>
                </c:pt>
                <c:pt idx="15915">
                  <c:v>10.230700000000001</c:v>
                </c:pt>
                <c:pt idx="15916">
                  <c:v>9.5486900000000006</c:v>
                </c:pt>
                <c:pt idx="15917">
                  <c:v>9.5486900000000006</c:v>
                </c:pt>
                <c:pt idx="15918">
                  <c:v>8.8666400000000003</c:v>
                </c:pt>
                <c:pt idx="15919">
                  <c:v>8.8666400000000003</c:v>
                </c:pt>
                <c:pt idx="15920">
                  <c:v>7.5025399999999998</c:v>
                </c:pt>
                <c:pt idx="15921">
                  <c:v>8.18459</c:v>
                </c:pt>
                <c:pt idx="15922">
                  <c:v>8.18459</c:v>
                </c:pt>
                <c:pt idx="15923">
                  <c:v>8.18459</c:v>
                </c:pt>
                <c:pt idx="15924">
                  <c:v>8.8666400000000003</c:v>
                </c:pt>
                <c:pt idx="15925">
                  <c:v>9.5486900000000006</c:v>
                </c:pt>
                <c:pt idx="15926">
                  <c:v>9.5486900000000006</c:v>
                </c:pt>
                <c:pt idx="15927">
                  <c:v>9.5486900000000006</c:v>
                </c:pt>
                <c:pt idx="15928">
                  <c:v>10.912800000000001</c:v>
                </c:pt>
                <c:pt idx="15929">
                  <c:v>9.5486900000000006</c:v>
                </c:pt>
                <c:pt idx="15930">
                  <c:v>10.230700000000001</c:v>
                </c:pt>
                <c:pt idx="15931">
                  <c:v>10.912800000000001</c:v>
                </c:pt>
                <c:pt idx="15932">
                  <c:v>9.5486900000000006</c:v>
                </c:pt>
                <c:pt idx="15933">
                  <c:v>12.276899999999999</c:v>
                </c:pt>
                <c:pt idx="15934">
                  <c:v>12.276899999999999</c:v>
                </c:pt>
                <c:pt idx="15935">
                  <c:v>12.9589</c:v>
                </c:pt>
                <c:pt idx="15936">
                  <c:v>12.9589</c:v>
                </c:pt>
                <c:pt idx="15937">
                  <c:v>12.9589</c:v>
                </c:pt>
                <c:pt idx="15938">
                  <c:v>13.641</c:v>
                </c:pt>
                <c:pt idx="15939">
                  <c:v>14.323</c:v>
                </c:pt>
                <c:pt idx="15940">
                  <c:v>15.687099999999999</c:v>
                </c:pt>
                <c:pt idx="15941">
                  <c:v>15.005100000000001</c:v>
                </c:pt>
                <c:pt idx="15942">
                  <c:v>15.005100000000001</c:v>
                </c:pt>
                <c:pt idx="15943">
                  <c:v>15.687099999999999</c:v>
                </c:pt>
                <c:pt idx="15944">
                  <c:v>15.687099999999999</c:v>
                </c:pt>
                <c:pt idx="15945">
                  <c:v>15.687099999999999</c:v>
                </c:pt>
                <c:pt idx="15946">
                  <c:v>16.369199999999999</c:v>
                </c:pt>
                <c:pt idx="15947">
                  <c:v>16.369199999999999</c:v>
                </c:pt>
                <c:pt idx="15948">
                  <c:v>16.369199999999999</c:v>
                </c:pt>
                <c:pt idx="15949">
                  <c:v>16.369199999999999</c:v>
                </c:pt>
                <c:pt idx="15950">
                  <c:v>15.005100000000001</c:v>
                </c:pt>
                <c:pt idx="15951">
                  <c:v>13.641</c:v>
                </c:pt>
                <c:pt idx="15952">
                  <c:v>12.9589</c:v>
                </c:pt>
                <c:pt idx="15953">
                  <c:v>12.9589</c:v>
                </c:pt>
                <c:pt idx="15954">
                  <c:v>12.9589</c:v>
                </c:pt>
                <c:pt idx="15955">
                  <c:v>12.9589</c:v>
                </c:pt>
                <c:pt idx="15956">
                  <c:v>12.9589</c:v>
                </c:pt>
                <c:pt idx="15957">
                  <c:v>12.9589</c:v>
                </c:pt>
                <c:pt idx="15958">
                  <c:v>14.323</c:v>
                </c:pt>
                <c:pt idx="15959">
                  <c:v>15.005100000000001</c:v>
                </c:pt>
                <c:pt idx="15960">
                  <c:v>14.323</c:v>
                </c:pt>
                <c:pt idx="15961">
                  <c:v>15.687099999999999</c:v>
                </c:pt>
                <c:pt idx="15962">
                  <c:v>15.687099999999999</c:v>
                </c:pt>
                <c:pt idx="15963">
                  <c:v>14.323</c:v>
                </c:pt>
                <c:pt idx="15964">
                  <c:v>13.641</c:v>
                </c:pt>
                <c:pt idx="15965">
                  <c:v>12.9589</c:v>
                </c:pt>
                <c:pt idx="15966">
                  <c:v>13.641</c:v>
                </c:pt>
                <c:pt idx="15967">
                  <c:v>11.594799999999999</c:v>
                </c:pt>
                <c:pt idx="15968">
                  <c:v>11.594799999999999</c:v>
                </c:pt>
                <c:pt idx="15969">
                  <c:v>12.9589</c:v>
                </c:pt>
                <c:pt idx="15970">
                  <c:v>11.594799999999999</c:v>
                </c:pt>
                <c:pt idx="15971">
                  <c:v>11.594799999999999</c:v>
                </c:pt>
                <c:pt idx="15972">
                  <c:v>11.594799999999999</c:v>
                </c:pt>
                <c:pt idx="15973">
                  <c:v>12.276899999999999</c:v>
                </c:pt>
                <c:pt idx="15974">
                  <c:v>11.594799999999999</c:v>
                </c:pt>
                <c:pt idx="15975">
                  <c:v>10.912800000000001</c:v>
                </c:pt>
                <c:pt idx="15976">
                  <c:v>9.5486900000000006</c:v>
                </c:pt>
                <c:pt idx="15977">
                  <c:v>8.8666400000000003</c:v>
                </c:pt>
                <c:pt idx="15978">
                  <c:v>9.5486900000000006</c:v>
                </c:pt>
                <c:pt idx="15979">
                  <c:v>9.5486900000000006</c:v>
                </c:pt>
                <c:pt idx="15980">
                  <c:v>10.912800000000001</c:v>
                </c:pt>
                <c:pt idx="15981">
                  <c:v>11.594799999999999</c:v>
                </c:pt>
                <c:pt idx="15982">
                  <c:v>11.594799999999999</c:v>
                </c:pt>
                <c:pt idx="15983">
                  <c:v>11.594799999999999</c:v>
                </c:pt>
                <c:pt idx="15984">
                  <c:v>11.594799999999999</c:v>
                </c:pt>
                <c:pt idx="15985">
                  <c:v>11.594799999999999</c:v>
                </c:pt>
                <c:pt idx="15986">
                  <c:v>10.912800000000001</c:v>
                </c:pt>
                <c:pt idx="15987">
                  <c:v>12.276899999999999</c:v>
                </c:pt>
                <c:pt idx="15988">
                  <c:v>12.9589</c:v>
                </c:pt>
                <c:pt idx="15989">
                  <c:v>13.641</c:v>
                </c:pt>
                <c:pt idx="15990">
                  <c:v>13.641</c:v>
                </c:pt>
                <c:pt idx="15991">
                  <c:v>13.641</c:v>
                </c:pt>
                <c:pt idx="15992">
                  <c:v>13.641</c:v>
                </c:pt>
                <c:pt idx="15993">
                  <c:v>12.9589</c:v>
                </c:pt>
                <c:pt idx="15994">
                  <c:v>12.9589</c:v>
                </c:pt>
                <c:pt idx="15995">
                  <c:v>12.9589</c:v>
                </c:pt>
                <c:pt idx="15996">
                  <c:v>10.230700000000001</c:v>
                </c:pt>
                <c:pt idx="15997">
                  <c:v>10.912800000000001</c:v>
                </c:pt>
                <c:pt idx="15998">
                  <c:v>11.594799999999999</c:v>
                </c:pt>
                <c:pt idx="15999">
                  <c:v>12.9589</c:v>
                </c:pt>
                <c:pt idx="16000">
                  <c:v>12.9589</c:v>
                </c:pt>
                <c:pt idx="16001">
                  <c:v>12.9589</c:v>
                </c:pt>
                <c:pt idx="16002">
                  <c:v>13.641</c:v>
                </c:pt>
                <c:pt idx="16003">
                  <c:v>12.9589</c:v>
                </c:pt>
                <c:pt idx="16004">
                  <c:v>12.276899999999999</c:v>
                </c:pt>
                <c:pt idx="16005">
                  <c:v>12.276899999999999</c:v>
                </c:pt>
                <c:pt idx="16006">
                  <c:v>13.641</c:v>
                </c:pt>
                <c:pt idx="16007">
                  <c:v>12.9589</c:v>
                </c:pt>
                <c:pt idx="16008">
                  <c:v>12.276899999999999</c:v>
                </c:pt>
                <c:pt idx="16009">
                  <c:v>12.9589</c:v>
                </c:pt>
                <c:pt idx="16010">
                  <c:v>12.276899999999999</c:v>
                </c:pt>
                <c:pt idx="16011">
                  <c:v>12.276899999999999</c:v>
                </c:pt>
                <c:pt idx="16012">
                  <c:v>12.9589</c:v>
                </c:pt>
                <c:pt idx="16013">
                  <c:v>12.9589</c:v>
                </c:pt>
                <c:pt idx="16014">
                  <c:v>0</c:v>
                </c:pt>
                <c:pt idx="16015">
                  <c:v>0</c:v>
                </c:pt>
                <c:pt idx="16016">
                  <c:v>4.8717800000000002</c:v>
                </c:pt>
                <c:pt idx="16017">
                  <c:v>10.334099999999999</c:v>
                </c:pt>
                <c:pt idx="16018">
                  <c:v>10.6988</c:v>
                </c:pt>
                <c:pt idx="16019">
                  <c:v>10.930300000000001</c:v>
                </c:pt>
                <c:pt idx="16020">
                  <c:v>11.0603</c:v>
                </c:pt>
                <c:pt idx="16021">
                  <c:v>11.181100000000001</c:v>
                </c:pt>
                <c:pt idx="16022">
                  <c:v>12.656599999999999</c:v>
                </c:pt>
                <c:pt idx="16023">
                  <c:v>11.3255</c:v>
                </c:pt>
                <c:pt idx="16024">
                  <c:v>11.3675</c:v>
                </c:pt>
                <c:pt idx="16025">
                  <c:v>11.4194</c:v>
                </c:pt>
                <c:pt idx="16026">
                  <c:v>12.4009</c:v>
                </c:pt>
                <c:pt idx="16027">
                  <c:v>11.485300000000001</c:v>
                </c:pt>
                <c:pt idx="16028">
                  <c:v>10.682700000000001</c:v>
                </c:pt>
                <c:pt idx="16029">
                  <c:v>10.7651</c:v>
                </c:pt>
                <c:pt idx="16030">
                  <c:v>10.1151</c:v>
                </c:pt>
                <c:pt idx="16031">
                  <c:v>9.5486900000000006</c:v>
                </c:pt>
                <c:pt idx="16032">
                  <c:v>9.5486900000000006</c:v>
                </c:pt>
                <c:pt idx="16033">
                  <c:v>9.5486900000000006</c:v>
                </c:pt>
                <c:pt idx="16034">
                  <c:v>8.18459</c:v>
                </c:pt>
                <c:pt idx="16035">
                  <c:v>8.18459</c:v>
                </c:pt>
                <c:pt idx="16036">
                  <c:v>7.5025399999999998</c:v>
                </c:pt>
                <c:pt idx="16037">
                  <c:v>6.1384400000000001</c:v>
                </c:pt>
                <c:pt idx="16038">
                  <c:v>6.1384400000000001</c:v>
                </c:pt>
                <c:pt idx="16039">
                  <c:v>4.0922900000000002</c:v>
                </c:pt>
                <c:pt idx="16040">
                  <c:v>4.0922900000000002</c:v>
                </c:pt>
                <c:pt idx="16041">
                  <c:v>4.0922900000000002</c:v>
                </c:pt>
                <c:pt idx="16042">
                  <c:v>2.7282000000000002</c:v>
                </c:pt>
                <c:pt idx="16043">
                  <c:v>2.0461499999999999</c:v>
                </c:pt>
                <c:pt idx="16044">
                  <c:v>2.0461499999999999</c:v>
                </c:pt>
                <c:pt idx="16045">
                  <c:v>2.0461499999999999</c:v>
                </c:pt>
                <c:pt idx="16046">
                  <c:v>2.0461499999999999</c:v>
                </c:pt>
                <c:pt idx="16047">
                  <c:v>1.3641000000000001</c:v>
                </c:pt>
                <c:pt idx="16048">
                  <c:v>1.3641000000000001</c:v>
                </c:pt>
                <c:pt idx="16049">
                  <c:v>2.0461499999999999</c:v>
                </c:pt>
                <c:pt idx="16050">
                  <c:v>3.41025</c:v>
                </c:pt>
                <c:pt idx="16051">
                  <c:v>3.41025</c:v>
                </c:pt>
                <c:pt idx="16052">
                  <c:v>3.41025</c:v>
                </c:pt>
                <c:pt idx="16053">
                  <c:v>4.0922900000000002</c:v>
                </c:pt>
                <c:pt idx="16054">
                  <c:v>4.0922900000000002</c:v>
                </c:pt>
                <c:pt idx="16055">
                  <c:v>5.4563899999999999</c:v>
                </c:pt>
                <c:pt idx="16056">
                  <c:v>6.1384400000000001</c:v>
                </c:pt>
                <c:pt idx="16057">
                  <c:v>8.18459</c:v>
                </c:pt>
                <c:pt idx="16058">
                  <c:v>8.8666400000000003</c:v>
                </c:pt>
                <c:pt idx="16059">
                  <c:v>8.8666400000000003</c:v>
                </c:pt>
                <c:pt idx="16060">
                  <c:v>9.5486900000000006</c:v>
                </c:pt>
                <c:pt idx="16061">
                  <c:v>10.230700000000001</c:v>
                </c:pt>
                <c:pt idx="16062">
                  <c:v>10.230700000000001</c:v>
                </c:pt>
                <c:pt idx="16063">
                  <c:v>10.230700000000001</c:v>
                </c:pt>
                <c:pt idx="16064">
                  <c:v>10.230700000000001</c:v>
                </c:pt>
                <c:pt idx="16065">
                  <c:v>10.912800000000001</c:v>
                </c:pt>
                <c:pt idx="16066">
                  <c:v>10.912800000000001</c:v>
                </c:pt>
                <c:pt idx="16067">
                  <c:v>11.594799999999999</c:v>
                </c:pt>
                <c:pt idx="16068">
                  <c:v>11.594799999999999</c:v>
                </c:pt>
                <c:pt idx="16069">
                  <c:v>10.912800000000001</c:v>
                </c:pt>
                <c:pt idx="16070">
                  <c:v>10.230700000000001</c:v>
                </c:pt>
                <c:pt idx="16071">
                  <c:v>10.912800000000001</c:v>
                </c:pt>
                <c:pt idx="16072">
                  <c:v>12.276899999999999</c:v>
                </c:pt>
                <c:pt idx="16073">
                  <c:v>10.912800000000001</c:v>
                </c:pt>
                <c:pt idx="16074">
                  <c:v>9.5486900000000006</c:v>
                </c:pt>
                <c:pt idx="16075">
                  <c:v>9.5486900000000006</c:v>
                </c:pt>
                <c:pt idx="16076">
                  <c:v>9.5486900000000006</c:v>
                </c:pt>
                <c:pt idx="16077">
                  <c:v>9.5486900000000006</c:v>
                </c:pt>
                <c:pt idx="16078">
                  <c:v>8.8666400000000003</c:v>
                </c:pt>
                <c:pt idx="16079">
                  <c:v>8.8666400000000003</c:v>
                </c:pt>
                <c:pt idx="16080">
                  <c:v>9.5486900000000006</c:v>
                </c:pt>
                <c:pt idx="16081">
                  <c:v>10.230700000000001</c:v>
                </c:pt>
                <c:pt idx="16082">
                  <c:v>10.230700000000001</c:v>
                </c:pt>
                <c:pt idx="16083">
                  <c:v>10.230700000000001</c:v>
                </c:pt>
                <c:pt idx="16084">
                  <c:v>8.8666400000000003</c:v>
                </c:pt>
                <c:pt idx="16085">
                  <c:v>7.5025399999999998</c:v>
                </c:pt>
                <c:pt idx="16086">
                  <c:v>8.18459</c:v>
                </c:pt>
                <c:pt idx="16087">
                  <c:v>8.18459</c:v>
                </c:pt>
                <c:pt idx="16088">
                  <c:v>7.5025399999999998</c:v>
                </c:pt>
                <c:pt idx="16089">
                  <c:v>6.1384400000000001</c:v>
                </c:pt>
                <c:pt idx="16090">
                  <c:v>8.18459</c:v>
                </c:pt>
                <c:pt idx="16091">
                  <c:v>7.5025399999999998</c:v>
                </c:pt>
                <c:pt idx="16092">
                  <c:v>8.18459</c:v>
                </c:pt>
                <c:pt idx="16093">
                  <c:v>7.5025399999999998</c:v>
                </c:pt>
                <c:pt idx="16094">
                  <c:v>7.5025399999999998</c:v>
                </c:pt>
                <c:pt idx="16095">
                  <c:v>8.8666400000000003</c:v>
                </c:pt>
                <c:pt idx="16096">
                  <c:v>7.5025399999999998</c:v>
                </c:pt>
                <c:pt idx="16097">
                  <c:v>8.18459</c:v>
                </c:pt>
                <c:pt idx="16098">
                  <c:v>8.18459</c:v>
                </c:pt>
                <c:pt idx="16099">
                  <c:v>8.8666400000000003</c:v>
                </c:pt>
                <c:pt idx="16100">
                  <c:v>8.18459</c:v>
                </c:pt>
                <c:pt idx="16101">
                  <c:v>8.8666400000000003</c:v>
                </c:pt>
                <c:pt idx="16102">
                  <c:v>9.5486900000000006</c:v>
                </c:pt>
                <c:pt idx="16103">
                  <c:v>9.5486900000000006</c:v>
                </c:pt>
                <c:pt idx="16104">
                  <c:v>9.5486900000000006</c:v>
                </c:pt>
                <c:pt idx="16105">
                  <c:v>9.5486900000000006</c:v>
                </c:pt>
                <c:pt idx="16106">
                  <c:v>10.912800000000001</c:v>
                </c:pt>
                <c:pt idx="16107">
                  <c:v>10.912800000000001</c:v>
                </c:pt>
                <c:pt idx="16108">
                  <c:v>9.5486900000000006</c:v>
                </c:pt>
                <c:pt idx="16109">
                  <c:v>8.8666400000000003</c:v>
                </c:pt>
                <c:pt idx="16110">
                  <c:v>10.230700000000001</c:v>
                </c:pt>
                <c:pt idx="16111">
                  <c:v>10.230700000000001</c:v>
                </c:pt>
                <c:pt idx="16112">
                  <c:v>10.912800000000001</c:v>
                </c:pt>
                <c:pt idx="16113">
                  <c:v>10.230700000000001</c:v>
                </c:pt>
                <c:pt idx="16114">
                  <c:v>9.5486900000000006</c:v>
                </c:pt>
                <c:pt idx="16115">
                  <c:v>10.912800000000001</c:v>
                </c:pt>
                <c:pt idx="16116">
                  <c:v>9.5486900000000006</c:v>
                </c:pt>
                <c:pt idx="16117">
                  <c:v>9.5486900000000006</c:v>
                </c:pt>
                <c:pt idx="16118">
                  <c:v>10.912800000000001</c:v>
                </c:pt>
                <c:pt idx="16119">
                  <c:v>11.594799999999999</c:v>
                </c:pt>
                <c:pt idx="16120">
                  <c:v>10.230700000000001</c:v>
                </c:pt>
                <c:pt idx="16121">
                  <c:v>10.230700000000001</c:v>
                </c:pt>
                <c:pt idx="16122">
                  <c:v>10.912800000000001</c:v>
                </c:pt>
                <c:pt idx="16123">
                  <c:v>10.230700000000001</c:v>
                </c:pt>
                <c:pt idx="16124">
                  <c:v>11.594799999999999</c:v>
                </c:pt>
                <c:pt idx="16125">
                  <c:v>12.276899999999999</c:v>
                </c:pt>
                <c:pt idx="16126">
                  <c:v>11.594799999999999</c:v>
                </c:pt>
                <c:pt idx="16127">
                  <c:v>10.912800000000001</c:v>
                </c:pt>
                <c:pt idx="16128">
                  <c:v>10.912800000000001</c:v>
                </c:pt>
                <c:pt idx="16129">
                  <c:v>12.9589</c:v>
                </c:pt>
                <c:pt idx="16130">
                  <c:v>12.276899999999999</c:v>
                </c:pt>
                <c:pt idx="16131">
                  <c:v>11.594799999999999</c:v>
                </c:pt>
                <c:pt idx="16132">
                  <c:v>12.276899999999999</c:v>
                </c:pt>
                <c:pt idx="16133">
                  <c:v>10.912800000000001</c:v>
                </c:pt>
                <c:pt idx="16134">
                  <c:v>12.276899999999999</c:v>
                </c:pt>
                <c:pt idx="16135">
                  <c:v>10.912800000000001</c:v>
                </c:pt>
                <c:pt idx="16136">
                  <c:v>10.230700000000001</c:v>
                </c:pt>
                <c:pt idx="16137">
                  <c:v>9.5486900000000006</c:v>
                </c:pt>
                <c:pt idx="16138">
                  <c:v>9.5486900000000006</c:v>
                </c:pt>
                <c:pt idx="16139">
                  <c:v>8.8666400000000003</c:v>
                </c:pt>
                <c:pt idx="16140">
                  <c:v>8.8666400000000003</c:v>
                </c:pt>
                <c:pt idx="16141">
                  <c:v>7.5025399999999998</c:v>
                </c:pt>
                <c:pt idx="16142">
                  <c:v>6.8204900000000004</c:v>
                </c:pt>
                <c:pt idx="16143">
                  <c:v>6.1384400000000001</c:v>
                </c:pt>
                <c:pt idx="16144">
                  <c:v>6.8204900000000004</c:v>
                </c:pt>
                <c:pt idx="16145">
                  <c:v>6.8204900000000004</c:v>
                </c:pt>
                <c:pt idx="16146">
                  <c:v>6.1384400000000001</c:v>
                </c:pt>
                <c:pt idx="16147">
                  <c:v>5.4563899999999999</c:v>
                </c:pt>
                <c:pt idx="16148">
                  <c:v>6.8204900000000004</c:v>
                </c:pt>
                <c:pt idx="16149">
                  <c:v>8.18459</c:v>
                </c:pt>
                <c:pt idx="16150">
                  <c:v>9.5486900000000006</c:v>
                </c:pt>
                <c:pt idx="16151">
                  <c:v>10.230700000000001</c:v>
                </c:pt>
                <c:pt idx="16152">
                  <c:v>8.8666400000000003</c:v>
                </c:pt>
                <c:pt idx="16153">
                  <c:v>9.5486900000000006</c:v>
                </c:pt>
                <c:pt idx="16154">
                  <c:v>11.594799999999999</c:v>
                </c:pt>
                <c:pt idx="16155">
                  <c:v>12.276899999999999</c:v>
                </c:pt>
                <c:pt idx="16156">
                  <c:v>12.9589</c:v>
                </c:pt>
                <c:pt idx="16157">
                  <c:v>12.276899999999999</c:v>
                </c:pt>
                <c:pt idx="16158">
                  <c:v>14.323</c:v>
                </c:pt>
                <c:pt idx="16159">
                  <c:v>15.005100000000001</c:v>
                </c:pt>
                <c:pt idx="16160">
                  <c:v>15.005100000000001</c:v>
                </c:pt>
                <c:pt idx="16161">
                  <c:v>16.369199999999999</c:v>
                </c:pt>
                <c:pt idx="16162">
                  <c:v>17.051200000000001</c:v>
                </c:pt>
                <c:pt idx="16163">
                  <c:v>17.051200000000001</c:v>
                </c:pt>
                <c:pt idx="16164">
                  <c:v>17.7333</c:v>
                </c:pt>
                <c:pt idx="16165">
                  <c:v>17.7333</c:v>
                </c:pt>
                <c:pt idx="16166">
                  <c:v>17.051200000000001</c:v>
                </c:pt>
                <c:pt idx="16167">
                  <c:v>16.369199999999999</c:v>
                </c:pt>
                <c:pt idx="16168">
                  <c:v>15.005100000000001</c:v>
                </c:pt>
                <c:pt idx="16169">
                  <c:v>13.641</c:v>
                </c:pt>
                <c:pt idx="16170">
                  <c:v>15.687099999999999</c:v>
                </c:pt>
                <c:pt idx="16171">
                  <c:v>15.687099999999999</c:v>
                </c:pt>
                <c:pt idx="16172">
                  <c:v>13.641</c:v>
                </c:pt>
                <c:pt idx="16173">
                  <c:v>14.323</c:v>
                </c:pt>
                <c:pt idx="16174">
                  <c:v>14.323</c:v>
                </c:pt>
                <c:pt idx="16175">
                  <c:v>14.323</c:v>
                </c:pt>
                <c:pt idx="16176">
                  <c:v>12.9589</c:v>
                </c:pt>
                <c:pt idx="16177">
                  <c:v>12.9589</c:v>
                </c:pt>
                <c:pt idx="16178">
                  <c:v>13.641</c:v>
                </c:pt>
                <c:pt idx="16179">
                  <c:v>10.912800000000001</c:v>
                </c:pt>
                <c:pt idx="16180">
                  <c:v>10.912800000000001</c:v>
                </c:pt>
                <c:pt idx="16181">
                  <c:v>10.230700000000001</c:v>
                </c:pt>
                <c:pt idx="16182">
                  <c:v>10.230700000000001</c:v>
                </c:pt>
                <c:pt idx="16183">
                  <c:v>8.8666400000000003</c:v>
                </c:pt>
                <c:pt idx="16184">
                  <c:v>8.18459</c:v>
                </c:pt>
                <c:pt idx="16185">
                  <c:v>8.8666400000000003</c:v>
                </c:pt>
                <c:pt idx="16186">
                  <c:v>10.912800000000001</c:v>
                </c:pt>
                <c:pt idx="16187">
                  <c:v>10.912800000000001</c:v>
                </c:pt>
                <c:pt idx="16188">
                  <c:v>0</c:v>
                </c:pt>
                <c:pt idx="16189">
                  <c:v>23.518899999999999</c:v>
                </c:pt>
                <c:pt idx="16190">
                  <c:v>17.948699999999999</c:v>
                </c:pt>
                <c:pt idx="16191">
                  <c:v>15.9544</c:v>
                </c:pt>
                <c:pt idx="16192">
                  <c:v>11.913500000000001</c:v>
                </c:pt>
                <c:pt idx="16193">
                  <c:v>12.007899999999999</c:v>
                </c:pt>
                <c:pt idx="16194">
                  <c:v>12.0009</c:v>
                </c:pt>
                <c:pt idx="16195">
                  <c:v>11.9658</c:v>
                </c:pt>
                <c:pt idx="16196">
                  <c:v>14.9572</c:v>
                </c:pt>
                <c:pt idx="16197">
                  <c:v>13.321300000000001</c:v>
                </c:pt>
                <c:pt idx="16198">
                  <c:v>12.0291</c:v>
                </c:pt>
                <c:pt idx="16199">
                  <c:v>10.930300000000001</c:v>
                </c:pt>
                <c:pt idx="16200">
                  <c:v>11.0169</c:v>
                </c:pt>
                <c:pt idx="16201">
                  <c:v>11.090199999999999</c:v>
                </c:pt>
                <c:pt idx="16202">
                  <c:v>10.2951</c:v>
                </c:pt>
                <c:pt idx="16203">
                  <c:v>9.5950600000000001</c:v>
                </c:pt>
                <c:pt idx="16204">
                  <c:v>9.7435600000000004</c:v>
                </c:pt>
                <c:pt idx="16205">
                  <c:v>10.568899999999999</c:v>
                </c:pt>
                <c:pt idx="16206">
                  <c:v>10.230700000000001</c:v>
                </c:pt>
                <c:pt idx="16207">
                  <c:v>10.230700000000001</c:v>
                </c:pt>
                <c:pt idx="16208">
                  <c:v>8.8666400000000003</c:v>
                </c:pt>
                <c:pt idx="16209">
                  <c:v>8.8666400000000003</c:v>
                </c:pt>
                <c:pt idx="16210">
                  <c:v>8.18459</c:v>
                </c:pt>
                <c:pt idx="16211">
                  <c:v>9.5486900000000006</c:v>
                </c:pt>
                <c:pt idx="16212">
                  <c:v>8.18459</c:v>
                </c:pt>
                <c:pt idx="16213">
                  <c:v>6.8204900000000004</c:v>
                </c:pt>
                <c:pt idx="16214">
                  <c:v>6.1384400000000001</c:v>
                </c:pt>
                <c:pt idx="16215">
                  <c:v>6.1384400000000001</c:v>
                </c:pt>
                <c:pt idx="16216">
                  <c:v>6.1384400000000001</c:v>
                </c:pt>
                <c:pt idx="16217">
                  <c:v>6.1384400000000001</c:v>
                </c:pt>
                <c:pt idx="16218">
                  <c:v>6.8204900000000004</c:v>
                </c:pt>
                <c:pt idx="16219">
                  <c:v>6.1384400000000001</c:v>
                </c:pt>
                <c:pt idx="16220">
                  <c:v>6.8204900000000004</c:v>
                </c:pt>
                <c:pt idx="16221">
                  <c:v>7.5025399999999998</c:v>
                </c:pt>
                <c:pt idx="16222">
                  <c:v>6.1384400000000001</c:v>
                </c:pt>
                <c:pt idx="16223">
                  <c:v>5.4563899999999999</c:v>
                </c:pt>
                <c:pt idx="16224">
                  <c:v>5.4563899999999999</c:v>
                </c:pt>
                <c:pt idx="16225">
                  <c:v>5.4563899999999999</c:v>
                </c:pt>
                <c:pt idx="16226">
                  <c:v>5.4563899999999999</c:v>
                </c:pt>
                <c:pt idx="16227">
                  <c:v>6.1384400000000001</c:v>
                </c:pt>
                <c:pt idx="16228">
                  <c:v>6.8204900000000004</c:v>
                </c:pt>
                <c:pt idx="16229">
                  <c:v>6.8204900000000004</c:v>
                </c:pt>
                <c:pt idx="16230">
                  <c:v>7.5025399999999998</c:v>
                </c:pt>
                <c:pt idx="16231">
                  <c:v>8.8666400000000003</c:v>
                </c:pt>
                <c:pt idx="16232">
                  <c:v>9.5486900000000006</c:v>
                </c:pt>
                <c:pt idx="16233">
                  <c:v>10.230700000000001</c:v>
                </c:pt>
                <c:pt idx="16234">
                  <c:v>9.5486900000000006</c:v>
                </c:pt>
                <c:pt idx="16235">
                  <c:v>10.912800000000001</c:v>
                </c:pt>
                <c:pt idx="16236">
                  <c:v>10.230700000000001</c:v>
                </c:pt>
                <c:pt idx="16237">
                  <c:v>10.912800000000001</c:v>
                </c:pt>
                <c:pt idx="16238">
                  <c:v>10.230700000000001</c:v>
                </c:pt>
                <c:pt idx="16239">
                  <c:v>10.912800000000001</c:v>
                </c:pt>
                <c:pt idx="16240">
                  <c:v>11.594799999999999</c:v>
                </c:pt>
                <c:pt idx="16241">
                  <c:v>12.9589</c:v>
                </c:pt>
                <c:pt idx="16242">
                  <c:v>14.323</c:v>
                </c:pt>
                <c:pt idx="16243">
                  <c:v>15.005100000000001</c:v>
                </c:pt>
                <c:pt idx="16244">
                  <c:v>16.369199999999999</c:v>
                </c:pt>
                <c:pt idx="16245">
                  <c:v>15.005100000000001</c:v>
                </c:pt>
                <c:pt idx="16246">
                  <c:v>15.005100000000001</c:v>
                </c:pt>
                <c:pt idx="16247">
                  <c:v>14.323</c:v>
                </c:pt>
                <c:pt idx="16248">
                  <c:v>12.9589</c:v>
                </c:pt>
                <c:pt idx="16249">
                  <c:v>12.9589</c:v>
                </c:pt>
                <c:pt idx="16250">
                  <c:v>12.9589</c:v>
                </c:pt>
                <c:pt idx="16251">
                  <c:v>12.276899999999999</c:v>
                </c:pt>
                <c:pt idx="16252">
                  <c:v>10.912800000000001</c:v>
                </c:pt>
                <c:pt idx="16253">
                  <c:v>11.594799999999999</c:v>
                </c:pt>
                <c:pt idx="16254">
                  <c:v>11.594799999999999</c:v>
                </c:pt>
                <c:pt idx="16255">
                  <c:v>11.594799999999999</c:v>
                </c:pt>
                <c:pt idx="16256">
                  <c:v>12.276899999999999</c:v>
                </c:pt>
                <c:pt idx="16257">
                  <c:v>12.276899999999999</c:v>
                </c:pt>
                <c:pt idx="16258">
                  <c:v>11.594799999999999</c:v>
                </c:pt>
                <c:pt idx="16259">
                  <c:v>10.230700000000001</c:v>
                </c:pt>
                <c:pt idx="16260">
                  <c:v>10.230700000000001</c:v>
                </c:pt>
                <c:pt idx="16261">
                  <c:v>8.8666400000000003</c:v>
                </c:pt>
                <c:pt idx="16262">
                  <c:v>8.8666400000000003</c:v>
                </c:pt>
                <c:pt idx="16263">
                  <c:v>10.230700000000001</c:v>
                </c:pt>
                <c:pt idx="16264">
                  <c:v>10.230700000000001</c:v>
                </c:pt>
                <c:pt idx="16265">
                  <c:v>11.594799999999999</c:v>
                </c:pt>
                <c:pt idx="16266">
                  <c:v>10.912800000000001</c:v>
                </c:pt>
                <c:pt idx="16267">
                  <c:v>10.230700000000001</c:v>
                </c:pt>
                <c:pt idx="16268">
                  <c:v>10.912800000000001</c:v>
                </c:pt>
                <c:pt idx="16269">
                  <c:v>11.594799999999999</c:v>
                </c:pt>
                <c:pt idx="16270">
                  <c:v>12.276899999999999</c:v>
                </c:pt>
                <c:pt idx="16271">
                  <c:v>11.594799999999999</c:v>
                </c:pt>
                <c:pt idx="16272">
                  <c:v>10.912800000000001</c:v>
                </c:pt>
                <c:pt idx="16273">
                  <c:v>10.230700000000001</c:v>
                </c:pt>
                <c:pt idx="16274">
                  <c:v>8.18459</c:v>
                </c:pt>
                <c:pt idx="16275">
                  <c:v>9.5486900000000006</c:v>
                </c:pt>
                <c:pt idx="16276">
                  <c:v>9.5486900000000006</c:v>
                </c:pt>
                <c:pt idx="16277">
                  <c:v>10.230700000000001</c:v>
                </c:pt>
                <c:pt idx="16278">
                  <c:v>9.5486900000000006</c:v>
                </c:pt>
                <c:pt idx="16279">
                  <c:v>9.5486900000000006</c:v>
                </c:pt>
                <c:pt idx="16280">
                  <c:v>9.5486900000000006</c:v>
                </c:pt>
                <c:pt idx="16281">
                  <c:v>8.18459</c:v>
                </c:pt>
                <c:pt idx="16282">
                  <c:v>7.5025399999999998</c:v>
                </c:pt>
                <c:pt idx="16283">
                  <c:v>8.18459</c:v>
                </c:pt>
                <c:pt idx="16284">
                  <c:v>8.8666400000000003</c:v>
                </c:pt>
                <c:pt idx="16285">
                  <c:v>8.8666400000000003</c:v>
                </c:pt>
                <c:pt idx="16286">
                  <c:v>8.18459</c:v>
                </c:pt>
                <c:pt idx="16287">
                  <c:v>7.5025399999999998</c:v>
                </c:pt>
                <c:pt idx="16288">
                  <c:v>7.5025399999999998</c:v>
                </c:pt>
                <c:pt idx="16289">
                  <c:v>8.18459</c:v>
                </c:pt>
                <c:pt idx="16290">
                  <c:v>10.230700000000001</c:v>
                </c:pt>
                <c:pt idx="16291">
                  <c:v>9.5486900000000006</c:v>
                </c:pt>
                <c:pt idx="16292">
                  <c:v>9.5486900000000006</c:v>
                </c:pt>
                <c:pt idx="16293">
                  <c:v>8.8666400000000003</c:v>
                </c:pt>
                <c:pt idx="16294">
                  <c:v>10.230700000000001</c:v>
                </c:pt>
                <c:pt idx="16295">
                  <c:v>9.5486900000000006</c:v>
                </c:pt>
                <c:pt idx="16296">
                  <c:v>9.5486900000000006</c:v>
                </c:pt>
                <c:pt idx="16297">
                  <c:v>10.230700000000001</c:v>
                </c:pt>
                <c:pt idx="16298">
                  <c:v>10.230700000000001</c:v>
                </c:pt>
                <c:pt idx="16299">
                  <c:v>10.230700000000001</c:v>
                </c:pt>
                <c:pt idx="16300">
                  <c:v>10.230700000000001</c:v>
                </c:pt>
                <c:pt idx="16301">
                  <c:v>10.230700000000001</c:v>
                </c:pt>
                <c:pt idx="16302">
                  <c:v>10.912800000000001</c:v>
                </c:pt>
                <c:pt idx="16303">
                  <c:v>10.230700000000001</c:v>
                </c:pt>
                <c:pt idx="16304">
                  <c:v>10.912800000000001</c:v>
                </c:pt>
                <c:pt idx="16305">
                  <c:v>11.594799999999999</c:v>
                </c:pt>
                <c:pt idx="16306">
                  <c:v>12.276899999999999</c:v>
                </c:pt>
                <c:pt idx="16307">
                  <c:v>10.912800000000001</c:v>
                </c:pt>
                <c:pt idx="16308">
                  <c:v>10.230700000000001</c:v>
                </c:pt>
                <c:pt idx="16309">
                  <c:v>10.230700000000001</c:v>
                </c:pt>
                <c:pt idx="16310">
                  <c:v>11.594799999999999</c:v>
                </c:pt>
                <c:pt idx="16311">
                  <c:v>10.912800000000001</c:v>
                </c:pt>
                <c:pt idx="16312">
                  <c:v>12.276899999999999</c:v>
                </c:pt>
                <c:pt idx="16313">
                  <c:v>13.641</c:v>
                </c:pt>
                <c:pt idx="16314">
                  <c:v>12.9589</c:v>
                </c:pt>
                <c:pt idx="16315">
                  <c:v>12.9589</c:v>
                </c:pt>
                <c:pt idx="16316">
                  <c:v>12.276899999999999</c:v>
                </c:pt>
                <c:pt idx="16317">
                  <c:v>12.9589</c:v>
                </c:pt>
                <c:pt idx="16318">
                  <c:v>15.005100000000001</c:v>
                </c:pt>
                <c:pt idx="16319">
                  <c:v>14.323</c:v>
                </c:pt>
                <c:pt idx="16320">
                  <c:v>15.005100000000001</c:v>
                </c:pt>
                <c:pt idx="16321">
                  <c:v>16.369199999999999</c:v>
                </c:pt>
                <c:pt idx="16322">
                  <c:v>15.687099999999999</c:v>
                </c:pt>
                <c:pt idx="16323">
                  <c:v>14.323</c:v>
                </c:pt>
                <c:pt idx="16324">
                  <c:v>16.369199999999999</c:v>
                </c:pt>
                <c:pt idx="16325">
                  <c:v>17.7333</c:v>
                </c:pt>
                <c:pt idx="16326">
                  <c:v>19.0974</c:v>
                </c:pt>
                <c:pt idx="16327">
                  <c:v>21.1435</c:v>
                </c:pt>
                <c:pt idx="16328">
                  <c:v>22.5076</c:v>
                </c:pt>
                <c:pt idx="16329">
                  <c:v>23.871700000000001</c:v>
                </c:pt>
                <c:pt idx="16330">
                  <c:v>22.5076</c:v>
                </c:pt>
                <c:pt idx="16331">
                  <c:v>21.825600000000001</c:v>
                </c:pt>
                <c:pt idx="16332">
                  <c:v>22.5076</c:v>
                </c:pt>
                <c:pt idx="16333">
                  <c:v>24.553799999999999</c:v>
                </c:pt>
                <c:pt idx="16334">
                  <c:v>25.235800000000001</c:v>
                </c:pt>
                <c:pt idx="16335">
                  <c:v>25.917899999999999</c:v>
                </c:pt>
                <c:pt idx="16336">
                  <c:v>26.599900000000002</c:v>
                </c:pt>
                <c:pt idx="16337">
                  <c:v>26.599900000000002</c:v>
                </c:pt>
                <c:pt idx="16338">
                  <c:v>27.282</c:v>
                </c:pt>
                <c:pt idx="16339">
                  <c:v>27.963999999999999</c:v>
                </c:pt>
                <c:pt idx="16340">
                  <c:v>28.646100000000001</c:v>
                </c:pt>
                <c:pt idx="16341">
                  <c:v>27.963999999999999</c:v>
                </c:pt>
                <c:pt idx="16342">
                  <c:v>27.963999999999999</c:v>
                </c:pt>
                <c:pt idx="16343">
                  <c:v>27.963999999999999</c:v>
                </c:pt>
                <c:pt idx="16344">
                  <c:v>26.599900000000002</c:v>
                </c:pt>
                <c:pt idx="16345">
                  <c:v>23.871700000000001</c:v>
                </c:pt>
                <c:pt idx="16346">
                  <c:v>22.5076</c:v>
                </c:pt>
                <c:pt idx="16347">
                  <c:v>20.461500000000001</c:v>
                </c:pt>
                <c:pt idx="16348">
                  <c:v>20.461500000000001</c:v>
                </c:pt>
                <c:pt idx="16349">
                  <c:v>21.825600000000001</c:v>
                </c:pt>
                <c:pt idx="16350">
                  <c:v>22.5076</c:v>
                </c:pt>
                <c:pt idx="16351">
                  <c:v>21.825600000000001</c:v>
                </c:pt>
                <c:pt idx="16352">
                  <c:v>20.461500000000001</c:v>
                </c:pt>
                <c:pt idx="16353">
                  <c:v>18.415299999999998</c:v>
                </c:pt>
                <c:pt idx="16354">
                  <c:v>19.0974</c:v>
                </c:pt>
                <c:pt idx="16355">
                  <c:v>17.051200000000001</c:v>
                </c:pt>
                <c:pt idx="16356">
                  <c:v>17.051200000000001</c:v>
                </c:pt>
                <c:pt idx="16357">
                  <c:v>16.369199999999999</c:v>
                </c:pt>
                <c:pt idx="16358">
                  <c:v>15.687099999999999</c:v>
                </c:pt>
                <c:pt idx="16359">
                  <c:v>15.005100000000001</c:v>
                </c:pt>
                <c:pt idx="16360">
                  <c:v>14.323</c:v>
                </c:pt>
                <c:pt idx="16361">
                  <c:v>12.276899999999999</c:v>
                </c:pt>
                <c:pt idx="16362">
                  <c:v>11.594799999999999</c:v>
                </c:pt>
                <c:pt idx="16363">
                  <c:v>29.023399999999999</c:v>
                </c:pt>
                <c:pt idx="16364">
                  <c:v>19.674499999999998</c:v>
                </c:pt>
                <c:pt idx="16365">
                  <c:v>16.840699999999998</c:v>
                </c:pt>
                <c:pt idx="16366">
                  <c:v>21.800699999999999</c:v>
                </c:pt>
                <c:pt idx="16367">
                  <c:v>22.160399999999999</c:v>
                </c:pt>
                <c:pt idx="16368">
                  <c:v>18.378599999999999</c:v>
                </c:pt>
                <c:pt idx="16369">
                  <c:v>15.6593</c:v>
                </c:pt>
                <c:pt idx="16370">
                  <c:v>13.6714</c:v>
                </c:pt>
                <c:pt idx="16371">
                  <c:v>14.7979</c:v>
                </c:pt>
                <c:pt idx="16372">
                  <c:v>14.511699999999999</c:v>
                </c:pt>
                <c:pt idx="16373">
                  <c:v>13.1585</c:v>
                </c:pt>
                <c:pt idx="16374">
                  <c:v>12.053900000000001</c:v>
                </c:pt>
                <c:pt idx="16375">
                  <c:v>12.0307</c:v>
                </c:pt>
                <c:pt idx="16376">
                  <c:v>12.0261</c:v>
                </c:pt>
                <c:pt idx="16377">
                  <c:v>11.2074</c:v>
                </c:pt>
                <c:pt idx="16378">
                  <c:v>10.5046</c:v>
                </c:pt>
                <c:pt idx="16379">
                  <c:v>9.8745499999999993</c:v>
                </c:pt>
                <c:pt idx="16380">
                  <c:v>8.8666400000000003</c:v>
                </c:pt>
                <c:pt idx="16381">
                  <c:v>8.8666400000000003</c:v>
                </c:pt>
                <c:pt idx="16382">
                  <c:v>8.18459</c:v>
                </c:pt>
                <c:pt idx="16383">
                  <c:v>6.1384400000000001</c:v>
                </c:pt>
                <c:pt idx="16384">
                  <c:v>6.1384400000000001</c:v>
                </c:pt>
                <c:pt idx="16385">
                  <c:v>5.4563899999999999</c:v>
                </c:pt>
                <c:pt idx="16386">
                  <c:v>6.8204900000000004</c:v>
                </c:pt>
                <c:pt idx="16387">
                  <c:v>8.8666400000000003</c:v>
                </c:pt>
                <c:pt idx="16388">
                  <c:v>7.5025399999999998</c:v>
                </c:pt>
                <c:pt idx="16389">
                  <c:v>7.5025399999999998</c:v>
                </c:pt>
                <c:pt idx="16390">
                  <c:v>6.8204900000000004</c:v>
                </c:pt>
                <c:pt idx="16391">
                  <c:v>6.8204900000000004</c:v>
                </c:pt>
                <c:pt idx="16392">
                  <c:v>6.1384400000000001</c:v>
                </c:pt>
                <c:pt idx="16393">
                  <c:v>6.1384400000000001</c:v>
                </c:pt>
                <c:pt idx="16394">
                  <c:v>6.1384400000000001</c:v>
                </c:pt>
                <c:pt idx="16395">
                  <c:v>6.8204900000000004</c:v>
                </c:pt>
                <c:pt idx="16396">
                  <c:v>6.8204900000000004</c:v>
                </c:pt>
                <c:pt idx="16397">
                  <c:v>7.5025399999999998</c:v>
                </c:pt>
                <c:pt idx="16398">
                  <c:v>8.18459</c:v>
                </c:pt>
                <c:pt idx="16399">
                  <c:v>6.8204900000000004</c:v>
                </c:pt>
                <c:pt idx="16400">
                  <c:v>8.18459</c:v>
                </c:pt>
                <c:pt idx="16401">
                  <c:v>8.8666400000000003</c:v>
                </c:pt>
                <c:pt idx="16402">
                  <c:v>8.18459</c:v>
                </c:pt>
                <c:pt idx="16403">
                  <c:v>7.5025399999999998</c:v>
                </c:pt>
                <c:pt idx="16404">
                  <c:v>5.4563899999999999</c:v>
                </c:pt>
                <c:pt idx="16405">
                  <c:v>4.7743399999999996</c:v>
                </c:pt>
                <c:pt idx="16406">
                  <c:v>5.4563899999999999</c:v>
                </c:pt>
                <c:pt idx="16407">
                  <c:v>6.1384400000000001</c:v>
                </c:pt>
                <c:pt idx="16408">
                  <c:v>6.8204900000000004</c:v>
                </c:pt>
                <c:pt idx="16409">
                  <c:v>8.18459</c:v>
                </c:pt>
                <c:pt idx="16410">
                  <c:v>9.5486900000000006</c:v>
                </c:pt>
                <c:pt idx="16411">
                  <c:v>8.8666400000000003</c:v>
                </c:pt>
                <c:pt idx="16412">
                  <c:v>8.8666400000000003</c:v>
                </c:pt>
                <c:pt idx="16413">
                  <c:v>9.5486900000000006</c:v>
                </c:pt>
                <c:pt idx="16414">
                  <c:v>9.5486900000000006</c:v>
                </c:pt>
                <c:pt idx="16415">
                  <c:v>8.18459</c:v>
                </c:pt>
                <c:pt idx="16416">
                  <c:v>8.8666400000000003</c:v>
                </c:pt>
                <c:pt idx="16417">
                  <c:v>9.5486900000000006</c:v>
                </c:pt>
                <c:pt idx="16418">
                  <c:v>8.18459</c:v>
                </c:pt>
                <c:pt idx="16419">
                  <c:v>8.18459</c:v>
                </c:pt>
                <c:pt idx="16420">
                  <c:v>8.18459</c:v>
                </c:pt>
                <c:pt idx="16421">
                  <c:v>8.8666400000000003</c:v>
                </c:pt>
                <c:pt idx="16422">
                  <c:v>8.8666400000000003</c:v>
                </c:pt>
                <c:pt idx="16423">
                  <c:v>10.912800000000001</c:v>
                </c:pt>
                <c:pt idx="16424">
                  <c:v>10.912800000000001</c:v>
                </c:pt>
                <c:pt idx="16425">
                  <c:v>10.230700000000001</c:v>
                </c:pt>
                <c:pt idx="16426">
                  <c:v>10.230700000000001</c:v>
                </c:pt>
                <c:pt idx="16427">
                  <c:v>8.8666400000000003</c:v>
                </c:pt>
                <c:pt idx="16428">
                  <c:v>8.18459</c:v>
                </c:pt>
                <c:pt idx="16429">
                  <c:v>7.5025399999999998</c:v>
                </c:pt>
                <c:pt idx="16430">
                  <c:v>8.18459</c:v>
                </c:pt>
                <c:pt idx="16431">
                  <c:v>8.18459</c:v>
                </c:pt>
                <c:pt idx="16432">
                  <c:v>8.18459</c:v>
                </c:pt>
                <c:pt idx="16433">
                  <c:v>7.5025399999999998</c:v>
                </c:pt>
                <c:pt idx="16434">
                  <c:v>7.5025399999999998</c:v>
                </c:pt>
                <c:pt idx="16435">
                  <c:v>8.18459</c:v>
                </c:pt>
                <c:pt idx="16436">
                  <c:v>9.5486900000000006</c:v>
                </c:pt>
                <c:pt idx="16437">
                  <c:v>9.5486900000000006</c:v>
                </c:pt>
                <c:pt idx="16438">
                  <c:v>10.230700000000001</c:v>
                </c:pt>
                <c:pt idx="16439">
                  <c:v>10.230700000000001</c:v>
                </c:pt>
                <c:pt idx="16440">
                  <c:v>8.8666400000000003</c:v>
                </c:pt>
                <c:pt idx="16441">
                  <c:v>8.18459</c:v>
                </c:pt>
                <c:pt idx="16442">
                  <c:v>8.18459</c:v>
                </c:pt>
                <c:pt idx="16443">
                  <c:v>6.8204900000000004</c:v>
                </c:pt>
                <c:pt idx="16444">
                  <c:v>6.8204900000000004</c:v>
                </c:pt>
                <c:pt idx="16445">
                  <c:v>6.8204900000000004</c:v>
                </c:pt>
                <c:pt idx="16446">
                  <c:v>6.8204900000000004</c:v>
                </c:pt>
                <c:pt idx="16447">
                  <c:v>6.8204900000000004</c:v>
                </c:pt>
                <c:pt idx="16448">
                  <c:v>6.1384400000000001</c:v>
                </c:pt>
                <c:pt idx="16449">
                  <c:v>6.1384400000000001</c:v>
                </c:pt>
                <c:pt idx="16450">
                  <c:v>6.8204900000000004</c:v>
                </c:pt>
                <c:pt idx="16451">
                  <c:v>7.5025399999999998</c:v>
                </c:pt>
                <c:pt idx="16452">
                  <c:v>8.18459</c:v>
                </c:pt>
                <c:pt idx="16453">
                  <c:v>6.1384400000000001</c:v>
                </c:pt>
                <c:pt idx="16454">
                  <c:v>7.5025399999999998</c:v>
                </c:pt>
                <c:pt idx="16455">
                  <c:v>6.8204900000000004</c:v>
                </c:pt>
                <c:pt idx="16456">
                  <c:v>6.8204900000000004</c:v>
                </c:pt>
                <c:pt idx="16457">
                  <c:v>6.8204900000000004</c:v>
                </c:pt>
                <c:pt idx="16458">
                  <c:v>8.18459</c:v>
                </c:pt>
                <c:pt idx="16459">
                  <c:v>7.5025399999999998</c:v>
                </c:pt>
                <c:pt idx="16460">
                  <c:v>8.8666400000000003</c:v>
                </c:pt>
                <c:pt idx="16461">
                  <c:v>9.5486900000000006</c:v>
                </c:pt>
                <c:pt idx="16462">
                  <c:v>9.5486900000000006</c:v>
                </c:pt>
                <c:pt idx="16463">
                  <c:v>10.230700000000001</c:v>
                </c:pt>
                <c:pt idx="16464">
                  <c:v>9.5486900000000006</c:v>
                </c:pt>
                <c:pt idx="16465">
                  <c:v>10.230700000000001</c:v>
                </c:pt>
                <c:pt idx="16466">
                  <c:v>11.594799999999999</c:v>
                </c:pt>
                <c:pt idx="16467">
                  <c:v>12.276899999999999</c:v>
                </c:pt>
                <c:pt idx="16468">
                  <c:v>10.912800000000001</c:v>
                </c:pt>
                <c:pt idx="16469">
                  <c:v>12.276899999999999</c:v>
                </c:pt>
                <c:pt idx="16470">
                  <c:v>14.323</c:v>
                </c:pt>
                <c:pt idx="16471">
                  <c:v>15.005100000000001</c:v>
                </c:pt>
                <c:pt idx="16472">
                  <c:v>14.323</c:v>
                </c:pt>
                <c:pt idx="16473">
                  <c:v>14.323</c:v>
                </c:pt>
                <c:pt idx="16474">
                  <c:v>14.323</c:v>
                </c:pt>
                <c:pt idx="16475">
                  <c:v>13.641</c:v>
                </c:pt>
                <c:pt idx="16476">
                  <c:v>12.9589</c:v>
                </c:pt>
                <c:pt idx="16477">
                  <c:v>13.641</c:v>
                </c:pt>
                <c:pt idx="16478">
                  <c:v>12.9589</c:v>
                </c:pt>
                <c:pt idx="16479">
                  <c:v>13.641</c:v>
                </c:pt>
                <c:pt idx="16480">
                  <c:v>12.9589</c:v>
                </c:pt>
                <c:pt idx="16481">
                  <c:v>12.9589</c:v>
                </c:pt>
                <c:pt idx="16482">
                  <c:v>12.9589</c:v>
                </c:pt>
                <c:pt idx="16483">
                  <c:v>12.276899999999999</c:v>
                </c:pt>
                <c:pt idx="16484">
                  <c:v>13.641</c:v>
                </c:pt>
                <c:pt idx="16485">
                  <c:v>12.9589</c:v>
                </c:pt>
                <c:pt idx="16486">
                  <c:v>12.276899999999999</c:v>
                </c:pt>
                <c:pt idx="16487">
                  <c:v>8.18459</c:v>
                </c:pt>
                <c:pt idx="16488">
                  <c:v>8.18459</c:v>
                </c:pt>
                <c:pt idx="16489">
                  <c:v>8.18459</c:v>
                </c:pt>
                <c:pt idx="16490">
                  <c:v>8.18459</c:v>
                </c:pt>
                <c:pt idx="16491">
                  <c:v>8.18459</c:v>
                </c:pt>
                <c:pt idx="16492">
                  <c:v>8.18459</c:v>
                </c:pt>
                <c:pt idx="16493">
                  <c:v>7.5025399999999998</c:v>
                </c:pt>
                <c:pt idx="16494">
                  <c:v>6.8204900000000004</c:v>
                </c:pt>
                <c:pt idx="16495">
                  <c:v>6.8204900000000004</c:v>
                </c:pt>
                <c:pt idx="16496">
                  <c:v>7.5025399999999998</c:v>
                </c:pt>
                <c:pt idx="16497">
                  <c:v>7.5025399999999998</c:v>
                </c:pt>
                <c:pt idx="16498">
                  <c:v>7.5025399999999998</c:v>
                </c:pt>
                <c:pt idx="16499">
                  <c:v>8.8666400000000003</c:v>
                </c:pt>
                <c:pt idx="16500">
                  <c:v>8.8666400000000003</c:v>
                </c:pt>
                <c:pt idx="16501">
                  <c:v>7.5025399999999998</c:v>
                </c:pt>
                <c:pt idx="16502">
                  <c:v>8.18459</c:v>
                </c:pt>
                <c:pt idx="16503">
                  <c:v>7.5025399999999998</c:v>
                </c:pt>
                <c:pt idx="16504">
                  <c:v>8.8666400000000003</c:v>
                </c:pt>
                <c:pt idx="16505">
                  <c:v>10.230700000000001</c:v>
                </c:pt>
                <c:pt idx="16506">
                  <c:v>10.230700000000001</c:v>
                </c:pt>
                <c:pt idx="16507">
                  <c:v>10.912800000000001</c:v>
                </c:pt>
                <c:pt idx="16508">
                  <c:v>10.912800000000001</c:v>
                </c:pt>
                <c:pt idx="16509">
                  <c:v>11.594799999999999</c:v>
                </c:pt>
                <c:pt idx="16510">
                  <c:v>12.9589</c:v>
                </c:pt>
                <c:pt idx="16511">
                  <c:v>13.641</c:v>
                </c:pt>
                <c:pt idx="16512">
                  <c:v>14.323</c:v>
                </c:pt>
                <c:pt idx="16513">
                  <c:v>16.369199999999999</c:v>
                </c:pt>
                <c:pt idx="16514">
                  <c:v>14.323</c:v>
                </c:pt>
                <c:pt idx="16515">
                  <c:v>14.323</c:v>
                </c:pt>
                <c:pt idx="16516">
                  <c:v>13.641</c:v>
                </c:pt>
                <c:pt idx="16517">
                  <c:v>15.687099999999999</c:v>
                </c:pt>
                <c:pt idx="16518">
                  <c:v>15.005100000000001</c:v>
                </c:pt>
                <c:pt idx="16519">
                  <c:v>14.323</c:v>
                </c:pt>
                <c:pt idx="16520">
                  <c:v>14.323</c:v>
                </c:pt>
                <c:pt idx="16521">
                  <c:v>12.9589</c:v>
                </c:pt>
                <c:pt idx="16522">
                  <c:v>12.9589</c:v>
                </c:pt>
                <c:pt idx="16523">
                  <c:v>12.9589</c:v>
                </c:pt>
                <c:pt idx="16524">
                  <c:v>13.641</c:v>
                </c:pt>
                <c:pt idx="16525">
                  <c:v>12.9589</c:v>
                </c:pt>
                <c:pt idx="16526">
                  <c:v>13.641</c:v>
                </c:pt>
                <c:pt idx="16527">
                  <c:v>12.9589</c:v>
                </c:pt>
                <c:pt idx="16528">
                  <c:v>14.323</c:v>
                </c:pt>
                <c:pt idx="16529">
                  <c:v>13.641</c:v>
                </c:pt>
                <c:pt idx="16530">
                  <c:v>13.641</c:v>
                </c:pt>
                <c:pt idx="16531">
                  <c:v>12.276899999999999</c:v>
                </c:pt>
                <c:pt idx="16532">
                  <c:v>12.276899999999999</c:v>
                </c:pt>
                <c:pt idx="16533">
                  <c:v>10.912800000000001</c:v>
                </c:pt>
                <c:pt idx="16534">
                  <c:v>10.912800000000001</c:v>
                </c:pt>
                <c:pt idx="16535">
                  <c:v>10.230700000000001</c:v>
                </c:pt>
                <c:pt idx="16536">
                  <c:v>10.230700000000001</c:v>
                </c:pt>
                <c:pt idx="16537">
                  <c:v>15.156599999999999</c:v>
                </c:pt>
                <c:pt idx="16538">
                  <c:v>13.2437</c:v>
                </c:pt>
                <c:pt idx="16539">
                  <c:v>12.788399999999999</c:v>
                </c:pt>
                <c:pt idx="16540">
                  <c:v>12.514699999999999</c:v>
                </c:pt>
                <c:pt idx="16541">
                  <c:v>14.8811</c:v>
                </c:pt>
                <c:pt idx="16542">
                  <c:v>14.337400000000001</c:v>
                </c:pt>
                <c:pt idx="16543">
                  <c:v>12.241899999999999</c:v>
                </c:pt>
                <c:pt idx="16544">
                  <c:v>13.7019</c:v>
                </c:pt>
                <c:pt idx="16545">
                  <c:v>12.1553</c:v>
                </c:pt>
                <c:pt idx="16546">
                  <c:v>10.9031</c:v>
                </c:pt>
                <c:pt idx="16547">
                  <c:v>11.0008</c:v>
                </c:pt>
                <c:pt idx="16548">
                  <c:v>11.0657</c:v>
                </c:pt>
                <c:pt idx="16549">
                  <c:v>10.2075</c:v>
                </c:pt>
                <c:pt idx="16550">
                  <c:v>10.321</c:v>
                </c:pt>
                <c:pt idx="16551">
                  <c:v>11.233700000000001</c:v>
                </c:pt>
                <c:pt idx="16552">
                  <c:v>10.5162</c:v>
                </c:pt>
                <c:pt idx="16553">
                  <c:v>10.601800000000001</c:v>
                </c:pt>
                <c:pt idx="16554">
                  <c:v>11.594799999999999</c:v>
                </c:pt>
                <c:pt idx="16555">
                  <c:v>12.276899999999999</c:v>
                </c:pt>
                <c:pt idx="16556">
                  <c:v>13.641</c:v>
                </c:pt>
                <c:pt idx="16557">
                  <c:v>12.9589</c:v>
                </c:pt>
                <c:pt idx="16558">
                  <c:v>13.641</c:v>
                </c:pt>
                <c:pt idx="16559">
                  <c:v>14.323</c:v>
                </c:pt>
                <c:pt idx="16560">
                  <c:v>13.641</c:v>
                </c:pt>
                <c:pt idx="16561">
                  <c:v>13.641</c:v>
                </c:pt>
                <c:pt idx="16562">
                  <c:v>14.323</c:v>
                </c:pt>
                <c:pt idx="16563">
                  <c:v>14.323</c:v>
                </c:pt>
                <c:pt idx="16564">
                  <c:v>15.687099999999999</c:v>
                </c:pt>
                <c:pt idx="16565">
                  <c:v>15.005100000000001</c:v>
                </c:pt>
                <c:pt idx="16566">
                  <c:v>15.687099999999999</c:v>
                </c:pt>
                <c:pt idx="16567">
                  <c:v>15.005100000000001</c:v>
                </c:pt>
                <c:pt idx="16568">
                  <c:v>14.323</c:v>
                </c:pt>
                <c:pt idx="16569">
                  <c:v>14.323</c:v>
                </c:pt>
                <c:pt idx="16570">
                  <c:v>15.005100000000001</c:v>
                </c:pt>
                <c:pt idx="16571">
                  <c:v>14.323</c:v>
                </c:pt>
                <c:pt idx="16572">
                  <c:v>13.641</c:v>
                </c:pt>
                <c:pt idx="16573">
                  <c:v>13.641</c:v>
                </c:pt>
                <c:pt idx="16574">
                  <c:v>12.276899999999999</c:v>
                </c:pt>
                <c:pt idx="16575">
                  <c:v>12.276899999999999</c:v>
                </c:pt>
                <c:pt idx="16576">
                  <c:v>11.594799999999999</c:v>
                </c:pt>
                <c:pt idx="16577">
                  <c:v>13.641</c:v>
                </c:pt>
                <c:pt idx="16578">
                  <c:v>15.005100000000001</c:v>
                </c:pt>
                <c:pt idx="16579">
                  <c:v>15.005100000000001</c:v>
                </c:pt>
                <c:pt idx="16580">
                  <c:v>15.005100000000001</c:v>
                </c:pt>
                <c:pt idx="16581">
                  <c:v>13.641</c:v>
                </c:pt>
                <c:pt idx="16582">
                  <c:v>13.641</c:v>
                </c:pt>
                <c:pt idx="16583">
                  <c:v>12.9589</c:v>
                </c:pt>
                <c:pt idx="16584">
                  <c:v>15.005100000000001</c:v>
                </c:pt>
                <c:pt idx="16585">
                  <c:v>15.005100000000001</c:v>
                </c:pt>
                <c:pt idx="16586">
                  <c:v>15.687099999999999</c:v>
                </c:pt>
                <c:pt idx="16587">
                  <c:v>15.687099999999999</c:v>
                </c:pt>
                <c:pt idx="16588">
                  <c:v>16.369199999999999</c:v>
                </c:pt>
                <c:pt idx="16589">
                  <c:v>15.005100000000001</c:v>
                </c:pt>
                <c:pt idx="16590">
                  <c:v>14.323</c:v>
                </c:pt>
                <c:pt idx="16591">
                  <c:v>14.323</c:v>
                </c:pt>
                <c:pt idx="16592">
                  <c:v>12.9589</c:v>
                </c:pt>
                <c:pt idx="16593">
                  <c:v>13.641</c:v>
                </c:pt>
                <c:pt idx="16594">
                  <c:v>11.594799999999999</c:v>
                </c:pt>
                <c:pt idx="16595">
                  <c:v>11.594799999999999</c:v>
                </c:pt>
                <c:pt idx="16596">
                  <c:v>10.230700000000001</c:v>
                </c:pt>
                <c:pt idx="16597">
                  <c:v>10.230700000000001</c:v>
                </c:pt>
                <c:pt idx="16598">
                  <c:v>10.912800000000001</c:v>
                </c:pt>
                <c:pt idx="16599">
                  <c:v>12.276899999999999</c:v>
                </c:pt>
                <c:pt idx="16600">
                  <c:v>12.9589</c:v>
                </c:pt>
                <c:pt idx="16601">
                  <c:v>11.594799999999999</c:v>
                </c:pt>
                <c:pt idx="16602">
                  <c:v>12.9589</c:v>
                </c:pt>
                <c:pt idx="16603">
                  <c:v>12.276899999999999</c:v>
                </c:pt>
                <c:pt idx="16604">
                  <c:v>11.594799999999999</c:v>
                </c:pt>
                <c:pt idx="16605">
                  <c:v>11.594799999999999</c:v>
                </c:pt>
                <c:pt idx="16606">
                  <c:v>11.594799999999999</c:v>
                </c:pt>
                <c:pt idx="16607">
                  <c:v>12.9589</c:v>
                </c:pt>
                <c:pt idx="16608">
                  <c:v>12.9589</c:v>
                </c:pt>
                <c:pt idx="16609">
                  <c:v>14.323</c:v>
                </c:pt>
                <c:pt idx="16610">
                  <c:v>14.323</c:v>
                </c:pt>
                <c:pt idx="16611">
                  <c:v>13.641</c:v>
                </c:pt>
                <c:pt idx="16612">
                  <c:v>12.9589</c:v>
                </c:pt>
                <c:pt idx="16613">
                  <c:v>14.323</c:v>
                </c:pt>
                <c:pt idx="16614">
                  <c:v>14.323</c:v>
                </c:pt>
                <c:pt idx="16615">
                  <c:v>13.641</c:v>
                </c:pt>
                <c:pt idx="16616">
                  <c:v>12.9589</c:v>
                </c:pt>
                <c:pt idx="16617">
                  <c:v>11.594799999999999</c:v>
                </c:pt>
                <c:pt idx="16618">
                  <c:v>12.276899999999999</c:v>
                </c:pt>
                <c:pt idx="16619">
                  <c:v>11.594799999999999</c:v>
                </c:pt>
                <c:pt idx="16620">
                  <c:v>12.9589</c:v>
                </c:pt>
                <c:pt idx="16621">
                  <c:v>12.276899999999999</c:v>
                </c:pt>
                <c:pt idx="16622">
                  <c:v>12.276899999999999</c:v>
                </c:pt>
                <c:pt idx="16623">
                  <c:v>12.9589</c:v>
                </c:pt>
                <c:pt idx="16624">
                  <c:v>14.323</c:v>
                </c:pt>
                <c:pt idx="16625">
                  <c:v>13.641</c:v>
                </c:pt>
                <c:pt idx="16626">
                  <c:v>14.323</c:v>
                </c:pt>
                <c:pt idx="16627">
                  <c:v>13.641</c:v>
                </c:pt>
                <c:pt idx="16628">
                  <c:v>15.005100000000001</c:v>
                </c:pt>
                <c:pt idx="16629">
                  <c:v>16.369199999999999</c:v>
                </c:pt>
                <c:pt idx="16630">
                  <c:v>15.005100000000001</c:v>
                </c:pt>
                <c:pt idx="16631">
                  <c:v>15.005100000000001</c:v>
                </c:pt>
                <c:pt idx="16632">
                  <c:v>15.005100000000001</c:v>
                </c:pt>
                <c:pt idx="16633">
                  <c:v>15.005100000000001</c:v>
                </c:pt>
                <c:pt idx="16634">
                  <c:v>15.005100000000001</c:v>
                </c:pt>
                <c:pt idx="16635">
                  <c:v>14.323</c:v>
                </c:pt>
                <c:pt idx="16636">
                  <c:v>15.687099999999999</c:v>
                </c:pt>
                <c:pt idx="16637">
                  <c:v>15.005100000000001</c:v>
                </c:pt>
                <c:pt idx="16638">
                  <c:v>12.9589</c:v>
                </c:pt>
                <c:pt idx="16639">
                  <c:v>12.9589</c:v>
                </c:pt>
                <c:pt idx="16640">
                  <c:v>12.276899999999999</c:v>
                </c:pt>
                <c:pt idx="16641">
                  <c:v>12.276899999999999</c:v>
                </c:pt>
                <c:pt idx="16642">
                  <c:v>11.594799999999999</c:v>
                </c:pt>
                <c:pt idx="16643">
                  <c:v>10.230700000000001</c:v>
                </c:pt>
                <c:pt idx="16644">
                  <c:v>10.230700000000001</c:v>
                </c:pt>
                <c:pt idx="16645">
                  <c:v>9.5486900000000006</c:v>
                </c:pt>
                <c:pt idx="16646">
                  <c:v>7.5025399999999998</c:v>
                </c:pt>
                <c:pt idx="16647">
                  <c:v>7.5025399999999998</c:v>
                </c:pt>
                <c:pt idx="16648">
                  <c:v>8.18459</c:v>
                </c:pt>
                <c:pt idx="16649">
                  <c:v>8.18459</c:v>
                </c:pt>
                <c:pt idx="16650">
                  <c:v>7.5025399999999998</c:v>
                </c:pt>
                <c:pt idx="16651">
                  <c:v>8.18459</c:v>
                </c:pt>
                <c:pt idx="16652">
                  <c:v>10.912800000000001</c:v>
                </c:pt>
                <c:pt idx="16653">
                  <c:v>12.276899999999999</c:v>
                </c:pt>
                <c:pt idx="16654">
                  <c:v>11.594799999999999</c:v>
                </c:pt>
                <c:pt idx="16655">
                  <c:v>12.276899999999999</c:v>
                </c:pt>
                <c:pt idx="16656">
                  <c:v>12.9589</c:v>
                </c:pt>
                <c:pt idx="16657">
                  <c:v>12.9589</c:v>
                </c:pt>
                <c:pt idx="16658">
                  <c:v>12.9589</c:v>
                </c:pt>
                <c:pt idx="16659">
                  <c:v>12.276899999999999</c:v>
                </c:pt>
                <c:pt idx="16660">
                  <c:v>12.276899999999999</c:v>
                </c:pt>
                <c:pt idx="16661">
                  <c:v>12.9589</c:v>
                </c:pt>
                <c:pt idx="16662">
                  <c:v>12.9589</c:v>
                </c:pt>
                <c:pt idx="16663">
                  <c:v>12.276899999999999</c:v>
                </c:pt>
                <c:pt idx="16664">
                  <c:v>11.594799999999999</c:v>
                </c:pt>
                <c:pt idx="16665">
                  <c:v>11.594799999999999</c:v>
                </c:pt>
                <c:pt idx="16666">
                  <c:v>10.230700000000001</c:v>
                </c:pt>
                <c:pt idx="16667">
                  <c:v>10.230700000000001</c:v>
                </c:pt>
                <c:pt idx="16668">
                  <c:v>9.5486900000000006</c:v>
                </c:pt>
                <c:pt idx="16669">
                  <c:v>8.8666400000000003</c:v>
                </c:pt>
                <c:pt idx="16670">
                  <c:v>8.18459</c:v>
                </c:pt>
                <c:pt idx="16671">
                  <c:v>6.8204900000000004</c:v>
                </c:pt>
                <c:pt idx="16672">
                  <c:v>6.8204900000000004</c:v>
                </c:pt>
                <c:pt idx="16673">
                  <c:v>7.5025399999999998</c:v>
                </c:pt>
                <c:pt idx="16674">
                  <c:v>10.230700000000001</c:v>
                </c:pt>
                <c:pt idx="16675">
                  <c:v>10.912800000000001</c:v>
                </c:pt>
                <c:pt idx="16676">
                  <c:v>10.912800000000001</c:v>
                </c:pt>
                <c:pt idx="16677">
                  <c:v>11.594799999999999</c:v>
                </c:pt>
                <c:pt idx="16678">
                  <c:v>10.230700000000001</c:v>
                </c:pt>
                <c:pt idx="16679">
                  <c:v>11.594799999999999</c:v>
                </c:pt>
                <c:pt idx="16680">
                  <c:v>11.594799999999999</c:v>
                </c:pt>
                <c:pt idx="16681">
                  <c:v>12.276899999999999</c:v>
                </c:pt>
                <c:pt idx="16682">
                  <c:v>12.276899999999999</c:v>
                </c:pt>
                <c:pt idx="16683">
                  <c:v>12.9589</c:v>
                </c:pt>
                <c:pt idx="16684">
                  <c:v>12.9589</c:v>
                </c:pt>
                <c:pt idx="16685">
                  <c:v>13.641</c:v>
                </c:pt>
                <c:pt idx="16686">
                  <c:v>14.323</c:v>
                </c:pt>
                <c:pt idx="16687">
                  <c:v>12.276899999999999</c:v>
                </c:pt>
                <c:pt idx="16688">
                  <c:v>11.594799999999999</c:v>
                </c:pt>
                <c:pt idx="16689">
                  <c:v>14.323</c:v>
                </c:pt>
                <c:pt idx="16690">
                  <c:v>15.005100000000001</c:v>
                </c:pt>
                <c:pt idx="16691">
                  <c:v>12.9589</c:v>
                </c:pt>
                <c:pt idx="16692">
                  <c:v>11.594799999999999</c:v>
                </c:pt>
                <c:pt idx="16693">
                  <c:v>12.276899999999999</c:v>
                </c:pt>
                <c:pt idx="16694">
                  <c:v>10.912800000000001</c:v>
                </c:pt>
                <c:pt idx="16695">
                  <c:v>12.276899999999999</c:v>
                </c:pt>
                <c:pt idx="16696">
                  <c:v>10.912800000000001</c:v>
                </c:pt>
                <c:pt idx="16697">
                  <c:v>11.594799999999999</c:v>
                </c:pt>
                <c:pt idx="16698">
                  <c:v>14.323</c:v>
                </c:pt>
                <c:pt idx="16699">
                  <c:v>13.641</c:v>
                </c:pt>
                <c:pt idx="16700">
                  <c:v>14.323</c:v>
                </c:pt>
                <c:pt idx="16701">
                  <c:v>15.005100000000001</c:v>
                </c:pt>
                <c:pt idx="16702">
                  <c:v>15.005100000000001</c:v>
                </c:pt>
                <c:pt idx="16703">
                  <c:v>14.323</c:v>
                </c:pt>
                <c:pt idx="16704">
                  <c:v>16.369199999999999</c:v>
                </c:pt>
                <c:pt idx="16705">
                  <c:v>16.369199999999999</c:v>
                </c:pt>
                <c:pt idx="16706">
                  <c:v>15.687099999999999</c:v>
                </c:pt>
                <c:pt idx="16707">
                  <c:v>15.687099999999999</c:v>
                </c:pt>
                <c:pt idx="16708">
                  <c:v>14.323</c:v>
                </c:pt>
                <c:pt idx="16709">
                  <c:v>12.9589</c:v>
                </c:pt>
                <c:pt idx="16710">
                  <c:v>13.641</c:v>
                </c:pt>
                <c:pt idx="16711">
                  <c:v>15.861599999999999</c:v>
                </c:pt>
                <c:pt idx="16712">
                  <c:v>13.641</c:v>
                </c:pt>
                <c:pt idx="16713">
                  <c:v>12.9503</c:v>
                </c:pt>
                <c:pt idx="16714">
                  <c:v>12.689299999999999</c:v>
                </c:pt>
                <c:pt idx="16715">
                  <c:v>9.9933899999999998</c:v>
                </c:pt>
                <c:pt idx="16716">
                  <c:v>10.334099999999999</c:v>
                </c:pt>
                <c:pt idx="16717">
                  <c:v>12.305</c:v>
                </c:pt>
                <c:pt idx="16718">
                  <c:v>10.728899999999999</c:v>
                </c:pt>
                <c:pt idx="16719">
                  <c:v>9.4917400000000001</c:v>
                </c:pt>
                <c:pt idx="16720">
                  <c:v>9.7435600000000004</c:v>
                </c:pt>
                <c:pt idx="16721">
                  <c:v>9.9327500000000004</c:v>
                </c:pt>
                <c:pt idx="16722">
                  <c:v>9.0939899999999998</c:v>
                </c:pt>
                <c:pt idx="16723">
                  <c:v>9.3048999999999999</c:v>
                </c:pt>
                <c:pt idx="16724">
                  <c:v>9.4968900000000005</c:v>
                </c:pt>
                <c:pt idx="16725">
                  <c:v>8.8473299999999995</c:v>
                </c:pt>
                <c:pt idx="16726">
                  <c:v>8.2901000000000007</c:v>
                </c:pt>
                <c:pt idx="16727">
                  <c:v>7.7907999999999999</c:v>
                </c:pt>
                <c:pt idx="16728">
                  <c:v>8.18459</c:v>
                </c:pt>
                <c:pt idx="16729">
                  <c:v>8.18459</c:v>
                </c:pt>
                <c:pt idx="16730">
                  <c:v>8.18459</c:v>
                </c:pt>
                <c:pt idx="16731">
                  <c:v>7.5025399999999998</c:v>
                </c:pt>
                <c:pt idx="16732">
                  <c:v>6.8204900000000004</c:v>
                </c:pt>
                <c:pt idx="16733">
                  <c:v>6.8204900000000004</c:v>
                </c:pt>
                <c:pt idx="16734">
                  <c:v>6.1384400000000001</c:v>
                </c:pt>
                <c:pt idx="16735">
                  <c:v>5.4563899999999999</c:v>
                </c:pt>
                <c:pt idx="16736">
                  <c:v>6.1384400000000001</c:v>
                </c:pt>
                <c:pt idx="16737">
                  <c:v>6.1384400000000001</c:v>
                </c:pt>
                <c:pt idx="16738">
                  <c:v>5.4563899999999999</c:v>
                </c:pt>
                <c:pt idx="16739">
                  <c:v>6.1384400000000001</c:v>
                </c:pt>
                <c:pt idx="16740">
                  <c:v>5.4563899999999999</c:v>
                </c:pt>
                <c:pt idx="16741">
                  <c:v>4.7743399999999996</c:v>
                </c:pt>
                <c:pt idx="16742">
                  <c:v>5.4563899999999999</c:v>
                </c:pt>
                <c:pt idx="16743">
                  <c:v>6.1384400000000001</c:v>
                </c:pt>
                <c:pt idx="16744">
                  <c:v>6.1384400000000001</c:v>
                </c:pt>
                <c:pt idx="16745">
                  <c:v>6.1384400000000001</c:v>
                </c:pt>
                <c:pt idx="16746">
                  <c:v>5.4563899999999999</c:v>
                </c:pt>
                <c:pt idx="16747">
                  <c:v>4.0922900000000002</c:v>
                </c:pt>
                <c:pt idx="16748">
                  <c:v>5.4563899999999999</c:v>
                </c:pt>
                <c:pt idx="16749">
                  <c:v>6.1384400000000001</c:v>
                </c:pt>
                <c:pt idx="16750">
                  <c:v>6.8204900000000004</c:v>
                </c:pt>
                <c:pt idx="16751">
                  <c:v>7.5025399999999998</c:v>
                </c:pt>
                <c:pt idx="16752">
                  <c:v>8.18459</c:v>
                </c:pt>
                <c:pt idx="16753">
                  <c:v>6.8204900000000004</c:v>
                </c:pt>
                <c:pt idx="16754">
                  <c:v>8.8666400000000003</c:v>
                </c:pt>
                <c:pt idx="16755">
                  <c:v>8.8666400000000003</c:v>
                </c:pt>
                <c:pt idx="16756">
                  <c:v>8.8666400000000003</c:v>
                </c:pt>
                <c:pt idx="16757">
                  <c:v>8.18459</c:v>
                </c:pt>
                <c:pt idx="16758">
                  <c:v>9.5486900000000006</c:v>
                </c:pt>
                <c:pt idx="16759">
                  <c:v>8.8666400000000003</c:v>
                </c:pt>
                <c:pt idx="16760">
                  <c:v>8.18459</c:v>
                </c:pt>
                <c:pt idx="16761">
                  <c:v>8.18459</c:v>
                </c:pt>
                <c:pt idx="16762">
                  <c:v>8.8666400000000003</c:v>
                </c:pt>
                <c:pt idx="16763">
                  <c:v>8.8666400000000003</c:v>
                </c:pt>
                <c:pt idx="16764">
                  <c:v>9.5486900000000006</c:v>
                </c:pt>
                <c:pt idx="16765">
                  <c:v>9.5486900000000006</c:v>
                </c:pt>
                <c:pt idx="16766">
                  <c:v>8.8666400000000003</c:v>
                </c:pt>
                <c:pt idx="16767">
                  <c:v>9.5486900000000006</c:v>
                </c:pt>
                <c:pt idx="16768">
                  <c:v>8.18459</c:v>
                </c:pt>
                <c:pt idx="16769">
                  <c:v>8.18459</c:v>
                </c:pt>
                <c:pt idx="16770">
                  <c:v>8.18459</c:v>
                </c:pt>
                <c:pt idx="16771">
                  <c:v>8.18459</c:v>
                </c:pt>
                <c:pt idx="16772">
                  <c:v>6.8204900000000004</c:v>
                </c:pt>
                <c:pt idx="16773">
                  <c:v>6.8204900000000004</c:v>
                </c:pt>
                <c:pt idx="16774">
                  <c:v>6.8204900000000004</c:v>
                </c:pt>
                <c:pt idx="16775">
                  <c:v>6.8204900000000004</c:v>
                </c:pt>
                <c:pt idx="16776">
                  <c:v>8.8666400000000003</c:v>
                </c:pt>
                <c:pt idx="16777">
                  <c:v>10.230700000000001</c:v>
                </c:pt>
                <c:pt idx="16778">
                  <c:v>10.912800000000001</c:v>
                </c:pt>
                <c:pt idx="16779">
                  <c:v>10.230700000000001</c:v>
                </c:pt>
                <c:pt idx="16780">
                  <c:v>10.912800000000001</c:v>
                </c:pt>
                <c:pt idx="16781">
                  <c:v>10.912800000000001</c:v>
                </c:pt>
                <c:pt idx="16782">
                  <c:v>10.912800000000001</c:v>
                </c:pt>
                <c:pt idx="16783">
                  <c:v>11.594799999999999</c:v>
                </c:pt>
                <c:pt idx="16784">
                  <c:v>10.912800000000001</c:v>
                </c:pt>
                <c:pt idx="16785">
                  <c:v>11.594799999999999</c:v>
                </c:pt>
                <c:pt idx="16786">
                  <c:v>11.594799999999999</c:v>
                </c:pt>
                <c:pt idx="16787">
                  <c:v>10.912800000000001</c:v>
                </c:pt>
                <c:pt idx="16788">
                  <c:v>10.912800000000001</c:v>
                </c:pt>
                <c:pt idx="16789">
                  <c:v>10.912800000000001</c:v>
                </c:pt>
                <c:pt idx="16790">
                  <c:v>12.276899999999999</c:v>
                </c:pt>
                <c:pt idx="16791">
                  <c:v>12.276899999999999</c:v>
                </c:pt>
                <c:pt idx="16792">
                  <c:v>11.594799999999999</c:v>
                </c:pt>
                <c:pt idx="16793">
                  <c:v>10.912800000000001</c:v>
                </c:pt>
                <c:pt idx="16794">
                  <c:v>8.18459</c:v>
                </c:pt>
                <c:pt idx="16795">
                  <c:v>7.5025399999999998</c:v>
                </c:pt>
                <c:pt idx="16796">
                  <c:v>7.5025399999999998</c:v>
                </c:pt>
                <c:pt idx="16797">
                  <c:v>7.5025399999999998</c:v>
                </c:pt>
                <c:pt idx="16798">
                  <c:v>6.8204900000000004</c:v>
                </c:pt>
                <c:pt idx="16799">
                  <c:v>8.18459</c:v>
                </c:pt>
                <c:pt idx="16800">
                  <c:v>8.8666400000000003</c:v>
                </c:pt>
                <c:pt idx="16801">
                  <c:v>8.8666400000000003</c:v>
                </c:pt>
                <c:pt idx="16802">
                  <c:v>8.18459</c:v>
                </c:pt>
                <c:pt idx="16803">
                  <c:v>8.18459</c:v>
                </c:pt>
                <c:pt idx="16804">
                  <c:v>10.230700000000001</c:v>
                </c:pt>
                <c:pt idx="16805">
                  <c:v>10.230700000000001</c:v>
                </c:pt>
                <c:pt idx="16806">
                  <c:v>9.5486900000000006</c:v>
                </c:pt>
                <c:pt idx="16807">
                  <c:v>9.5486900000000006</c:v>
                </c:pt>
                <c:pt idx="16808">
                  <c:v>10.912800000000001</c:v>
                </c:pt>
                <c:pt idx="16809">
                  <c:v>10.912800000000001</c:v>
                </c:pt>
                <c:pt idx="16810">
                  <c:v>11.594799999999999</c:v>
                </c:pt>
                <c:pt idx="16811">
                  <c:v>11.594799999999999</c:v>
                </c:pt>
                <c:pt idx="16812">
                  <c:v>11.594799999999999</c:v>
                </c:pt>
                <c:pt idx="16813">
                  <c:v>11.594799999999999</c:v>
                </c:pt>
                <c:pt idx="16814">
                  <c:v>11.594799999999999</c:v>
                </c:pt>
                <c:pt idx="16815">
                  <c:v>13.641</c:v>
                </c:pt>
                <c:pt idx="16816">
                  <c:v>12.9589</c:v>
                </c:pt>
                <c:pt idx="16817">
                  <c:v>12.276899999999999</c:v>
                </c:pt>
                <c:pt idx="16818">
                  <c:v>12.9589</c:v>
                </c:pt>
                <c:pt idx="16819">
                  <c:v>12.276899999999999</c:v>
                </c:pt>
                <c:pt idx="16820">
                  <c:v>12.276899999999999</c:v>
                </c:pt>
                <c:pt idx="16821">
                  <c:v>9.5486900000000006</c:v>
                </c:pt>
                <c:pt idx="16822">
                  <c:v>10.912800000000001</c:v>
                </c:pt>
                <c:pt idx="16823">
                  <c:v>10.912800000000001</c:v>
                </c:pt>
                <c:pt idx="16824">
                  <c:v>10.912800000000001</c:v>
                </c:pt>
                <c:pt idx="16825">
                  <c:v>9.5486900000000006</c:v>
                </c:pt>
                <c:pt idx="16826">
                  <c:v>9.5486900000000006</c:v>
                </c:pt>
                <c:pt idx="16827">
                  <c:v>8.8666400000000003</c:v>
                </c:pt>
                <c:pt idx="16828">
                  <c:v>8.8666400000000003</c:v>
                </c:pt>
                <c:pt idx="16829">
                  <c:v>8.8666400000000003</c:v>
                </c:pt>
                <c:pt idx="16830">
                  <c:v>9.5486900000000006</c:v>
                </c:pt>
                <c:pt idx="16831">
                  <c:v>10.912800000000001</c:v>
                </c:pt>
                <c:pt idx="16832">
                  <c:v>9.5486900000000006</c:v>
                </c:pt>
                <c:pt idx="16833">
                  <c:v>10.230700000000001</c:v>
                </c:pt>
                <c:pt idx="16834">
                  <c:v>10.912800000000001</c:v>
                </c:pt>
                <c:pt idx="16835">
                  <c:v>10.230700000000001</c:v>
                </c:pt>
                <c:pt idx="16836">
                  <c:v>10.912800000000001</c:v>
                </c:pt>
                <c:pt idx="16837">
                  <c:v>15.005100000000001</c:v>
                </c:pt>
                <c:pt idx="16838">
                  <c:v>15.687099999999999</c:v>
                </c:pt>
                <c:pt idx="16839">
                  <c:v>17.051200000000001</c:v>
                </c:pt>
                <c:pt idx="16840">
                  <c:v>17.051200000000001</c:v>
                </c:pt>
                <c:pt idx="16841">
                  <c:v>17.7333</c:v>
                </c:pt>
                <c:pt idx="16842">
                  <c:v>17.7333</c:v>
                </c:pt>
                <c:pt idx="16843">
                  <c:v>17.7333</c:v>
                </c:pt>
                <c:pt idx="16844">
                  <c:v>18.415299999999998</c:v>
                </c:pt>
                <c:pt idx="16845">
                  <c:v>18.415299999999998</c:v>
                </c:pt>
                <c:pt idx="16846">
                  <c:v>19.0974</c:v>
                </c:pt>
                <c:pt idx="16847">
                  <c:v>19.0974</c:v>
                </c:pt>
                <c:pt idx="16848">
                  <c:v>19.0974</c:v>
                </c:pt>
                <c:pt idx="16849">
                  <c:v>19.779399999999999</c:v>
                </c:pt>
                <c:pt idx="16850">
                  <c:v>18.415299999999998</c:v>
                </c:pt>
                <c:pt idx="16851">
                  <c:v>19.0974</c:v>
                </c:pt>
                <c:pt idx="16852">
                  <c:v>19.0974</c:v>
                </c:pt>
                <c:pt idx="16853">
                  <c:v>17.7333</c:v>
                </c:pt>
                <c:pt idx="16854">
                  <c:v>15.005100000000001</c:v>
                </c:pt>
                <c:pt idx="16855">
                  <c:v>13.641</c:v>
                </c:pt>
                <c:pt idx="16856">
                  <c:v>12.9589</c:v>
                </c:pt>
                <c:pt idx="16857">
                  <c:v>12.276899999999999</c:v>
                </c:pt>
                <c:pt idx="16858">
                  <c:v>11.594799999999999</c:v>
                </c:pt>
                <c:pt idx="16859">
                  <c:v>12.276899999999999</c:v>
                </c:pt>
                <c:pt idx="16860">
                  <c:v>12.276899999999999</c:v>
                </c:pt>
                <c:pt idx="16861">
                  <c:v>11.594799999999999</c:v>
                </c:pt>
                <c:pt idx="16862">
                  <c:v>12.276899999999999</c:v>
                </c:pt>
                <c:pt idx="16863">
                  <c:v>11.594799999999999</c:v>
                </c:pt>
                <c:pt idx="16864">
                  <c:v>12.276899999999999</c:v>
                </c:pt>
                <c:pt idx="16865">
                  <c:v>10.912800000000001</c:v>
                </c:pt>
                <c:pt idx="16866">
                  <c:v>11.594799999999999</c:v>
                </c:pt>
                <c:pt idx="16867">
                  <c:v>10.912800000000001</c:v>
                </c:pt>
                <c:pt idx="16868">
                  <c:v>10.912800000000001</c:v>
                </c:pt>
                <c:pt idx="16869">
                  <c:v>10.230700000000001</c:v>
                </c:pt>
                <c:pt idx="16870">
                  <c:v>11.594799999999999</c:v>
                </c:pt>
                <c:pt idx="16871">
                  <c:v>10.912800000000001</c:v>
                </c:pt>
                <c:pt idx="16872">
                  <c:v>10.912800000000001</c:v>
                </c:pt>
                <c:pt idx="16873">
                  <c:v>12.276899999999999</c:v>
                </c:pt>
                <c:pt idx="16874">
                  <c:v>11.594799999999999</c:v>
                </c:pt>
                <c:pt idx="16875">
                  <c:v>10.912800000000001</c:v>
                </c:pt>
                <c:pt idx="16876">
                  <c:v>10.912800000000001</c:v>
                </c:pt>
                <c:pt idx="16877">
                  <c:v>8.8666400000000003</c:v>
                </c:pt>
                <c:pt idx="16878">
                  <c:v>11.594799999999999</c:v>
                </c:pt>
                <c:pt idx="16879">
                  <c:v>12.276899999999999</c:v>
                </c:pt>
                <c:pt idx="16880">
                  <c:v>11.594799999999999</c:v>
                </c:pt>
                <c:pt idx="16881">
                  <c:v>10.912800000000001</c:v>
                </c:pt>
                <c:pt idx="16882">
                  <c:v>10.230700000000001</c:v>
                </c:pt>
                <c:pt idx="16883">
                  <c:v>10.912800000000001</c:v>
                </c:pt>
                <c:pt idx="16884">
                  <c:v>11.594799999999999</c:v>
                </c:pt>
                <c:pt idx="16885">
                  <c:v>0</c:v>
                </c:pt>
                <c:pt idx="16886">
                  <c:v>0</c:v>
                </c:pt>
                <c:pt idx="16887">
                  <c:v>8.9156700000000004</c:v>
                </c:pt>
                <c:pt idx="16888">
                  <c:v>9.7435600000000004</c:v>
                </c:pt>
                <c:pt idx="16889">
                  <c:v>12.7248</c:v>
                </c:pt>
                <c:pt idx="16890">
                  <c:v>14.690300000000001</c:v>
                </c:pt>
                <c:pt idx="16891">
                  <c:v>14.246499999999999</c:v>
                </c:pt>
                <c:pt idx="16892">
                  <c:v>12.4009</c:v>
                </c:pt>
                <c:pt idx="16893">
                  <c:v>10.9566</c:v>
                </c:pt>
                <c:pt idx="16894">
                  <c:v>9.8313400000000009</c:v>
                </c:pt>
                <c:pt idx="16895">
                  <c:v>8.9011300000000002</c:v>
                </c:pt>
                <c:pt idx="16896">
                  <c:v>9.1618499999999994</c:v>
                </c:pt>
                <c:pt idx="16897">
                  <c:v>9.3688099999999999</c:v>
                </c:pt>
                <c:pt idx="16898">
                  <c:v>8.6885200000000005</c:v>
                </c:pt>
                <c:pt idx="16899">
                  <c:v>8.8998100000000004</c:v>
                </c:pt>
                <c:pt idx="16900">
                  <c:v>9.0939899999999998</c:v>
                </c:pt>
                <c:pt idx="16901">
                  <c:v>9.2553599999999996</c:v>
                </c:pt>
                <c:pt idx="16902">
                  <c:v>8.8666400000000003</c:v>
                </c:pt>
                <c:pt idx="16903">
                  <c:v>8.8666400000000003</c:v>
                </c:pt>
                <c:pt idx="16904">
                  <c:v>7.5025399999999998</c:v>
                </c:pt>
                <c:pt idx="16905">
                  <c:v>7.5025399999999998</c:v>
                </c:pt>
                <c:pt idx="16906">
                  <c:v>7.5025399999999998</c:v>
                </c:pt>
                <c:pt idx="16907">
                  <c:v>6.8204900000000004</c:v>
                </c:pt>
                <c:pt idx="16908">
                  <c:v>6.8204900000000004</c:v>
                </c:pt>
                <c:pt idx="16909">
                  <c:v>8.18459</c:v>
                </c:pt>
                <c:pt idx="16910">
                  <c:v>8.18459</c:v>
                </c:pt>
                <c:pt idx="16911">
                  <c:v>9.5486900000000006</c:v>
                </c:pt>
                <c:pt idx="16912">
                  <c:v>9.5486900000000006</c:v>
                </c:pt>
                <c:pt idx="16913">
                  <c:v>9.5486900000000006</c:v>
                </c:pt>
                <c:pt idx="16914">
                  <c:v>11.594799999999999</c:v>
                </c:pt>
                <c:pt idx="16915">
                  <c:v>12.276899999999999</c:v>
                </c:pt>
                <c:pt idx="16916">
                  <c:v>12.276899999999999</c:v>
                </c:pt>
                <c:pt idx="16917">
                  <c:v>12.9589</c:v>
                </c:pt>
                <c:pt idx="16918">
                  <c:v>12.276899999999999</c:v>
                </c:pt>
                <c:pt idx="16919">
                  <c:v>12.9589</c:v>
                </c:pt>
                <c:pt idx="16920">
                  <c:v>13.641</c:v>
                </c:pt>
                <c:pt idx="16921">
                  <c:v>15.687099999999999</c:v>
                </c:pt>
                <c:pt idx="16922">
                  <c:v>15.687099999999999</c:v>
                </c:pt>
                <c:pt idx="16923">
                  <c:v>15.005100000000001</c:v>
                </c:pt>
                <c:pt idx="16924">
                  <c:v>15.687099999999999</c:v>
                </c:pt>
                <c:pt idx="16925">
                  <c:v>15.005100000000001</c:v>
                </c:pt>
                <c:pt idx="16926">
                  <c:v>14.323</c:v>
                </c:pt>
                <c:pt idx="16927">
                  <c:v>15.005100000000001</c:v>
                </c:pt>
                <c:pt idx="16928">
                  <c:v>15.687099999999999</c:v>
                </c:pt>
                <c:pt idx="16929">
                  <c:v>15.687099999999999</c:v>
                </c:pt>
                <c:pt idx="16930">
                  <c:v>15.687099999999999</c:v>
                </c:pt>
                <c:pt idx="16931">
                  <c:v>14.323</c:v>
                </c:pt>
                <c:pt idx="16932">
                  <c:v>15.005100000000001</c:v>
                </c:pt>
                <c:pt idx="16933">
                  <c:v>15.005100000000001</c:v>
                </c:pt>
                <c:pt idx="16934">
                  <c:v>15.005100000000001</c:v>
                </c:pt>
                <c:pt idx="16935">
                  <c:v>13.641</c:v>
                </c:pt>
                <c:pt idx="16936">
                  <c:v>12.9589</c:v>
                </c:pt>
                <c:pt idx="16937">
                  <c:v>12.9589</c:v>
                </c:pt>
                <c:pt idx="16938">
                  <c:v>11.594799999999999</c:v>
                </c:pt>
                <c:pt idx="16939">
                  <c:v>12.276899999999999</c:v>
                </c:pt>
                <c:pt idx="16940">
                  <c:v>12.9589</c:v>
                </c:pt>
                <c:pt idx="16941">
                  <c:v>12.276899999999999</c:v>
                </c:pt>
                <c:pt idx="16942">
                  <c:v>11.594799999999999</c:v>
                </c:pt>
                <c:pt idx="16943">
                  <c:v>12.276899999999999</c:v>
                </c:pt>
                <c:pt idx="16944">
                  <c:v>10.912800000000001</c:v>
                </c:pt>
                <c:pt idx="16945">
                  <c:v>8.8666400000000003</c:v>
                </c:pt>
                <c:pt idx="16946">
                  <c:v>8.8666400000000003</c:v>
                </c:pt>
                <c:pt idx="16947">
                  <c:v>8.8666400000000003</c:v>
                </c:pt>
                <c:pt idx="16948">
                  <c:v>8.18459</c:v>
                </c:pt>
                <c:pt idx="16949">
                  <c:v>8.18459</c:v>
                </c:pt>
                <c:pt idx="16950">
                  <c:v>6.8204900000000004</c:v>
                </c:pt>
                <c:pt idx="16951">
                  <c:v>7.5025399999999998</c:v>
                </c:pt>
                <c:pt idx="16952">
                  <c:v>7.5025399999999998</c:v>
                </c:pt>
                <c:pt idx="16953">
                  <c:v>8.8666400000000003</c:v>
                </c:pt>
                <c:pt idx="16954">
                  <c:v>8.8666400000000003</c:v>
                </c:pt>
                <c:pt idx="16955">
                  <c:v>10.912800000000001</c:v>
                </c:pt>
                <c:pt idx="16956">
                  <c:v>10.230700000000001</c:v>
                </c:pt>
                <c:pt idx="16957">
                  <c:v>11.594799999999999</c:v>
                </c:pt>
                <c:pt idx="16958">
                  <c:v>10.912800000000001</c:v>
                </c:pt>
                <c:pt idx="16959">
                  <c:v>11.594799999999999</c:v>
                </c:pt>
                <c:pt idx="16960">
                  <c:v>11.594799999999999</c:v>
                </c:pt>
                <c:pt idx="16961">
                  <c:v>11.594799999999999</c:v>
                </c:pt>
                <c:pt idx="16962">
                  <c:v>12.9589</c:v>
                </c:pt>
                <c:pt idx="16963">
                  <c:v>12.9589</c:v>
                </c:pt>
                <c:pt idx="16964">
                  <c:v>13.641</c:v>
                </c:pt>
                <c:pt idx="16965">
                  <c:v>13.641</c:v>
                </c:pt>
                <c:pt idx="16966">
                  <c:v>13.641</c:v>
                </c:pt>
                <c:pt idx="16967">
                  <c:v>12.9589</c:v>
                </c:pt>
                <c:pt idx="16968">
                  <c:v>12.276899999999999</c:v>
                </c:pt>
                <c:pt idx="16969">
                  <c:v>12.9589</c:v>
                </c:pt>
                <c:pt idx="16970">
                  <c:v>11.594799999999999</c:v>
                </c:pt>
                <c:pt idx="16971">
                  <c:v>12.9589</c:v>
                </c:pt>
                <c:pt idx="16972">
                  <c:v>10.912800000000001</c:v>
                </c:pt>
                <c:pt idx="16973">
                  <c:v>10.230700000000001</c:v>
                </c:pt>
                <c:pt idx="16974">
                  <c:v>9.5486900000000006</c:v>
                </c:pt>
                <c:pt idx="16975">
                  <c:v>8.8666400000000003</c:v>
                </c:pt>
                <c:pt idx="16976">
                  <c:v>9.5486900000000006</c:v>
                </c:pt>
                <c:pt idx="16977">
                  <c:v>9.5486900000000006</c:v>
                </c:pt>
                <c:pt idx="16978">
                  <c:v>10.230700000000001</c:v>
                </c:pt>
                <c:pt idx="16979">
                  <c:v>8.8666400000000003</c:v>
                </c:pt>
                <c:pt idx="16980">
                  <c:v>8.18459</c:v>
                </c:pt>
                <c:pt idx="16981">
                  <c:v>7.5025399999999998</c:v>
                </c:pt>
                <c:pt idx="16982">
                  <c:v>7.5025399999999998</c:v>
                </c:pt>
                <c:pt idx="16983">
                  <c:v>7.5025399999999998</c:v>
                </c:pt>
                <c:pt idx="16984">
                  <c:v>7.5025399999999998</c:v>
                </c:pt>
                <c:pt idx="16985">
                  <c:v>7.5025399999999998</c:v>
                </c:pt>
                <c:pt idx="16986">
                  <c:v>7.5025399999999998</c:v>
                </c:pt>
                <c:pt idx="16987">
                  <c:v>8.18459</c:v>
                </c:pt>
                <c:pt idx="16988">
                  <c:v>6.1384400000000001</c:v>
                </c:pt>
                <c:pt idx="16989">
                  <c:v>6.1384400000000001</c:v>
                </c:pt>
                <c:pt idx="16990">
                  <c:v>6.8204900000000004</c:v>
                </c:pt>
                <c:pt idx="16991">
                  <c:v>6.1384400000000001</c:v>
                </c:pt>
                <c:pt idx="16992">
                  <c:v>6.1384400000000001</c:v>
                </c:pt>
                <c:pt idx="16993">
                  <c:v>6.1384400000000001</c:v>
                </c:pt>
                <c:pt idx="16994">
                  <c:v>4.7743399999999996</c:v>
                </c:pt>
                <c:pt idx="16995">
                  <c:v>4.7743399999999996</c:v>
                </c:pt>
                <c:pt idx="16996">
                  <c:v>4.0922900000000002</c:v>
                </c:pt>
                <c:pt idx="16997">
                  <c:v>4.7743399999999996</c:v>
                </c:pt>
                <c:pt idx="16998">
                  <c:v>4.7743399999999996</c:v>
                </c:pt>
                <c:pt idx="16999">
                  <c:v>4.7743399999999996</c:v>
                </c:pt>
                <c:pt idx="17000">
                  <c:v>6.1384400000000001</c:v>
                </c:pt>
                <c:pt idx="17001">
                  <c:v>6.8204900000000004</c:v>
                </c:pt>
                <c:pt idx="17002">
                  <c:v>7.5025399999999998</c:v>
                </c:pt>
                <c:pt idx="17003">
                  <c:v>7.5025399999999998</c:v>
                </c:pt>
                <c:pt idx="17004">
                  <c:v>7.5025399999999998</c:v>
                </c:pt>
                <c:pt idx="17005">
                  <c:v>6.8204900000000004</c:v>
                </c:pt>
                <c:pt idx="17006">
                  <c:v>7.5025399999999998</c:v>
                </c:pt>
                <c:pt idx="17007">
                  <c:v>7.5025399999999998</c:v>
                </c:pt>
                <c:pt idx="17008">
                  <c:v>8.18459</c:v>
                </c:pt>
                <c:pt idx="17009">
                  <c:v>8.18459</c:v>
                </c:pt>
                <c:pt idx="17010">
                  <c:v>8.18459</c:v>
                </c:pt>
                <c:pt idx="17011">
                  <c:v>8.18459</c:v>
                </c:pt>
                <c:pt idx="17012">
                  <c:v>8.18459</c:v>
                </c:pt>
                <c:pt idx="17013">
                  <c:v>8.8666400000000003</c:v>
                </c:pt>
                <c:pt idx="17014">
                  <c:v>8.18459</c:v>
                </c:pt>
                <c:pt idx="17015">
                  <c:v>8.18459</c:v>
                </c:pt>
                <c:pt idx="17016">
                  <c:v>8.18459</c:v>
                </c:pt>
                <c:pt idx="17017">
                  <c:v>8.8666400000000003</c:v>
                </c:pt>
                <c:pt idx="17018">
                  <c:v>7.5025399999999998</c:v>
                </c:pt>
                <c:pt idx="17019">
                  <c:v>6.8204900000000004</c:v>
                </c:pt>
                <c:pt idx="17020">
                  <c:v>8.18459</c:v>
                </c:pt>
                <c:pt idx="17021">
                  <c:v>7.5025399999999998</c:v>
                </c:pt>
                <c:pt idx="17022">
                  <c:v>7.5025399999999998</c:v>
                </c:pt>
                <c:pt idx="17023">
                  <c:v>7.5025399999999998</c:v>
                </c:pt>
                <c:pt idx="17024">
                  <c:v>8.18459</c:v>
                </c:pt>
                <c:pt idx="17025">
                  <c:v>6.8204900000000004</c:v>
                </c:pt>
                <c:pt idx="17026">
                  <c:v>8.18459</c:v>
                </c:pt>
                <c:pt idx="17027">
                  <c:v>7.5025399999999998</c:v>
                </c:pt>
                <c:pt idx="17028">
                  <c:v>7.5025399999999998</c:v>
                </c:pt>
                <c:pt idx="17029">
                  <c:v>10.230700000000001</c:v>
                </c:pt>
                <c:pt idx="17030">
                  <c:v>9.5486900000000006</c:v>
                </c:pt>
                <c:pt idx="17031">
                  <c:v>10.230700000000001</c:v>
                </c:pt>
                <c:pt idx="17032">
                  <c:v>10.230700000000001</c:v>
                </c:pt>
                <c:pt idx="17033">
                  <c:v>10.230700000000001</c:v>
                </c:pt>
                <c:pt idx="17034">
                  <c:v>10.230700000000001</c:v>
                </c:pt>
                <c:pt idx="17035">
                  <c:v>10.230700000000001</c:v>
                </c:pt>
                <c:pt idx="17036">
                  <c:v>10.912800000000001</c:v>
                </c:pt>
                <c:pt idx="17037">
                  <c:v>10.912800000000001</c:v>
                </c:pt>
                <c:pt idx="17038">
                  <c:v>10.230700000000001</c:v>
                </c:pt>
                <c:pt idx="17039">
                  <c:v>10.230700000000001</c:v>
                </c:pt>
                <c:pt idx="17040">
                  <c:v>10.230700000000001</c:v>
                </c:pt>
                <c:pt idx="17041">
                  <c:v>10.912800000000001</c:v>
                </c:pt>
                <c:pt idx="17042">
                  <c:v>10.912800000000001</c:v>
                </c:pt>
                <c:pt idx="17043">
                  <c:v>10.230700000000001</c:v>
                </c:pt>
                <c:pt idx="17044">
                  <c:v>10.230700000000001</c:v>
                </c:pt>
                <c:pt idx="17045">
                  <c:v>13.641</c:v>
                </c:pt>
                <c:pt idx="17046">
                  <c:v>10.912800000000001</c:v>
                </c:pt>
                <c:pt idx="17047">
                  <c:v>10.912800000000001</c:v>
                </c:pt>
                <c:pt idx="17048">
                  <c:v>10.912800000000001</c:v>
                </c:pt>
                <c:pt idx="17049">
                  <c:v>10.230700000000001</c:v>
                </c:pt>
                <c:pt idx="17050">
                  <c:v>11.594799999999999</c:v>
                </c:pt>
                <c:pt idx="17051">
                  <c:v>11.594799999999999</c:v>
                </c:pt>
                <c:pt idx="17052">
                  <c:v>11.594799999999999</c:v>
                </c:pt>
                <c:pt idx="17053">
                  <c:v>14.323</c:v>
                </c:pt>
                <c:pt idx="17054">
                  <c:v>12.9589</c:v>
                </c:pt>
                <c:pt idx="17055">
                  <c:v>12.9589</c:v>
                </c:pt>
                <c:pt idx="17056">
                  <c:v>12.9589</c:v>
                </c:pt>
                <c:pt idx="17057">
                  <c:v>13.641</c:v>
                </c:pt>
                <c:pt idx="17058">
                  <c:v>13.641</c:v>
                </c:pt>
                <c:pt idx="17059">
                  <c:v>0</c:v>
                </c:pt>
                <c:pt idx="17060">
                  <c:v>0</c:v>
                </c:pt>
                <c:pt idx="17061">
                  <c:v>0</c:v>
                </c:pt>
                <c:pt idx="17062">
                  <c:v>3.2633899999999998</c:v>
                </c:pt>
                <c:pt idx="17063">
                  <c:v>5.1089799999999999</c:v>
                </c:pt>
                <c:pt idx="17064">
                  <c:v>6.3152699999999999</c:v>
                </c:pt>
                <c:pt idx="17065">
                  <c:v>5.3564100000000003</c:v>
                </c:pt>
                <c:pt idx="17066">
                  <c:v>4.6609299999999996</c:v>
                </c:pt>
                <c:pt idx="17067">
                  <c:v>4.117</c:v>
                </c:pt>
                <c:pt idx="17068">
                  <c:v>6.1556800000000003</c:v>
                </c:pt>
                <c:pt idx="17069">
                  <c:v>5.5723000000000003</c:v>
                </c:pt>
                <c:pt idx="17070">
                  <c:v>5.0975299999999999</c:v>
                </c:pt>
                <c:pt idx="17071">
                  <c:v>5.6290199999999997</c:v>
                </c:pt>
                <c:pt idx="17072">
                  <c:v>5.21976</c:v>
                </c:pt>
                <c:pt idx="17073">
                  <c:v>6.4802799999999996</c:v>
                </c:pt>
                <c:pt idx="17074">
                  <c:v>6.0693999999999999</c:v>
                </c:pt>
                <c:pt idx="17075">
                  <c:v>6.41425</c:v>
                </c:pt>
                <c:pt idx="17076">
                  <c:v>6.8204900000000004</c:v>
                </c:pt>
                <c:pt idx="17077">
                  <c:v>8.18459</c:v>
                </c:pt>
                <c:pt idx="17078">
                  <c:v>8.18459</c:v>
                </c:pt>
                <c:pt idx="17079">
                  <c:v>8.8666400000000003</c:v>
                </c:pt>
                <c:pt idx="17080">
                  <c:v>9.5486900000000006</c:v>
                </c:pt>
                <c:pt idx="17081">
                  <c:v>9.5486900000000006</c:v>
                </c:pt>
                <c:pt idx="17082">
                  <c:v>9.5486900000000006</c:v>
                </c:pt>
                <c:pt idx="17083">
                  <c:v>10.230700000000001</c:v>
                </c:pt>
                <c:pt idx="17084">
                  <c:v>10.912800000000001</c:v>
                </c:pt>
                <c:pt idx="17085">
                  <c:v>11.594799999999999</c:v>
                </c:pt>
                <c:pt idx="17086">
                  <c:v>11.594799999999999</c:v>
                </c:pt>
                <c:pt idx="17087">
                  <c:v>12.276899999999999</c:v>
                </c:pt>
                <c:pt idx="17088">
                  <c:v>11.594799999999999</c:v>
                </c:pt>
                <c:pt idx="17089">
                  <c:v>11.594799999999999</c:v>
                </c:pt>
                <c:pt idx="17090">
                  <c:v>11.594799999999999</c:v>
                </c:pt>
                <c:pt idx="17091">
                  <c:v>10.230700000000001</c:v>
                </c:pt>
                <c:pt idx="17092">
                  <c:v>10.912800000000001</c:v>
                </c:pt>
                <c:pt idx="17093">
                  <c:v>9.5486900000000006</c:v>
                </c:pt>
                <c:pt idx="17094">
                  <c:v>8.18459</c:v>
                </c:pt>
                <c:pt idx="17095">
                  <c:v>8.8666400000000003</c:v>
                </c:pt>
                <c:pt idx="17096">
                  <c:v>10.230700000000001</c:v>
                </c:pt>
                <c:pt idx="17097">
                  <c:v>10.912800000000001</c:v>
                </c:pt>
                <c:pt idx="17098">
                  <c:v>11.594799999999999</c:v>
                </c:pt>
                <c:pt idx="17099">
                  <c:v>10.912800000000001</c:v>
                </c:pt>
                <c:pt idx="17100">
                  <c:v>11.594799999999999</c:v>
                </c:pt>
                <c:pt idx="17101">
                  <c:v>10.912800000000001</c:v>
                </c:pt>
                <c:pt idx="17102">
                  <c:v>10.230700000000001</c:v>
                </c:pt>
                <c:pt idx="17103">
                  <c:v>10.230700000000001</c:v>
                </c:pt>
                <c:pt idx="17104">
                  <c:v>10.230700000000001</c:v>
                </c:pt>
                <c:pt idx="17105">
                  <c:v>10.230700000000001</c:v>
                </c:pt>
                <c:pt idx="17106">
                  <c:v>11.594799999999999</c:v>
                </c:pt>
                <c:pt idx="17107">
                  <c:v>12.276899999999999</c:v>
                </c:pt>
                <c:pt idx="17108">
                  <c:v>13.641</c:v>
                </c:pt>
                <c:pt idx="17109">
                  <c:v>13.641</c:v>
                </c:pt>
                <c:pt idx="17110">
                  <c:v>12.9589</c:v>
                </c:pt>
                <c:pt idx="17111">
                  <c:v>13.641</c:v>
                </c:pt>
                <c:pt idx="17112">
                  <c:v>13.641</c:v>
                </c:pt>
                <c:pt idx="17113">
                  <c:v>12.9589</c:v>
                </c:pt>
                <c:pt idx="17114">
                  <c:v>11.594799999999999</c:v>
                </c:pt>
                <c:pt idx="17115">
                  <c:v>10.230700000000001</c:v>
                </c:pt>
                <c:pt idx="17116">
                  <c:v>10.230700000000001</c:v>
                </c:pt>
                <c:pt idx="17117">
                  <c:v>10.230700000000001</c:v>
                </c:pt>
                <c:pt idx="17118">
                  <c:v>10.912800000000001</c:v>
                </c:pt>
                <c:pt idx="17119">
                  <c:v>10.230700000000001</c:v>
                </c:pt>
                <c:pt idx="17120">
                  <c:v>10.230700000000001</c:v>
                </c:pt>
                <c:pt idx="17121">
                  <c:v>10.912800000000001</c:v>
                </c:pt>
                <c:pt idx="17122">
                  <c:v>10.230700000000001</c:v>
                </c:pt>
                <c:pt idx="17123">
                  <c:v>8.18459</c:v>
                </c:pt>
                <c:pt idx="17124">
                  <c:v>7.5025399999999998</c:v>
                </c:pt>
                <c:pt idx="17125">
                  <c:v>6.8204900000000004</c:v>
                </c:pt>
                <c:pt idx="17126">
                  <c:v>7.5025399999999998</c:v>
                </c:pt>
                <c:pt idx="17127">
                  <c:v>8.8666400000000003</c:v>
                </c:pt>
                <c:pt idx="17128">
                  <c:v>8.8666400000000003</c:v>
                </c:pt>
                <c:pt idx="17129">
                  <c:v>8.8666400000000003</c:v>
                </c:pt>
                <c:pt idx="17130">
                  <c:v>8.8666400000000003</c:v>
                </c:pt>
                <c:pt idx="17131">
                  <c:v>10.912800000000001</c:v>
                </c:pt>
                <c:pt idx="17132">
                  <c:v>10.912800000000001</c:v>
                </c:pt>
                <c:pt idx="17133">
                  <c:v>9.5486900000000006</c:v>
                </c:pt>
                <c:pt idx="17134">
                  <c:v>9.5486900000000006</c:v>
                </c:pt>
                <c:pt idx="17135">
                  <c:v>11.594799999999999</c:v>
                </c:pt>
                <c:pt idx="17136">
                  <c:v>11.594799999999999</c:v>
                </c:pt>
                <c:pt idx="17137">
                  <c:v>10.912800000000001</c:v>
                </c:pt>
                <c:pt idx="17138">
                  <c:v>10.912800000000001</c:v>
                </c:pt>
                <c:pt idx="17139">
                  <c:v>11.594799999999999</c:v>
                </c:pt>
                <c:pt idx="17140">
                  <c:v>11.594799999999999</c:v>
                </c:pt>
                <c:pt idx="17141">
                  <c:v>12.276899999999999</c:v>
                </c:pt>
                <c:pt idx="17142">
                  <c:v>12.276899999999999</c:v>
                </c:pt>
                <c:pt idx="17143">
                  <c:v>12.276899999999999</c:v>
                </c:pt>
                <c:pt idx="17144">
                  <c:v>11.594799999999999</c:v>
                </c:pt>
                <c:pt idx="17145">
                  <c:v>11.594799999999999</c:v>
                </c:pt>
                <c:pt idx="17146">
                  <c:v>11.594799999999999</c:v>
                </c:pt>
                <c:pt idx="17147">
                  <c:v>12.276899999999999</c:v>
                </c:pt>
                <c:pt idx="17148">
                  <c:v>10.912800000000001</c:v>
                </c:pt>
                <c:pt idx="17149">
                  <c:v>10.912800000000001</c:v>
                </c:pt>
                <c:pt idx="17150">
                  <c:v>11.594799999999999</c:v>
                </c:pt>
                <c:pt idx="17151">
                  <c:v>10.912800000000001</c:v>
                </c:pt>
                <c:pt idx="17152">
                  <c:v>9.5486900000000006</c:v>
                </c:pt>
                <c:pt idx="17153">
                  <c:v>9.5486900000000006</c:v>
                </c:pt>
                <c:pt idx="17154">
                  <c:v>10.912800000000001</c:v>
                </c:pt>
                <c:pt idx="17155">
                  <c:v>10.912800000000001</c:v>
                </c:pt>
                <c:pt idx="17156">
                  <c:v>9.5486900000000006</c:v>
                </c:pt>
                <c:pt idx="17157">
                  <c:v>10.230700000000001</c:v>
                </c:pt>
                <c:pt idx="17158">
                  <c:v>10.912800000000001</c:v>
                </c:pt>
                <c:pt idx="17159">
                  <c:v>9.5486900000000006</c:v>
                </c:pt>
                <c:pt idx="17160">
                  <c:v>9.5486900000000006</c:v>
                </c:pt>
                <c:pt idx="17161">
                  <c:v>10.912800000000001</c:v>
                </c:pt>
                <c:pt idx="17162">
                  <c:v>10.230700000000001</c:v>
                </c:pt>
                <c:pt idx="17163">
                  <c:v>9.5486900000000006</c:v>
                </c:pt>
                <c:pt idx="17164">
                  <c:v>9.5486900000000006</c:v>
                </c:pt>
                <c:pt idx="17165">
                  <c:v>8.8666400000000003</c:v>
                </c:pt>
                <c:pt idx="17166">
                  <c:v>9.5486900000000006</c:v>
                </c:pt>
                <c:pt idx="17167">
                  <c:v>9.5486900000000006</c:v>
                </c:pt>
                <c:pt idx="17168">
                  <c:v>10.230700000000001</c:v>
                </c:pt>
                <c:pt idx="17169">
                  <c:v>10.912800000000001</c:v>
                </c:pt>
                <c:pt idx="17170">
                  <c:v>10.230700000000001</c:v>
                </c:pt>
                <c:pt idx="17171">
                  <c:v>10.230700000000001</c:v>
                </c:pt>
                <c:pt idx="17172">
                  <c:v>9.5486900000000006</c:v>
                </c:pt>
                <c:pt idx="17173">
                  <c:v>9.5486900000000006</c:v>
                </c:pt>
                <c:pt idx="17174">
                  <c:v>9.5486900000000006</c:v>
                </c:pt>
                <c:pt idx="17175">
                  <c:v>8.8666400000000003</c:v>
                </c:pt>
                <c:pt idx="17176">
                  <c:v>8.8666400000000003</c:v>
                </c:pt>
                <c:pt idx="17177">
                  <c:v>8.8666400000000003</c:v>
                </c:pt>
                <c:pt idx="17178">
                  <c:v>9.5486900000000006</c:v>
                </c:pt>
                <c:pt idx="17179">
                  <c:v>8.18459</c:v>
                </c:pt>
                <c:pt idx="17180">
                  <c:v>9.5486900000000006</c:v>
                </c:pt>
                <c:pt idx="17181">
                  <c:v>10.230700000000001</c:v>
                </c:pt>
                <c:pt idx="17182">
                  <c:v>10.230700000000001</c:v>
                </c:pt>
                <c:pt idx="17183">
                  <c:v>10.912800000000001</c:v>
                </c:pt>
                <c:pt idx="17184">
                  <c:v>10.230700000000001</c:v>
                </c:pt>
                <c:pt idx="17185">
                  <c:v>9.5486900000000006</c:v>
                </c:pt>
                <c:pt idx="17186">
                  <c:v>9.5486900000000006</c:v>
                </c:pt>
                <c:pt idx="17187">
                  <c:v>9.5486900000000006</c:v>
                </c:pt>
                <c:pt idx="17188">
                  <c:v>11.594799999999999</c:v>
                </c:pt>
                <c:pt idx="17189">
                  <c:v>10.912800000000001</c:v>
                </c:pt>
                <c:pt idx="17190">
                  <c:v>12.276899999999999</c:v>
                </c:pt>
                <c:pt idx="17191">
                  <c:v>12.9589</c:v>
                </c:pt>
                <c:pt idx="17192">
                  <c:v>12.9589</c:v>
                </c:pt>
                <c:pt idx="17193">
                  <c:v>14.323</c:v>
                </c:pt>
                <c:pt idx="17194">
                  <c:v>17.7333</c:v>
                </c:pt>
                <c:pt idx="17195">
                  <c:v>17.7333</c:v>
                </c:pt>
                <c:pt idx="17196">
                  <c:v>19.779399999999999</c:v>
                </c:pt>
                <c:pt idx="17197">
                  <c:v>18.415299999999998</c:v>
                </c:pt>
                <c:pt idx="17198">
                  <c:v>17.051200000000001</c:v>
                </c:pt>
                <c:pt idx="17199">
                  <c:v>18.415299999999998</c:v>
                </c:pt>
                <c:pt idx="17200">
                  <c:v>18.415299999999998</c:v>
                </c:pt>
                <c:pt idx="17201">
                  <c:v>17.7333</c:v>
                </c:pt>
                <c:pt idx="17202">
                  <c:v>19.0974</c:v>
                </c:pt>
                <c:pt idx="17203">
                  <c:v>19.0974</c:v>
                </c:pt>
                <c:pt idx="17204">
                  <c:v>20.461500000000001</c:v>
                </c:pt>
                <c:pt idx="17205">
                  <c:v>20.461500000000001</c:v>
                </c:pt>
                <c:pt idx="17206">
                  <c:v>21.1435</c:v>
                </c:pt>
                <c:pt idx="17207">
                  <c:v>21.1435</c:v>
                </c:pt>
                <c:pt idx="17208">
                  <c:v>19.0974</c:v>
                </c:pt>
                <c:pt idx="17209">
                  <c:v>18.415299999999998</c:v>
                </c:pt>
                <c:pt idx="17210">
                  <c:v>18.415299999999998</c:v>
                </c:pt>
                <c:pt idx="17211">
                  <c:v>17.7333</c:v>
                </c:pt>
                <c:pt idx="17212">
                  <c:v>15.005100000000001</c:v>
                </c:pt>
                <c:pt idx="17213">
                  <c:v>15.687099999999999</c:v>
                </c:pt>
                <c:pt idx="17214">
                  <c:v>13.641</c:v>
                </c:pt>
                <c:pt idx="17215">
                  <c:v>13.641</c:v>
                </c:pt>
                <c:pt idx="17216">
                  <c:v>12.276899999999999</c:v>
                </c:pt>
                <c:pt idx="17217">
                  <c:v>12.276899999999999</c:v>
                </c:pt>
                <c:pt idx="17218">
                  <c:v>12.276899999999999</c:v>
                </c:pt>
                <c:pt idx="17219">
                  <c:v>12.9589</c:v>
                </c:pt>
                <c:pt idx="17220">
                  <c:v>12.276899999999999</c:v>
                </c:pt>
                <c:pt idx="17221">
                  <c:v>13.641</c:v>
                </c:pt>
                <c:pt idx="17222">
                  <c:v>11.594799999999999</c:v>
                </c:pt>
                <c:pt idx="17223">
                  <c:v>11.594799999999999</c:v>
                </c:pt>
                <c:pt idx="17224">
                  <c:v>9.5486900000000006</c:v>
                </c:pt>
                <c:pt idx="17225">
                  <c:v>9.5486900000000006</c:v>
                </c:pt>
                <c:pt idx="17226">
                  <c:v>10.230700000000001</c:v>
                </c:pt>
                <c:pt idx="17227">
                  <c:v>10.230700000000001</c:v>
                </c:pt>
                <c:pt idx="17228">
                  <c:v>10.912800000000001</c:v>
                </c:pt>
                <c:pt idx="17229">
                  <c:v>10.912800000000001</c:v>
                </c:pt>
                <c:pt idx="17230">
                  <c:v>10.230700000000001</c:v>
                </c:pt>
                <c:pt idx="17231">
                  <c:v>9.5486900000000006</c:v>
                </c:pt>
                <c:pt idx="17232">
                  <c:v>10.912800000000001</c:v>
                </c:pt>
                <c:pt idx="17233">
                  <c:v>18.945799999999998</c:v>
                </c:pt>
                <c:pt idx="17234">
                  <c:v>7.2558400000000001</c:v>
                </c:pt>
                <c:pt idx="17235">
                  <c:v>4.5168799999999996</c:v>
                </c:pt>
                <c:pt idx="17236">
                  <c:v>9.7901799999999994</c:v>
                </c:pt>
                <c:pt idx="17237">
                  <c:v>10.256399999999999</c:v>
                </c:pt>
                <c:pt idx="17238">
                  <c:v>10.525399999999999</c:v>
                </c:pt>
                <c:pt idx="17239">
                  <c:v>8.95078</c:v>
                </c:pt>
                <c:pt idx="17240">
                  <c:v>10.9253</c:v>
                </c:pt>
                <c:pt idx="17241">
                  <c:v>9.6646599999999996</c:v>
                </c:pt>
                <c:pt idx="17242">
                  <c:v>9.9027100000000008</c:v>
                </c:pt>
                <c:pt idx="17243">
                  <c:v>8.9595900000000004</c:v>
                </c:pt>
                <c:pt idx="17244">
                  <c:v>8.1927800000000008</c:v>
                </c:pt>
                <c:pt idx="17245">
                  <c:v>8.47851</c:v>
                </c:pt>
                <c:pt idx="17246">
                  <c:v>8.7330199999999998</c:v>
                </c:pt>
                <c:pt idx="17247">
                  <c:v>8.94224</c:v>
                </c:pt>
                <c:pt idx="17248">
                  <c:v>9.1345899999999993</c:v>
                </c:pt>
                <c:pt idx="17249">
                  <c:v>8.5792300000000008</c:v>
                </c:pt>
                <c:pt idx="17250">
                  <c:v>8.8666400000000003</c:v>
                </c:pt>
                <c:pt idx="17251">
                  <c:v>9.5486900000000006</c:v>
                </c:pt>
                <c:pt idx="17252">
                  <c:v>10.230700000000001</c:v>
                </c:pt>
                <c:pt idx="17253">
                  <c:v>9.5486900000000006</c:v>
                </c:pt>
                <c:pt idx="17254">
                  <c:v>10.230700000000001</c:v>
                </c:pt>
                <c:pt idx="17255">
                  <c:v>8.8666400000000003</c:v>
                </c:pt>
                <c:pt idx="17256">
                  <c:v>8.8666400000000003</c:v>
                </c:pt>
                <c:pt idx="17257">
                  <c:v>8.8666400000000003</c:v>
                </c:pt>
                <c:pt idx="17258">
                  <c:v>7.5025399999999998</c:v>
                </c:pt>
                <c:pt idx="17259">
                  <c:v>7.5025399999999998</c:v>
                </c:pt>
                <c:pt idx="17260">
                  <c:v>7.5025399999999998</c:v>
                </c:pt>
                <c:pt idx="17261">
                  <c:v>7.5025399999999998</c:v>
                </c:pt>
                <c:pt idx="17262">
                  <c:v>6.8204900000000004</c:v>
                </c:pt>
                <c:pt idx="17263">
                  <c:v>6.8204900000000004</c:v>
                </c:pt>
                <c:pt idx="17264">
                  <c:v>7.5025399999999998</c:v>
                </c:pt>
                <c:pt idx="17265">
                  <c:v>6.8204900000000004</c:v>
                </c:pt>
                <c:pt idx="17266">
                  <c:v>7.5025399999999998</c:v>
                </c:pt>
                <c:pt idx="17267">
                  <c:v>6.8204900000000004</c:v>
                </c:pt>
                <c:pt idx="17268">
                  <c:v>6.1384400000000001</c:v>
                </c:pt>
                <c:pt idx="17269">
                  <c:v>4.7743399999999996</c:v>
                </c:pt>
                <c:pt idx="17270">
                  <c:v>4.7743399999999996</c:v>
                </c:pt>
                <c:pt idx="17271">
                  <c:v>5.4563899999999999</c:v>
                </c:pt>
                <c:pt idx="17272">
                  <c:v>6.1384400000000001</c:v>
                </c:pt>
                <c:pt idx="17273">
                  <c:v>8.8666400000000003</c:v>
                </c:pt>
              </c:numCache>
            </c:numRef>
          </c:yVal>
          <c:smooth val="1"/>
          <c:extLst>
            <c:ext xmlns:c16="http://schemas.microsoft.com/office/drawing/2014/chart" uri="{C3380CC4-5D6E-409C-BE32-E72D297353CC}">
              <c16:uniqueId val="{00000001-9BF7-4266-88CC-573BAD3AC3C2}"/>
            </c:ext>
          </c:extLst>
        </c:ser>
        <c:dLbls>
          <c:showLegendKey val="0"/>
          <c:showVal val="0"/>
          <c:showCatName val="0"/>
          <c:showSerName val="0"/>
          <c:showPercent val="0"/>
          <c:showBubbleSize val="0"/>
        </c:dLbls>
        <c:axId val="235422080"/>
        <c:axId val="235424000"/>
      </c:scatterChart>
      <c:valAx>
        <c:axId val="235422080"/>
        <c:scaling>
          <c:orientation val="minMax"/>
        </c:scaling>
        <c:delete val="0"/>
        <c:axPos val="b"/>
        <c:title>
          <c:tx>
            <c:rich>
              <a:bodyPr/>
              <a:lstStyle/>
              <a:p>
                <a:pPr>
                  <a:defRPr/>
                </a:pPr>
                <a:r>
                  <a:rPr lang="en-US"/>
                  <a:t>Time (hours:seconds)</a:t>
                </a:r>
              </a:p>
            </c:rich>
          </c:tx>
          <c:overlay val="0"/>
        </c:title>
        <c:numFmt formatCode="h:mm;@" sourceLinked="0"/>
        <c:majorTickMark val="none"/>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235424000"/>
        <c:crosses val="autoZero"/>
        <c:crossBetween val="midCat"/>
        <c:majorUnit val="0.2"/>
      </c:valAx>
      <c:valAx>
        <c:axId val="235424000"/>
        <c:scaling>
          <c:orientation val="minMax"/>
          <c:min val="0"/>
        </c:scaling>
        <c:delete val="0"/>
        <c:axPos val="l"/>
        <c:majorGridlines/>
        <c:title>
          <c:tx>
            <c:rich>
              <a:bodyPr/>
              <a:lstStyle/>
              <a:p>
                <a:pPr>
                  <a:defRPr/>
                </a:pPr>
                <a:r>
                  <a:rPr lang="en-US"/>
                  <a:t>PPml</a:t>
                </a:r>
              </a:p>
            </c:rich>
          </c:tx>
          <c:overlay val="0"/>
        </c:title>
        <c:numFmt formatCode="General" sourceLinked="1"/>
        <c:majorTickMark val="none"/>
        <c:minorTickMark val="none"/>
        <c:tickLblPos val="nextTo"/>
        <c:crossAx val="235422080"/>
        <c:crosses val="autoZero"/>
        <c:crossBetween val="midCat"/>
      </c:valAx>
    </c:plotArea>
    <c:legend>
      <c:legendPos val="r"/>
      <c:overlay val="0"/>
    </c:legend>
    <c:plotVisOnly val="1"/>
    <c:dispBlanksAs val="gap"/>
    <c:showDLblsOverMax val="0"/>
  </c:chart>
  <c:spPr>
    <a:ln>
      <a:solidFill>
        <a:sysClr val="windowText" lastClr="000000">
          <a:lumMod val="65000"/>
          <a:lumOff val="35000"/>
        </a:sysClr>
      </a:solidFill>
    </a:ln>
  </c:sp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3BBC68-D1CC-49B9-91DE-D6487EE7F9A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8EA7A409-424A-4A5F-99CB-4A8C4013923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934553A8-7361-403F-A62E-8152C3E4F2B2}" type="datetimeFigureOut">
              <a:rPr lang="en-US"/>
              <a:pPr>
                <a:defRPr/>
              </a:pPr>
              <a:t>7/28/2022</a:t>
            </a:fld>
            <a:endParaRPr lang="en-US"/>
          </a:p>
        </p:txBody>
      </p:sp>
      <p:sp>
        <p:nvSpPr>
          <p:cNvPr id="4" name="Slide Image Placeholder 3">
            <a:extLst>
              <a:ext uri="{FF2B5EF4-FFF2-40B4-BE49-F238E27FC236}">
                <a16:creationId xmlns:a16="http://schemas.microsoft.com/office/drawing/2014/main" id="{B1AC780C-F5A3-4105-8E0C-5B9BBA20B3E7}"/>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7106006-4BE4-481D-AEDE-0A296DE0C502}"/>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33514E4-4B8D-4CD4-89D3-05B992D9A86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EE90D391-EC3C-49FA-BC0B-F87D945E7CEA}"/>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225D793D-AF63-4B3A-964D-F972E9B281F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25D793D-AF63-4B3A-964D-F972E9B281F2}" type="slidenum">
              <a:rPr lang="en-US" altLang="en-US" smtClean="0"/>
              <a:pPr>
                <a:defRPr/>
              </a:pPr>
              <a:t>2</a:t>
            </a:fld>
            <a:endParaRPr lang="en-US" altLang="en-US"/>
          </a:p>
        </p:txBody>
      </p:sp>
    </p:spTree>
    <p:extLst>
      <p:ext uri="{BB962C8B-B14F-4D97-AF65-F5344CB8AC3E}">
        <p14:creationId xmlns:p14="http://schemas.microsoft.com/office/powerpoint/2010/main" val="965426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75E807CE-F86D-4EF0-BC44-6F13131A03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8688"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8688"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8688"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8688"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86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86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86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86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87473213-870A-4319-991B-B5C736AA36D3}" type="slidenum">
              <a:rPr lang="en-US" altLang="en-US"/>
              <a:pPr eaLnBrk="1" hangingPunct="1">
                <a:spcBef>
                  <a:spcPct val="0"/>
                </a:spcBef>
              </a:pPr>
              <a:t>11</a:t>
            </a:fld>
            <a:endParaRPr lang="en-US" altLang="en-US"/>
          </a:p>
        </p:txBody>
      </p:sp>
      <p:sp>
        <p:nvSpPr>
          <p:cNvPr id="30723" name="Rectangle 2">
            <a:extLst>
              <a:ext uri="{FF2B5EF4-FFF2-40B4-BE49-F238E27FC236}">
                <a16:creationId xmlns:a16="http://schemas.microsoft.com/office/drawing/2014/main" id="{EA71C73B-441D-4296-A7DE-5A848433A08F}"/>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9812549E-82F6-4DC9-97EC-7B7CDCEA76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7342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C6E25F62-9D18-47CC-84BA-F2037850D6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8688"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8688"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8688"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8688"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86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86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86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86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D6E50865-A6BE-4400-B8A0-67C3206EF2C1}" type="slidenum">
              <a:rPr lang="en-US" altLang="en-US"/>
              <a:pPr eaLnBrk="1" hangingPunct="1">
                <a:spcBef>
                  <a:spcPct val="0"/>
                </a:spcBef>
              </a:pPr>
              <a:t>12</a:t>
            </a:fld>
            <a:endParaRPr lang="en-US" altLang="en-US"/>
          </a:p>
        </p:txBody>
      </p:sp>
      <p:sp>
        <p:nvSpPr>
          <p:cNvPr id="31747" name="Rectangle 2">
            <a:extLst>
              <a:ext uri="{FF2B5EF4-FFF2-40B4-BE49-F238E27FC236}">
                <a16:creationId xmlns:a16="http://schemas.microsoft.com/office/drawing/2014/main" id="{34B49DEA-80FC-4E34-B00E-16E97725F8E7}"/>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0FF14F39-6D37-49F0-9C61-6057323504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C6E25F62-9D18-47CC-84BA-F2037850D6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8688"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8688"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8688"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8688"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86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86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86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86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D6E50865-A6BE-4400-B8A0-67C3206EF2C1}" type="slidenum">
              <a:rPr lang="en-US" altLang="en-US"/>
              <a:pPr eaLnBrk="1" hangingPunct="1">
                <a:spcBef>
                  <a:spcPct val="0"/>
                </a:spcBef>
              </a:pPr>
              <a:t>13</a:t>
            </a:fld>
            <a:endParaRPr lang="en-US" altLang="en-US"/>
          </a:p>
        </p:txBody>
      </p:sp>
      <p:sp>
        <p:nvSpPr>
          <p:cNvPr id="31747" name="Rectangle 2">
            <a:extLst>
              <a:ext uri="{FF2B5EF4-FFF2-40B4-BE49-F238E27FC236}">
                <a16:creationId xmlns:a16="http://schemas.microsoft.com/office/drawing/2014/main" id="{34B49DEA-80FC-4E34-B00E-16E97725F8E7}"/>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0FF14F39-6D37-49F0-9C61-6057323504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6202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D63A097-10F6-4E98-BF64-227F0407918D}" type="slidenum">
              <a:rPr lang="en-US" smtClean="0"/>
              <a:pPr/>
              <a:t>14</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D63A097-10F6-4E98-BF64-227F0407918D}" type="slidenum">
              <a:rPr lang="en-US" smtClean="0"/>
              <a:pPr/>
              <a:t>15</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42602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C6E25F62-9D18-47CC-84BA-F2037850D6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8688"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8688"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8688"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8688"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86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86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86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86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D6E50865-A6BE-4400-B8A0-67C3206EF2C1}" type="slidenum">
              <a:rPr lang="en-US" altLang="en-US"/>
              <a:pPr eaLnBrk="1" hangingPunct="1">
                <a:spcBef>
                  <a:spcPct val="0"/>
                </a:spcBef>
              </a:pPr>
              <a:t>16</a:t>
            </a:fld>
            <a:endParaRPr lang="en-US" altLang="en-US"/>
          </a:p>
        </p:txBody>
      </p:sp>
      <p:sp>
        <p:nvSpPr>
          <p:cNvPr id="31747" name="Rectangle 2">
            <a:extLst>
              <a:ext uri="{FF2B5EF4-FFF2-40B4-BE49-F238E27FC236}">
                <a16:creationId xmlns:a16="http://schemas.microsoft.com/office/drawing/2014/main" id="{34B49DEA-80FC-4E34-B00E-16E97725F8E7}"/>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0FF14F39-6D37-49F0-9C61-6057323504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3748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C6E25F62-9D18-47CC-84BA-F2037850D6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8688"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8688"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8688"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8688"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86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86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86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86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D6E50865-A6BE-4400-B8A0-67C3206EF2C1}" type="slidenum">
              <a:rPr lang="en-US" altLang="en-US"/>
              <a:pPr eaLnBrk="1" hangingPunct="1">
                <a:spcBef>
                  <a:spcPct val="0"/>
                </a:spcBef>
              </a:pPr>
              <a:t>17</a:t>
            </a:fld>
            <a:endParaRPr lang="en-US" altLang="en-US"/>
          </a:p>
        </p:txBody>
      </p:sp>
      <p:sp>
        <p:nvSpPr>
          <p:cNvPr id="31747" name="Rectangle 2">
            <a:extLst>
              <a:ext uri="{FF2B5EF4-FFF2-40B4-BE49-F238E27FC236}">
                <a16:creationId xmlns:a16="http://schemas.microsoft.com/office/drawing/2014/main" id="{34B49DEA-80FC-4E34-B00E-16E97725F8E7}"/>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0FF14F39-6D37-49F0-9C61-6057323504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6824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C6E25F62-9D18-47CC-84BA-F2037850D6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8688"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8688"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8688"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8688"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86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86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86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86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D6E50865-A6BE-4400-B8A0-67C3206EF2C1}" type="slidenum">
              <a:rPr lang="en-US" altLang="en-US"/>
              <a:pPr eaLnBrk="1" hangingPunct="1">
                <a:spcBef>
                  <a:spcPct val="0"/>
                </a:spcBef>
              </a:pPr>
              <a:t>18</a:t>
            </a:fld>
            <a:endParaRPr lang="en-US" altLang="en-US"/>
          </a:p>
        </p:txBody>
      </p:sp>
      <p:sp>
        <p:nvSpPr>
          <p:cNvPr id="31747" name="Rectangle 2">
            <a:extLst>
              <a:ext uri="{FF2B5EF4-FFF2-40B4-BE49-F238E27FC236}">
                <a16:creationId xmlns:a16="http://schemas.microsoft.com/office/drawing/2014/main" id="{34B49DEA-80FC-4E34-B00E-16E97725F8E7}"/>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0FF14F39-6D37-49F0-9C61-6057323504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549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C6E25F62-9D18-47CC-84BA-F2037850D6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8688"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8688"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8688"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8688"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86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86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86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86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D6E50865-A6BE-4400-B8A0-67C3206EF2C1}" type="slidenum">
              <a:rPr lang="en-US" altLang="en-US"/>
              <a:pPr eaLnBrk="1" hangingPunct="1">
                <a:spcBef>
                  <a:spcPct val="0"/>
                </a:spcBef>
              </a:pPr>
              <a:t>19</a:t>
            </a:fld>
            <a:endParaRPr lang="en-US" altLang="en-US"/>
          </a:p>
        </p:txBody>
      </p:sp>
      <p:sp>
        <p:nvSpPr>
          <p:cNvPr id="31747" name="Rectangle 2">
            <a:extLst>
              <a:ext uri="{FF2B5EF4-FFF2-40B4-BE49-F238E27FC236}">
                <a16:creationId xmlns:a16="http://schemas.microsoft.com/office/drawing/2014/main" id="{34B49DEA-80FC-4E34-B00E-16E97725F8E7}"/>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0FF14F39-6D37-49F0-9C61-6057323504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5088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25D793D-AF63-4B3A-964D-F972E9B281F2}" type="slidenum">
              <a:rPr lang="en-US" altLang="en-US" smtClean="0"/>
              <a:pPr>
                <a:defRPr/>
              </a:pPr>
              <a:t>3</a:t>
            </a:fld>
            <a:endParaRPr lang="en-US" altLang="en-US"/>
          </a:p>
        </p:txBody>
      </p:sp>
    </p:spTree>
    <p:extLst>
      <p:ext uri="{BB962C8B-B14F-4D97-AF65-F5344CB8AC3E}">
        <p14:creationId xmlns:p14="http://schemas.microsoft.com/office/powerpoint/2010/main" val="2221745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25D793D-AF63-4B3A-964D-F972E9B281F2}" type="slidenum">
              <a:rPr lang="en-US" altLang="en-US" smtClean="0"/>
              <a:pPr>
                <a:defRPr/>
              </a:pPr>
              <a:t>4</a:t>
            </a:fld>
            <a:endParaRPr lang="en-US" altLang="en-US"/>
          </a:p>
        </p:txBody>
      </p:sp>
    </p:spTree>
    <p:extLst>
      <p:ext uri="{BB962C8B-B14F-4D97-AF65-F5344CB8AC3E}">
        <p14:creationId xmlns:p14="http://schemas.microsoft.com/office/powerpoint/2010/main" val="3530680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25D793D-AF63-4B3A-964D-F972E9B281F2}" type="slidenum">
              <a:rPr lang="en-US" altLang="en-US" smtClean="0"/>
              <a:pPr>
                <a:defRPr/>
              </a:pPr>
              <a:t>5</a:t>
            </a:fld>
            <a:endParaRPr lang="en-US" altLang="en-US"/>
          </a:p>
        </p:txBody>
      </p:sp>
    </p:spTree>
    <p:extLst>
      <p:ext uri="{BB962C8B-B14F-4D97-AF65-F5344CB8AC3E}">
        <p14:creationId xmlns:p14="http://schemas.microsoft.com/office/powerpoint/2010/main" val="3967545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25D793D-AF63-4B3A-964D-F972E9B281F2}" type="slidenum">
              <a:rPr lang="en-US" altLang="en-US" smtClean="0"/>
              <a:pPr>
                <a:defRPr/>
              </a:pPr>
              <a:t>6</a:t>
            </a:fld>
            <a:endParaRPr lang="en-US" altLang="en-US"/>
          </a:p>
        </p:txBody>
      </p:sp>
    </p:spTree>
    <p:extLst>
      <p:ext uri="{BB962C8B-B14F-4D97-AF65-F5344CB8AC3E}">
        <p14:creationId xmlns:p14="http://schemas.microsoft.com/office/powerpoint/2010/main" val="2426713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E549F625-4ACD-4DB3-A0CA-571A483EBB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8688"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8688"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8688"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8688"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86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86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86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86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92CDF07B-3BD2-4160-A2BD-B87BD4BD6C2A}" type="slidenum">
              <a:rPr lang="en-US" altLang="en-US"/>
              <a:pPr eaLnBrk="1" hangingPunct="1">
                <a:spcBef>
                  <a:spcPct val="0"/>
                </a:spcBef>
              </a:pPr>
              <a:t>7</a:t>
            </a:fld>
            <a:endParaRPr lang="en-US" altLang="en-US"/>
          </a:p>
        </p:txBody>
      </p:sp>
      <p:sp>
        <p:nvSpPr>
          <p:cNvPr id="26627" name="Rectangle 2">
            <a:extLst>
              <a:ext uri="{FF2B5EF4-FFF2-40B4-BE49-F238E27FC236}">
                <a16:creationId xmlns:a16="http://schemas.microsoft.com/office/drawing/2014/main" id="{AD1BA3B1-E542-4609-8A5B-C2994F793302}"/>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554E7245-DA4A-4E34-A766-6D7398C942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E503B8F9-669C-4379-9B19-428F019612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8688"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8688"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8688"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8688"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86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86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86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86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F38426FA-4237-43CC-B88C-231BEF1EBB0A}" type="slidenum">
              <a:rPr lang="en-US" altLang="en-US"/>
              <a:pPr eaLnBrk="1" hangingPunct="1">
                <a:spcBef>
                  <a:spcPct val="0"/>
                </a:spcBef>
              </a:pPr>
              <a:t>8</a:t>
            </a:fld>
            <a:endParaRPr lang="en-US" altLang="en-US"/>
          </a:p>
        </p:txBody>
      </p:sp>
      <p:sp>
        <p:nvSpPr>
          <p:cNvPr id="28675" name="Rectangle 2">
            <a:extLst>
              <a:ext uri="{FF2B5EF4-FFF2-40B4-BE49-F238E27FC236}">
                <a16:creationId xmlns:a16="http://schemas.microsoft.com/office/drawing/2014/main" id="{11B25E87-1F98-481F-A2C4-5655E11B331F}"/>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E85BB4CA-BC00-4E6D-86EE-5283C57C76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0D579991-9EC5-4F17-87F5-3C6E2AFFF6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8688"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8688"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8688"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8688"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86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86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86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86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63D8FB6E-5ABB-4E6C-A473-980A6A5CFAF1}" type="slidenum">
              <a:rPr lang="en-US" altLang="en-US"/>
              <a:pPr eaLnBrk="1" hangingPunct="1">
                <a:spcBef>
                  <a:spcPct val="0"/>
                </a:spcBef>
              </a:pPr>
              <a:t>9</a:t>
            </a:fld>
            <a:endParaRPr lang="en-US" altLang="en-US"/>
          </a:p>
        </p:txBody>
      </p:sp>
      <p:sp>
        <p:nvSpPr>
          <p:cNvPr id="29699" name="Rectangle 2">
            <a:extLst>
              <a:ext uri="{FF2B5EF4-FFF2-40B4-BE49-F238E27FC236}">
                <a16:creationId xmlns:a16="http://schemas.microsoft.com/office/drawing/2014/main" id="{01317D9A-2BCD-4692-8A9B-B6CE87B915A1}"/>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4A84BC03-492E-4CD7-81BB-F99284916F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75E807CE-F86D-4EF0-BC44-6F13131A03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8688"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8688"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8688"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8688"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86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86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86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86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87473213-870A-4319-991B-B5C736AA36D3}" type="slidenum">
              <a:rPr lang="en-US" altLang="en-US"/>
              <a:pPr eaLnBrk="1" hangingPunct="1">
                <a:spcBef>
                  <a:spcPct val="0"/>
                </a:spcBef>
              </a:pPr>
              <a:t>10</a:t>
            </a:fld>
            <a:endParaRPr lang="en-US" altLang="en-US"/>
          </a:p>
        </p:txBody>
      </p:sp>
      <p:sp>
        <p:nvSpPr>
          <p:cNvPr id="30723" name="Rectangle 2">
            <a:extLst>
              <a:ext uri="{FF2B5EF4-FFF2-40B4-BE49-F238E27FC236}">
                <a16:creationId xmlns:a16="http://schemas.microsoft.com/office/drawing/2014/main" id="{EA71C73B-441D-4296-A7DE-5A848433A08F}"/>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9812549E-82F6-4DC9-97EC-7B7CDCEA76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90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645152"/>
            <a:ext cx="7543800" cy="1143000"/>
          </a:xfrm>
        </p:spPr>
        <p:txBody>
          <a:bodyPr lIns="91440" rIns="91440">
            <a:normAutofit/>
          </a:bodyPr>
          <a:lstStyle>
            <a:lvl1pPr marL="0" indent="0" algn="l">
              <a:buNone/>
              <a:defRPr sz="1800" cap="all" spc="150" baseline="0">
                <a:solidFill>
                  <a:schemeClr val="tx1"/>
                </a:solidFill>
                <a:latin typeface="+mn-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905744" y="4474741"/>
            <a:ext cx="7406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pPr>
              <a:defRPr/>
            </a:pPr>
            <a:fld id="{A7157C1F-0357-478F-BAC9-B71BC60AA121}" type="slidenum">
              <a:rPr lang="en-US" altLang="en-US" smtClean="0"/>
              <a:pPr>
                <a:defRPr/>
              </a:pPr>
              <a:t>‹#›</a:t>
            </a:fld>
            <a:endParaRPr lang="en-US" altLang="en-US"/>
          </a:p>
        </p:txBody>
      </p:sp>
    </p:spTree>
    <p:extLst>
      <p:ext uri="{BB962C8B-B14F-4D97-AF65-F5344CB8AC3E}">
        <p14:creationId xmlns:p14="http://schemas.microsoft.com/office/powerpoint/2010/main" val="1913032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pPr>
              <a:defRPr/>
            </a:pPr>
            <a:endParaRPr lang="en-US" altLang="en-US"/>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pPr>
              <a:defRPr/>
            </a:pPr>
            <a:endParaRPr lang="en-US" altLang="en-US"/>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pPr>
              <a:defRPr/>
            </a:pPr>
            <a:fld id="{B3DD8F87-58F3-45AE-AF31-8BFF86AE2836}" type="slidenum">
              <a:rPr lang="en-US" altLang="en-US" smtClean="0"/>
              <a:pPr>
                <a:defRPr/>
              </a:pPr>
              <a:t>‹#›</a:t>
            </a:fld>
            <a:endParaRPr lang="en-US" altLang="en-US"/>
          </a:p>
        </p:txBody>
      </p:sp>
    </p:spTree>
    <p:extLst>
      <p:ext uri="{BB962C8B-B14F-4D97-AF65-F5344CB8AC3E}">
        <p14:creationId xmlns:p14="http://schemas.microsoft.com/office/powerpoint/2010/main" val="3771558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pPr>
              <a:defRPr/>
            </a:pPr>
            <a:endParaRPr lang="en-US" altLang="en-US"/>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pPr>
              <a:defRPr/>
            </a:pPr>
            <a:endParaRPr lang="en-US" altLang="en-US"/>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pPr>
              <a:defRPr/>
            </a:pPr>
            <a:fld id="{99D8766C-519B-49C8-9586-0714203D0B58}" type="slidenum">
              <a:rPr lang="en-US" altLang="en-US" smtClean="0"/>
              <a:pPr>
                <a:defRPr/>
              </a:pPr>
              <a:t>‹#›</a:t>
            </a:fld>
            <a:endParaRPr lang="en-US" altLang="en-US"/>
          </a:p>
        </p:txBody>
      </p:sp>
    </p:spTree>
    <p:extLst>
      <p:ext uri="{BB962C8B-B14F-4D97-AF65-F5344CB8AC3E}">
        <p14:creationId xmlns:p14="http://schemas.microsoft.com/office/powerpoint/2010/main" val="2847990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pPr>
              <a:defRPr/>
            </a:pPr>
            <a:endParaRPr lang="en-US" altLang="en-US"/>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pPr>
              <a:defRPr/>
            </a:pPr>
            <a:endParaRPr lang="en-US" altLang="en-US"/>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pPr>
              <a:defRPr/>
            </a:pPr>
            <a:fld id="{FBC30025-BA9A-4A31-AAAA-89E22F72E550}" type="slidenum">
              <a:rPr lang="en-US" altLang="en-US" smtClean="0"/>
              <a:pPr>
                <a:defRPr/>
              </a:pPr>
              <a:t>‹#›</a:t>
            </a:fld>
            <a:endParaRPr lang="en-US" altLang="en-US"/>
          </a:p>
        </p:txBody>
      </p:sp>
    </p:spTree>
    <p:extLst>
      <p:ext uri="{BB962C8B-B14F-4D97-AF65-F5344CB8AC3E}">
        <p14:creationId xmlns:p14="http://schemas.microsoft.com/office/powerpoint/2010/main" val="1743460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90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663440"/>
            <a:ext cx="7543800" cy="1143000"/>
          </a:xfrm>
        </p:spPr>
        <p:txBody>
          <a:bodyPr lIns="91440" rIns="91440" anchor="t" anchorCtr="0">
            <a:normAutofit/>
          </a:bodyPr>
          <a:lstStyle>
            <a:lvl1pPr marL="0" indent="0">
              <a:buNone/>
              <a:defRPr sz="1800" cap="all" spc="150" baseline="0">
                <a:solidFill>
                  <a:schemeClr val="tx1"/>
                </a:solidFill>
                <a:latin typeface="+mn-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905744" y="4485132"/>
            <a:ext cx="7406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pPr>
              <a:defRPr/>
            </a:pPr>
            <a:endParaRPr lang="en-US" altLang="en-US"/>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pPr>
              <a:defRPr/>
            </a:pPr>
            <a:endParaRPr lang="en-US" altLang="en-US"/>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pPr>
              <a:defRPr/>
            </a:pPr>
            <a:fld id="{21CC7D71-4683-430E-8B5F-F1DFFCEFCC05}" type="slidenum">
              <a:rPr lang="en-US" altLang="en-US" smtClean="0"/>
              <a:pPr>
                <a:defRPr/>
              </a:pPr>
              <a:t>‹#›</a:t>
            </a:fld>
            <a:endParaRPr lang="en-US" altLang="en-US"/>
          </a:p>
        </p:txBody>
      </p:sp>
    </p:spTree>
    <p:extLst>
      <p:ext uri="{BB962C8B-B14F-4D97-AF65-F5344CB8AC3E}">
        <p14:creationId xmlns:p14="http://schemas.microsoft.com/office/powerpoint/2010/main" val="1794068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2120900"/>
            <a:ext cx="3479802"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58" y="2120900"/>
            <a:ext cx="3479802"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pPr>
              <a:defRPr/>
            </a:pPr>
            <a:endParaRPr lang="en-US" altLang="en-US"/>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pPr>
              <a:defRPr/>
            </a:pPr>
            <a:endParaRPr lang="en-US" altLang="en-US"/>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pPr>
              <a:defRPr/>
            </a:pPr>
            <a:fld id="{DEE1B251-8E39-41E7-A242-CFB956252E36}" type="slidenum">
              <a:rPr lang="en-US" altLang="en-US" smtClean="0"/>
              <a:pPr>
                <a:defRPr/>
              </a:pPr>
              <a:t>‹#›</a:t>
            </a:fld>
            <a:endParaRPr lang="en-US" altLang="en-US"/>
          </a:p>
        </p:txBody>
      </p:sp>
    </p:spTree>
    <p:extLst>
      <p:ext uri="{BB962C8B-B14F-4D97-AF65-F5344CB8AC3E}">
        <p14:creationId xmlns:p14="http://schemas.microsoft.com/office/powerpoint/2010/main" val="3806578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2057400"/>
            <a:ext cx="3479802" cy="736282"/>
          </a:xfrm>
        </p:spPr>
        <p:txBody>
          <a:bodyPr lIns="91440" rIns="91440" anchor="ctr">
            <a:normAutofit/>
          </a:bodyPr>
          <a:lstStyle>
            <a:lvl1pPr marL="0" indent="0">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2958275"/>
            <a:ext cx="3479802"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6958" y="2057400"/>
            <a:ext cx="3479802" cy="736282"/>
          </a:xfrm>
        </p:spPr>
        <p:txBody>
          <a:bodyPr lIns="91440" rIns="91440" anchor="ctr">
            <a:normAutofit/>
          </a:bodyPr>
          <a:lstStyle>
            <a:lvl1pPr marL="0" indent="0">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6958" y="2958274"/>
            <a:ext cx="3479802"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pPr>
              <a:defRPr/>
            </a:pPr>
            <a:endParaRPr lang="en-US" altLang="en-US"/>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pPr>
              <a:defRPr/>
            </a:pPr>
            <a:endParaRPr lang="en-US" altLang="en-US"/>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pPr>
              <a:defRPr/>
            </a:pPr>
            <a:fld id="{560F5BDA-3D48-4191-B1C3-375E96602078}" type="slidenum">
              <a:rPr lang="en-US" altLang="en-US" smtClean="0"/>
              <a:pPr>
                <a:defRPr/>
              </a:pPr>
              <a:t>‹#›</a:t>
            </a:fld>
            <a:endParaRPr lang="en-US" altLang="en-US"/>
          </a:p>
        </p:txBody>
      </p:sp>
    </p:spTree>
    <p:extLst>
      <p:ext uri="{BB962C8B-B14F-4D97-AF65-F5344CB8AC3E}">
        <p14:creationId xmlns:p14="http://schemas.microsoft.com/office/powerpoint/2010/main" val="586452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pPr>
              <a:defRPr/>
            </a:pPr>
            <a:endParaRPr lang="en-US" altLang="en-US"/>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pPr>
              <a:defRPr/>
            </a:pPr>
            <a:endParaRPr lang="en-US" altLang="en-US"/>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pPr>
              <a:defRPr/>
            </a:pPr>
            <a:fld id="{CF64BFA8-91CC-48BB-9931-81D452B578FA}" type="slidenum">
              <a:rPr lang="en-US" altLang="en-US" smtClean="0"/>
              <a:pPr>
                <a:defRPr/>
              </a:pPr>
              <a:t>‹#›</a:t>
            </a:fld>
            <a:endParaRPr lang="en-US" altLang="en-US"/>
          </a:p>
        </p:txBody>
      </p:sp>
    </p:spTree>
    <p:extLst>
      <p:ext uri="{BB962C8B-B14F-4D97-AF65-F5344CB8AC3E}">
        <p14:creationId xmlns:p14="http://schemas.microsoft.com/office/powerpoint/2010/main" val="3414177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pPr>
              <a:defRPr/>
            </a:pPr>
            <a:endParaRPr lang="en-US" altLang="en-US"/>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pPr>
              <a:defRPr/>
            </a:pPr>
            <a:endParaRPr lang="en-US" altLang="en-US"/>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pPr>
              <a:defRPr/>
            </a:pPr>
            <a:fld id="{A6E7B531-6CA9-4511-AA5A-C2C84A9E1B92}" type="slidenum">
              <a:rPr lang="en-US" altLang="en-US" smtClean="0"/>
              <a:pPr>
                <a:defRPr/>
              </a:pPr>
              <a:t>‹#›</a:t>
            </a:fld>
            <a:endParaRPr lang="en-US" altLang="en-US"/>
          </a:p>
        </p:txBody>
      </p:sp>
    </p:spTree>
    <p:extLst>
      <p:ext uri="{BB962C8B-B14F-4D97-AF65-F5344CB8AC3E}">
        <p14:creationId xmlns:p14="http://schemas.microsoft.com/office/powerpoint/2010/main" val="2398848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2" y="0"/>
            <a:ext cx="3490722"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82600" y="786384"/>
            <a:ext cx="2638175" cy="2093975"/>
          </a:xfrm>
        </p:spPr>
        <p:txBody>
          <a:bodyPr anchor="b">
            <a:normAutofit/>
          </a:bodyPr>
          <a:lstStyle>
            <a:lvl1pPr>
              <a:lnSpc>
                <a:spcPct val="90000"/>
              </a:lnSpc>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094238" y="812800"/>
            <a:ext cx="4446258"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82599" y="3043051"/>
            <a:ext cx="2638175" cy="3064505"/>
          </a:xfrm>
        </p:spPr>
        <p:txBody>
          <a:bodyPr lIns="91440" rIns="91440">
            <a:normAutofit/>
          </a:bodyPr>
          <a:lstStyle>
            <a:lvl1pPr marL="0" indent="0">
              <a:buNone/>
              <a:defRPr sz="13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82598" y="6446521"/>
            <a:ext cx="2638176" cy="365125"/>
          </a:xfrm>
        </p:spPr>
        <p:txBody>
          <a:bodyPr/>
          <a:lstStyle>
            <a:lvl1pPr algn="l">
              <a:defRPr/>
            </a:lvl1pPr>
          </a:lstStyle>
          <a:p>
            <a:pPr>
              <a:defRPr/>
            </a:pPr>
            <a:endParaRPr lang="en-US" altLang="en-US"/>
          </a:p>
        </p:txBody>
      </p:sp>
      <p:sp>
        <p:nvSpPr>
          <p:cNvPr id="6" name="Footer Placeholder 5"/>
          <p:cNvSpPr>
            <a:spLocks noGrp="1"/>
          </p:cNvSpPr>
          <p:nvPr>
            <p:ph type="ftr" sz="quarter" idx="11"/>
          </p:nvPr>
        </p:nvSpPr>
        <p:spPr>
          <a:xfrm>
            <a:off x="4094238" y="6446521"/>
            <a:ext cx="4000514" cy="365125"/>
          </a:xfrm>
        </p:spPr>
        <p:txBody>
          <a:bodyPr/>
          <a:lstStyle>
            <a:lvl1pPr algn="l">
              <a:defRPr>
                <a:solidFill>
                  <a:schemeClr val="tx2"/>
                </a:solidFill>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E0F64FAF-190D-4335-BE8B-F297A7871FC5}" type="slidenum">
              <a:rPr lang="en-US" altLang="en-US" smtClean="0"/>
              <a:pPr>
                <a:defRPr/>
              </a:pPr>
              <a:t>‹#›</a:t>
            </a:fld>
            <a:endParaRPr lang="en-US" altLang="en-US"/>
          </a:p>
        </p:txBody>
      </p:sp>
    </p:spTree>
    <p:extLst>
      <p:ext uri="{BB962C8B-B14F-4D97-AF65-F5344CB8AC3E}">
        <p14:creationId xmlns:p14="http://schemas.microsoft.com/office/powerpoint/2010/main" val="3963296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9141619"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2" y="0"/>
            <a:ext cx="9143989" cy="4578350"/>
          </a:xfrm>
          <a:solidFill>
            <a:schemeClr val="bg1">
              <a:lumMod val="85000"/>
            </a:schemeClr>
          </a:solidFill>
        </p:spPr>
        <p:txBody>
          <a:bodyPr lIns="457200" tIns="45720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 name="Title 1"/>
          <p:cNvSpPr>
            <a:spLocks noGrp="1"/>
          </p:cNvSpPr>
          <p:nvPr>
            <p:ph type="title"/>
          </p:nvPr>
        </p:nvSpPr>
        <p:spPr>
          <a:xfrm>
            <a:off x="822960" y="4799362"/>
            <a:ext cx="7585234" cy="743682"/>
          </a:xfrm>
        </p:spPr>
        <p:txBody>
          <a:bodyPr tIns="0" bIns="0" anchor="b">
            <a:noAutofit/>
          </a:bodyPr>
          <a:lstStyle>
            <a:lvl1pPr>
              <a:defRPr sz="27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22959" y="5715000"/>
            <a:ext cx="7584948" cy="609600"/>
          </a:xfrm>
        </p:spPr>
        <p:txBody>
          <a:bodyPr lIns="91440" tIns="0" rIns="91440" bIns="0">
            <a:normAutofit/>
          </a:bodyPr>
          <a:lstStyle>
            <a:lvl1pPr marL="0" indent="0">
              <a:spcBef>
                <a:spcPts val="0"/>
              </a:spcBef>
              <a:spcAft>
                <a:spcPts val="450"/>
              </a:spcAft>
              <a:buNone/>
              <a:defRPr sz="13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ltLang="en-US"/>
          </a:p>
        </p:txBody>
      </p:sp>
      <p:sp>
        <p:nvSpPr>
          <p:cNvPr id="6" name="Footer Placeholder 5"/>
          <p:cNvSpPr>
            <a:spLocks noGrp="1"/>
          </p:cNvSpPr>
          <p:nvPr>
            <p:ph type="ftr" sz="quarter" idx="11"/>
          </p:nvPr>
        </p:nvSpPr>
        <p:spPr>
          <a:xfrm>
            <a:off x="822959" y="6446839"/>
            <a:ext cx="5113697" cy="365125"/>
          </a:xfrm>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39754211-2F18-4241-A8BD-47A9143069A4}" type="slidenum">
              <a:rPr lang="en-US" altLang="en-US" smtClean="0"/>
              <a:pPr>
                <a:defRPr/>
              </a:pPr>
              <a:t>‹#›</a:t>
            </a:fld>
            <a:endParaRPr lang="en-US" altLang="en-US"/>
          </a:p>
        </p:txBody>
      </p:sp>
    </p:spTree>
    <p:extLst>
      <p:ext uri="{BB962C8B-B14F-4D97-AF65-F5344CB8AC3E}">
        <p14:creationId xmlns:p14="http://schemas.microsoft.com/office/powerpoint/2010/main" val="1525296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2108202"/>
            <a:ext cx="75438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63819" y="6446839"/>
            <a:ext cx="1938638" cy="365125"/>
          </a:xfrm>
          <a:prstGeom prst="rect">
            <a:avLst/>
          </a:prstGeom>
        </p:spPr>
        <p:txBody>
          <a:bodyPr vert="horz" lIns="91440" tIns="45720" rIns="91440" bIns="45720" rtlCol="0" anchor="ctr"/>
          <a:lstStyle>
            <a:lvl1pPr algn="r">
              <a:defRPr sz="600">
                <a:solidFill>
                  <a:srgbClr val="FFFFFF"/>
                </a:solidFill>
              </a:defRPr>
            </a:lvl1pPr>
          </a:lstStyle>
          <a:p>
            <a:pPr>
              <a:defRPr/>
            </a:pPr>
            <a:endParaRPr lang="en-US" altLang="en-US"/>
          </a:p>
        </p:txBody>
      </p:sp>
      <p:sp>
        <p:nvSpPr>
          <p:cNvPr id="5" name="Footer Placeholder 4"/>
          <p:cNvSpPr>
            <a:spLocks noGrp="1"/>
          </p:cNvSpPr>
          <p:nvPr>
            <p:ph type="ftr" sz="quarter" idx="3"/>
          </p:nvPr>
        </p:nvSpPr>
        <p:spPr>
          <a:xfrm>
            <a:off x="822959" y="6446839"/>
            <a:ext cx="5113697" cy="365125"/>
          </a:xfrm>
          <a:prstGeom prst="rect">
            <a:avLst/>
          </a:prstGeom>
        </p:spPr>
        <p:txBody>
          <a:bodyPr vert="horz" lIns="91440" tIns="45720" rIns="91440" bIns="45720" rtlCol="0" anchor="ctr"/>
          <a:lstStyle>
            <a:lvl1pPr algn="l">
              <a:defRPr sz="600" cap="all" baseline="0">
                <a:solidFill>
                  <a:srgbClr val="FFFFFF"/>
                </a:solidFill>
              </a:defRPr>
            </a:lvl1pPr>
          </a:lstStyle>
          <a:p>
            <a:pPr>
              <a:defRPr/>
            </a:pPr>
            <a:endParaRPr lang="en-US" altLang="en-US"/>
          </a:p>
        </p:txBody>
      </p:sp>
      <p:sp>
        <p:nvSpPr>
          <p:cNvPr id="6" name="Slide Number Placeholder 5"/>
          <p:cNvSpPr>
            <a:spLocks noGrp="1"/>
          </p:cNvSpPr>
          <p:nvPr>
            <p:ph type="sldNum" sz="quarter" idx="4"/>
          </p:nvPr>
        </p:nvSpPr>
        <p:spPr>
          <a:xfrm>
            <a:off x="8245186" y="6446839"/>
            <a:ext cx="585008" cy="365125"/>
          </a:xfrm>
          <a:prstGeom prst="rect">
            <a:avLst/>
          </a:prstGeom>
        </p:spPr>
        <p:txBody>
          <a:bodyPr vert="horz" lIns="91440" tIns="45720" rIns="91440" bIns="45720" rtlCol="0" anchor="ctr"/>
          <a:lstStyle>
            <a:lvl1pPr algn="l">
              <a:defRPr sz="600">
                <a:solidFill>
                  <a:srgbClr val="FFFFFF"/>
                </a:solidFill>
              </a:defRPr>
            </a:lvl1pPr>
          </a:lstStyle>
          <a:p>
            <a:pPr>
              <a:defRPr/>
            </a:pPr>
            <a:fld id="{3CB2D401-7F0F-44AF-A62A-75A782CEC435}" type="slidenum">
              <a:rPr lang="en-US" altLang="en-US" smtClean="0"/>
              <a:pPr>
                <a:defRPr/>
              </a:pPr>
              <a:t>‹#›</a:t>
            </a:fld>
            <a:endParaRPr lang="en-US" altLang="en-US"/>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895149" y="1897380"/>
            <a:ext cx="74752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6477367"/>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txStyles>
    <p:titleStyle>
      <a:lvl1pPr algn="l" defTabSz="685800" rtl="0" eaLnBrk="1" latinLnBrk="0" hangingPunct="1">
        <a:lnSpc>
          <a:spcPct val="90000"/>
        </a:lnSpc>
        <a:spcBef>
          <a:spcPct val="0"/>
        </a:spcBef>
        <a:buNone/>
        <a:defRPr sz="3525"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11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100000"/>
        </a:lnSpc>
        <a:spcBef>
          <a:spcPts val="150"/>
        </a:spcBef>
        <a:spcAft>
          <a:spcPts val="300"/>
        </a:spcAft>
        <a:buClrTx/>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100000"/>
        </a:lnSpc>
        <a:spcBef>
          <a:spcPts val="150"/>
        </a:spcBef>
        <a:spcAft>
          <a:spcPts val="300"/>
        </a:spcAft>
        <a:buClrTx/>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100000"/>
        </a:lnSpc>
        <a:spcBef>
          <a:spcPts val="150"/>
        </a:spcBef>
        <a:spcAft>
          <a:spcPts val="300"/>
        </a:spcAft>
        <a:buClrTx/>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100000"/>
        </a:lnSpc>
        <a:spcBef>
          <a:spcPts val="150"/>
        </a:spcBef>
        <a:spcAft>
          <a:spcPts val="300"/>
        </a:spcAft>
        <a:buClrTx/>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7.jpe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19.emf"/></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7.png"/><Relationship Id="rId4" Type="http://schemas.openxmlformats.org/officeDocument/2006/relationships/image" Target="../media/image26.JP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131D6B-73DF-4919-9EBC-B18A9A03680A}"/>
              </a:ext>
            </a:extLst>
          </p:cNvPr>
          <p:cNvPicPr>
            <a:picLocks noChangeAspect="1"/>
          </p:cNvPicPr>
          <p:nvPr/>
        </p:nvPicPr>
        <p:blipFill rotWithShape="1">
          <a:blip r:embed="rId2"/>
          <a:srcRect/>
          <a:stretch/>
        </p:blipFill>
        <p:spPr>
          <a:xfrm>
            <a:off x="0" y="-459432"/>
            <a:ext cx="9143999" cy="6858000"/>
          </a:xfrm>
          <a:prstGeom prst="rect">
            <a:avLst/>
          </a:prstGeom>
        </p:spPr>
      </p:pic>
      <p:sp>
        <p:nvSpPr>
          <p:cNvPr id="2" name="Title 1">
            <a:extLst>
              <a:ext uri="{FF2B5EF4-FFF2-40B4-BE49-F238E27FC236}">
                <a16:creationId xmlns:a16="http://schemas.microsoft.com/office/drawing/2014/main" id="{2506AB78-18D8-4E9F-A4E3-2591F9E8BE5D}"/>
              </a:ext>
            </a:extLst>
          </p:cNvPr>
          <p:cNvSpPr>
            <a:spLocks noGrp="1"/>
          </p:cNvSpPr>
          <p:nvPr>
            <p:ph type="ctrTitle"/>
          </p:nvPr>
        </p:nvSpPr>
        <p:spPr>
          <a:xfrm>
            <a:off x="2049251" y="4082619"/>
            <a:ext cx="6696679" cy="3169675"/>
          </a:xfrm>
        </p:spPr>
        <p:txBody>
          <a:bodyPr anchor="t">
            <a:normAutofit/>
          </a:bodyPr>
          <a:lstStyle/>
          <a:p>
            <a:r>
              <a:rPr lang="en-US" sz="4950" dirty="0">
                <a:solidFill>
                  <a:schemeClr val="bg1"/>
                </a:solidFill>
              </a:rPr>
              <a:t>Water for Injection</a:t>
            </a:r>
          </a:p>
        </p:txBody>
      </p:sp>
      <p:sp>
        <p:nvSpPr>
          <p:cNvPr id="11" name="Title 1">
            <a:extLst>
              <a:ext uri="{FF2B5EF4-FFF2-40B4-BE49-F238E27FC236}">
                <a16:creationId xmlns:a16="http://schemas.microsoft.com/office/drawing/2014/main" id="{B95F7D8B-20D2-400F-88FB-130F96C37A3C}"/>
              </a:ext>
            </a:extLst>
          </p:cNvPr>
          <p:cNvSpPr txBox="1">
            <a:spLocks/>
          </p:cNvSpPr>
          <p:nvPr/>
        </p:nvSpPr>
        <p:spPr>
          <a:xfrm>
            <a:off x="113100" y="425584"/>
            <a:ext cx="8664955" cy="3169675"/>
          </a:xfrm>
          <a:prstGeom prst="rect">
            <a:avLst/>
          </a:prstGeom>
        </p:spPr>
        <p:txBody>
          <a:bodyPr vert="horz" lIns="68580" tIns="34290" rIns="68580" bIns="3429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4950" dirty="0">
                <a:solidFill>
                  <a:schemeClr val="bg1"/>
                </a:solidFill>
                <a:latin typeface="Microgramma D Extended" pitchFamily="50" charset="0"/>
              </a:rPr>
              <a:t>CANTY</a:t>
            </a:r>
          </a:p>
        </p:txBody>
      </p:sp>
      <p:sp>
        <p:nvSpPr>
          <p:cNvPr id="12" name="Title 1">
            <a:extLst>
              <a:ext uri="{FF2B5EF4-FFF2-40B4-BE49-F238E27FC236}">
                <a16:creationId xmlns:a16="http://schemas.microsoft.com/office/drawing/2014/main" id="{6EE70D8A-2C53-442C-BFB7-70CE44B88B16}"/>
              </a:ext>
            </a:extLst>
          </p:cNvPr>
          <p:cNvSpPr txBox="1">
            <a:spLocks/>
          </p:cNvSpPr>
          <p:nvPr/>
        </p:nvSpPr>
        <p:spPr>
          <a:xfrm>
            <a:off x="113100" y="1607334"/>
            <a:ext cx="8664955" cy="3169675"/>
          </a:xfrm>
          <a:prstGeom prst="rect">
            <a:avLst/>
          </a:prstGeom>
        </p:spPr>
        <p:txBody>
          <a:bodyPr vert="horz" lIns="68580" tIns="34290" rIns="68580" bIns="3429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1950" dirty="0">
                <a:solidFill>
                  <a:schemeClr val="bg1"/>
                </a:solidFill>
                <a:latin typeface="+mn-lt"/>
              </a:rPr>
              <a:t>PROCESS TECHNOLOGY</a:t>
            </a:r>
          </a:p>
        </p:txBody>
      </p:sp>
      <p:sp>
        <p:nvSpPr>
          <p:cNvPr id="15" name="Title 1">
            <a:extLst>
              <a:ext uri="{FF2B5EF4-FFF2-40B4-BE49-F238E27FC236}">
                <a16:creationId xmlns:a16="http://schemas.microsoft.com/office/drawing/2014/main" id="{56EE472B-A3F2-4762-B423-73985541F793}"/>
              </a:ext>
            </a:extLst>
          </p:cNvPr>
          <p:cNvSpPr txBox="1">
            <a:spLocks/>
          </p:cNvSpPr>
          <p:nvPr/>
        </p:nvSpPr>
        <p:spPr>
          <a:xfrm>
            <a:off x="6377298" y="6398567"/>
            <a:ext cx="8664955" cy="2354291"/>
          </a:xfrm>
          <a:prstGeom prst="rect">
            <a:avLst/>
          </a:prstGeom>
        </p:spPr>
        <p:txBody>
          <a:bodyPr vert="horz" lIns="68580" tIns="34290" rIns="68580" bIns="34290" rtlCol="0" anchor="t">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1950" dirty="0">
                <a:solidFill>
                  <a:schemeClr val="bg1"/>
                </a:solidFill>
                <a:latin typeface="+mn-lt"/>
              </a:rPr>
              <a:t>WWW.JMCANTY.COM</a:t>
            </a:r>
          </a:p>
        </p:txBody>
      </p:sp>
    </p:spTree>
    <p:extLst>
      <p:ext uri="{BB962C8B-B14F-4D97-AF65-F5344CB8AC3E}">
        <p14:creationId xmlns:p14="http://schemas.microsoft.com/office/powerpoint/2010/main" val="1727511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7" name="Picture 2">
            <a:extLst>
              <a:ext uri="{FF2B5EF4-FFF2-40B4-BE49-F238E27FC236}">
                <a16:creationId xmlns:a16="http://schemas.microsoft.com/office/drawing/2014/main" id="{EBD1563C-9682-4907-87A4-9CB27E7021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0733" y="1990280"/>
            <a:ext cx="1899138" cy="224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
            <a:extLst>
              <a:ext uri="{FF2B5EF4-FFF2-40B4-BE49-F238E27FC236}">
                <a16:creationId xmlns:a16="http://schemas.microsoft.com/office/drawing/2014/main" id="{55F9243D-0301-4E8E-B7D6-37B8D06E8FAD}"/>
              </a:ext>
            </a:extLst>
          </p:cNvPr>
          <p:cNvSpPr txBox="1">
            <a:spLocks noChangeArrowheads="1"/>
          </p:cNvSpPr>
          <p:nvPr/>
        </p:nvSpPr>
        <p:spPr>
          <a:xfrm>
            <a:off x="827584" y="1518562"/>
            <a:ext cx="7772400" cy="422031"/>
          </a:xfrm>
          <a:prstGeom prst="rect">
            <a:avLst/>
          </a:prstGeom>
        </p:spPr>
        <p:txBody>
          <a:bodyPr>
            <a:normAutofit fontScale="77500" lnSpcReduction="20000"/>
          </a:bodyPr>
          <a:lstStyle>
            <a:defPPr>
              <a:defRPr lang="en-US"/>
            </a:defPPr>
            <a:lvl1pPr defTabSz="685800">
              <a:lnSpc>
                <a:spcPct val="90000"/>
              </a:lnSpc>
              <a:spcBef>
                <a:spcPct val="0"/>
              </a:spcBef>
              <a:buNone/>
              <a:defRPr sz="3200" spc="-38" baseline="0">
                <a:solidFill>
                  <a:schemeClr val="tx1">
                    <a:lumMod val="75000"/>
                    <a:lumOff val="25000"/>
                  </a:schemeClr>
                </a:solidFill>
                <a:latin typeface="+mj-lt"/>
                <a:ea typeface="+mj-ea"/>
                <a:cs typeface="+mj-cs"/>
              </a:defRPr>
            </a:lvl1pPr>
          </a:lstStyle>
          <a:p>
            <a:r>
              <a:rPr lang="en-US" dirty="0"/>
              <a:t>Image Retrieval – Hardware – Fused Glass </a:t>
            </a:r>
            <a:r>
              <a:rPr lang="en-US" dirty="0" err="1"/>
              <a:t>FlowPath</a:t>
            </a:r>
            <a:endParaRPr lang="en-US" dirty="0"/>
          </a:p>
        </p:txBody>
      </p:sp>
      <p:sp>
        <p:nvSpPr>
          <p:cNvPr id="20486" name="TextBox 1">
            <a:extLst>
              <a:ext uri="{FF2B5EF4-FFF2-40B4-BE49-F238E27FC236}">
                <a16:creationId xmlns:a16="http://schemas.microsoft.com/office/drawing/2014/main" id="{95924BC5-EDA0-4E68-9FFD-44C916B85148}"/>
              </a:ext>
            </a:extLst>
          </p:cNvPr>
          <p:cNvSpPr txBox="1">
            <a:spLocks noChangeArrowheads="1"/>
          </p:cNvSpPr>
          <p:nvPr/>
        </p:nvSpPr>
        <p:spPr bwMode="auto">
          <a:xfrm>
            <a:off x="466244" y="2088047"/>
            <a:ext cx="5064369" cy="4184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pPr>
            <a:r>
              <a:rPr lang="en-IE" altLang="en-US" sz="1662" dirty="0"/>
              <a:t>Fused one piece construction with no recesses or steps where product can adhere to and build up</a:t>
            </a:r>
          </a:p>
          <a:p>
            <a:pPr>
              <a:spcBef>
                <a:spcPct val="50000"/>
              </a:spcBef>
              <a:buNone/>
            </a:pPr>
            <a:endParaRPr lang="en-IE" altLang="en-US" sz="1662" dirty="0"/>
          </a:p>
          <a:p>
            <a:pPr>
              <a:spcBef>
                <a:spcPct val="50000"/>
              </a:spcBef>
            </a:pPr>
            <a:r>
              <a:rPr lang="en-IE" altLang="en-US" sz="1662" dirty="0"/>
              <a:t>The unique  flow path design allow for laminar flow resulting in the particle orientating so that the face of the particle is presented to the imaging sensor</a:t>
            </a:r>
          </a:p>
          <a:p>
            <a:pPr>
              <a:spcBef>
                <a:spcPct val="50000"/>
              </a:spcBef>
              <a:buNone/>
            </a:pPr>
            <a:endParaRPr lang="en-IE" altLang="en-US" sz="1662" dirty="0"/>
          </a:p>
          <a:p>
            <a:pPr>
              <a:spcBef>
                <a:spcPct val="50000"/>
              </a:spcBef>
            </a:pPr>
            <a:r>
              <a:rPr lang="en-IE" altLang="en-US" sz="1662" dirty="0"/>
              <a:t>Pressures to 600 BAR</a:t>
            </a:r>
          </a:p>
          <a:p>
            <a:pPr>
              <a:spcBef>
                <a:spcPct val="50000"/>
              </a:spcBef>
              <a:buNone/>
            </a:pPr>
            <a:endParaRPr lang="en-IE" altLang="en-US" sz="1662" dirty="0"/>
          </a:p>
          <a:p>
            <a:pPr>
              <a:spcBef>
                <a:spcPct val="50000"/>
              </a:spcBef>
            </a:pPr>
            <a:r>
              <a:rPr lang="en-IE" altLang="en-US" sz="1662" dirty="0"/>
              <a:t>Adjustable Gap Size dependent on sample present</a:t>
            </a:r>
          </a:p>
          <a:p>
            <a:pPr>
              <a:spcBef>
                <a:spcPct val="50000"/>
              </a:spcBef>
            </a:pPr>
            <a:endParaRPr lang="en-IE" altLang="en-US" sz="1662" dirty="0"/>
          </a:p>
          <a:p>
            <a:pPr>
              <a:spcBef>
                <a:spcPct val="50000"/>
              </a:spcBef>
            </a:pPr>
            <a:r>
              <a:rPr lang="en-IE" altLang="en-US" sz="1662" dirty="0"/>
              <a:t>Integral Jet Spray Ring options available</a:t>
            </a:r>
          </a:p>
        </p:txBody>
      </p:sp>
      <p:pic>
        <p:nvPicPr>
          <p:cNvPr id="9" name="Picture 8">
            <a:extLst>
              <a:ext uri="{FF2B5EF4-FFF2-40B4-BE49-F238E27FC236}">
                <a16:creationId xmlns:a16="http://schemas.microsoft.com/office/drawing/2014/main" id="{FA331426-2833-4FF3-B364-F4141632324B}"/>
              </a:ext>
            </a:extLst>
          </p:cNvPr>
          <p:cNvPicPr>
            <a:picLocks noChangeAspect="1"/>
          </p:cNvPicPr>
          <p:nvPr/>
        </p:nvPicPr>
        <p:blipFill rotWithShape="1">
          <a:blip r:embed="rId4"/>
          <a:srcRect l="2979"/>
          <a:stretch/>
        </p:blipFill>
        <p:spPr>
          <a:xfrm>
            <a:off x="5406009" y="4176192"/>
            <a:ext cx="3308587" cy="1688123"/>
          </a:xfrm>
          <a:prstGeom prst="rect">
            <a:avLst/>
          </a:prstGeom>
        </p:spPr>
      </p:pic>
      <p:pic>
        <p:nvPicPr>
          <p:cNvPr id="10" name="Picture 9">
            <a:extLst>
              <a:ext uri="{FF2B5EF4-FFF2-40B4-BE49-F238E27FC236}">
                <a16:creationId xmlns:a16="http://schemas.microsoft.com/office/drawing/2014/main" id="{9D872000-A016-4B56-966D-4B1F6CF709C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44862" y="5276390"/>
            <a:ext cx="914730" cy="84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D27B278F-6D32-4CD7-9CA6-77EC170420B6}"/>
              </a:ext>
            </a:extLst>
          </p:cNvPr>
          <p:cNvPicPr>
            <a:picLocks noChangeAspect="1"/>
          </p:cNvPicPr>
          <p:nvPr/>
        </p:nvPicPr>
        <p:blipFill>
          <a:blip r:embed="rId6"/>
          <a:stretch>
            <a:fillRect/>
          </a:stretch>
        </p:blipFill>
        <p:spPr>
          <a:xfrm>
            <a:off x="0" y="0"/>
            <a:ext cx="9144000" cy="1051560"/>
          </a:xfrm>
          <a:prstGeom prst="rect">
            <a:avLst/>
          </a:prstGeom>
        </p:spPr>
      </p:pic>
      <p:sp>
        <p:nvSpPr>
          <p:cNvPr id="12" name="TextBox 11">
            <a:extLst>
              <a:ext uri="{FF2B5EF4-FFF2-40B4-BE49-F238E27FC236}">
                <a16:creationId xmlns:a16="http://schemas.microsoft.com/office/drawing/2014/main" id="{621F82F6-0F04-49BA-9291-3C23D28E0DF1}"/>
              </a:ext>
            </a:extLst>
          </p:cNvPr>
          <p:cNvSpPr txBox="1"/>
          <p:nvPr/>
        </p:nvSpPr>
        <p:spPr>
          <a:xfrm>
            <a:off x="0" y="6381328"/>
            <a:ext cx="9144000" cy="507831"/>
          </a:xfrm>
          <a:prstGeom prst="rect">
            <a:avLst/>
          </a:prstGeom>
          <a:noFill/>
        </p:spPr>
        <p:txBody>
          <a:bodyPr wrap="square" rtlCol="0">
            <a:spAutoFit/>
          </a:bodyPr>
          <a:lstStyle/>
          <a:p>
            <a:r>
              <a:rPr lang="en-US" sz="1300" dirty="0">
                <a:solidFill>
                  <a:schemeClr val="bg1"/>
                </a:solidFill>
              </a:rPr>
              <a:t>J.M. CANTY INC. | BUFFALO NY | (716) 625-4227 </a:t>
            </a:r>
            <a:r>
              <a:rPr lang="en-US" sz="1300" dirty="0">
                <a:solidFill>
                  <a:schemeClr val="bg1"/>
                </a:solidFill>
                <a:sym typeface="Wingdings" panose="05000000000000000000" pitchFamily="2" charset="2"/>
              </a:rPr>
              <a:t></a:t>
            </a:r>
            <a:r>
              <a:rPr lang="en-US" sz="1300" dirty="0">
                <a:solidFill>
                  <a:schemeClr val="bg1"/>
                </a:solidFill>
              </a:rPr>
              <a:t> J.M. CANTY INTL. | DUBLIN, IRELAND | +353 (1) 882-9621 </a:t>
            </a:r>
            <a:r>
              <a:rPr lang="en-US" sz="1300" dirty="0">
                <a:solidFill>
                  <a:schemeClr val="bg1"/>
                </a:solidFill>
                <a:sym typeface="Wingdings" panose="05000000000000000000" pitchFamily="2" charset="2"/>
              </a:rPr>
              <a:t></a:t>
            </a:r>
            <a:r>
              <a:rPr lang="en-US" sz="1300" dirty="0">
                <a:solidFill>
                  <a:schemeClr val="bg1"/>
                </a:solidFill>
              </a:rPr>
              <a:t>  J.M. CANTY INTL. ASIA | PHUKET THAILAND | +66 83 9689548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55F9243D-0301-4E8E-B7D6-37B8D06E8FAD}"/>
              </a:ext>
            </a:extLst>
          </p:cNvPr>
          <p:cNvSpPr txBox="1">
            <a:spLocks noChangeArrowheads="1"/>
          </p:cNvSpPr>
          <p:nvPr/>
        </p:nvSpPr>
        <p:spPr>
          <a:xfrm>
            <a:off x="860235" y="1519723"/>
            <a:ext cx="7772400" cy="422031"/>
          </a:xfrm>
          <a:prstGeom prst="rect">
            <a:avLst/>
          </a:prstGeom>
        </p:spPr>
        <p:txBody>
          <a:bodyPr>
            <a:normAutofit fontScale="77500" lnSpcReduction="20000"/>
          </a:bodyPr>
          <a:lstStyle>
            <a:defPPr>
              <a:defRPr lang="en-US"/>
            </a:defPPr>
            <a:lvl1pPr defTabSz="685800">
              <a:lnSpc>
                <a:spcPct val="90000"/>
              </a:lnSpc>
              <a:spcBef>
                <a:spcPct val="0"/>
              </a:spcBef>
              <a:buNone/>
              <a:defRPr sz="3200" spc="-38" baseline="0">
                <a:solidFill>
                  <a:schemeClr val="tx1">
                    <a:lumMod val="75000"/>
                    <a:lumOff val="25000"/>
                  </a:schemeClr>
                </a:solidFill>
                <a:latin typeface="+mj-lt"/>
                <a:ea typeface="+mj-ea"/>
                <a:cs typeface="+mj-cs"/>
              </a:defRPr>
            </a:lvl1pPr>
          </a:lstStyle>
          <a:p>
            <a:r>
              <a:rPr lang="en-US" dirty="0"/>
              <a:t>Image Analysis – Hardware – Vector Control Module</a:t>
            </a:r>
          </a:p>
        </p:txBody>
      </p:sp>
      <p:sp>
        <p:nvSpPr>
          <p:cNvPr id="9" name="TextBox 8">
            <a:extLst>
              <a:ext uri="{FF2B5EF4-FFF2-40B4-BE49-F238E27FC236}">
                <a16:creationId xmlns:a16="http://schemas.microsoft.com/office/drawing/2014/main" id="{9E1560C5-52E8-4719-BD31-FBE91D5414E6}"/>
              </a:ext>
            </a:extLst>
          </p:cNvPr>
          <p:cNvSpPr txBox="1"/>
          <p:nvPr/>
        </p:nvSpPr>
        <p:spPr>
          <a:xfrm>
            <a:off x="405105" y="2191775"/>
            <a:ext cx="6206710" cy="2650084"/>
          </a:xfrm>
          <a:prstGeom prst="rect">
            <a:avLst/>
          </a:prstGeom>
          <a:noFill/>
        </p:spPr>
        <p:txBody>
          <a:bodyPr wrap="square" rtlCol="0">
            <a:spAutoFit/>
          </a:bodyPr>
          <a:lstStyle/>
          <a:p>
            <a:pPr marL="263776" indent="-263776">
              <a:buFont typeface="Arial" panose="020B0604020202020204" pitchFamily="34" charset="0"/>
              <a:buChar char="•"/>
            </a:pPr>
            <a:r>
              <a:rPr lang="en-US" sz="1662" dirty="0" err="1"/>
              <a:t>CantyVision</a:t>
            </a:r>
            <a:r>
              <a:rPr lang="en-US" sz="1662" dirty="0"/>
              <a:t> Intelligent Analysis Software Pre-Installed and configured</a:t>
            </a:r>
          </a:p>
          <a:p>
            <a:pPr marL="263776" indent="-263776">
              <a:buFont typeface="Arial" panose="020B0604020202020204" pitchFamily="34" charset="0"/>
              <a:buChar char="•"/>
            </a:pPr>
            <a:r>
              <a:rPr lang="en-US" sz="1662" dirty="0"/>
              <a:t>Rackmount VCM can support two particle analysis systems</a:t>
            </a:r>
          </a:p>
          <a:p>
            <a:pPr marL="263776" indent="-263776">
              <a:buFont typeface="Arial" panose="020B0604020202020204" pitchFamily="34" charset="0"/>
              <a:buChar char="•"/>
            </a:pPr>
            <a:r>
              <a:rPr lang="en-US" sz="1662" dirty="0"/>
              <a:t>Multiple outputs</a:t>
            </a:r>
          </a:p>
          <a:p>
            <a:r>
              <a:rPr lang="en-US" sz="1662" dirty="0"/>
              <a:t> 	-4-20mA</a:t>
            </a:r>
          </a:p>
          <a:p>
            <a:r>
              <a:rPr lang="en-US" sz="1662" dirty="0"/>
              <a:t>	-OPC (OPC UA now available)</a:t>
            </a:r>
          </a:p>
          <a:p>
            <a:r>
              <a:rPr lang="en-US" sz="1662" dirty="0"/>
              <a:t>	-TCP/IP Modbus</a:t>
            </a:r>
          </a:p>
          <a:p>
            <a:r>
              <a:rPr lang="en-US" sz="1662" dirty="0"/>
              <a:t>	-Video Display</a:t>
            </a:r>
          </a:p>
          <a:p>
            <a:pPr marL="263776" indent="-263776">
              <a:buFont typeface="Arial" panose="020B0604020202020204" pitchFamily="34" charset="0"/>
              <a:buChar char="•"/>
            </a:pPr>
            <a:r>
              <a:rPr lang="en-US" sz="1662" dirty="0"/>
              <a:t>Remote Support Functionality</a:t>
            </a:r>
          </a:p>
          <a:p>
            <a:endParaRPr lang="en-US" sz="1662" dirty="0"/>
          </a:p>
        </p:txBody>
      </p:sp>
      <p:pic>
        <p:nvPicPr>
          <p:cNvPr id="10" name="Picture 9">
            <a:extLst>
              <a:ext uri="{FF2B5EF4-FFF2-40B4-BE49-F238E27FC236}">
                <a16:creationId xmlns:a16="http://schemas.microsoft.com/office/drawing/2014/main" id="{E20229F8-954D-4838-8EC6-79B570F116A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066" r="21043"/>
          <a:stretch/>
        </p:blipFill>
        <p:spPr>
          <a:xfrm>
            <a:off x="6384345" y="2594237"/>
            <a:ext cx="2248290" cy="2110154"/>
          </a:xfrm>
          <a:prstGeom prst="rect">
            <a:avLst/>
          </a:prstGeom>
          <a:ln>
            <a:noFill/>
          </a:ln>
          <a:effectLst>
            <a:outerShdw blurRad="190500" algn="tl" rotWithShape="0">
              <a:srgbClr val="000000">
                <a:alpha val="70000"/>
              </a:srgbClr>
            </a:outerShdw>
          </a:effectLst>
        </p:spPr>
      </p:pic>
      <p:pic>
        <p:nvPicPr>
          <p:cNvPr id="11" name="Picture 10">
            <a:extLst>
              <a:ext uri="{FF2B5EF4-FFF2-40B4-BE49-F238E27FC236}">
                <a16:creationId xmlns:a16="http://schemas.microsoft.com/office/drawing/2014/main" id="{1CF7FC8C-B04B-4884-A21E-949B5376A61B}"/>
              </a:ext>
            </a:extLst>
          </p:cNvPr>
          <p:cNvPicPr>
            <a:picLocks noChangeAspect="1"/>
          </p:cNvPicPr>
          <p:nvPr/>
        </p:nvPicPr>
        <p:blipFill>
          <a:blip r:embed="rId4"/>
          <a:stretch>
            <a:fillRect/>
          </a:stretch>
        </p:blipFill>
        <p:spPr>
          <a:xfrm>
            <a:off x="4378569" y="4872512"/>
            <a:ext cx="3237222" cy="1222001"/>
          </a:xfrm>
          <a:prstGeom prst="rect">
            <a:avLst/>
          </a:prstGeom>
          <a:ln>
            <a:noFill/>
          </a:ln>
          <a:effectLst>
            <a:softEdge rad="112500"/>
          </a:effectLst>
        </p:spPr>
      </p:pic>
      <p:pic>
        <p:nvPicPr>
          <p:cNvPr id="13" name="Picture 2">
            <a:extLst>
              <a:ext uri="{FF2B5EF4-FFF2-40B4-BE49-F238E27FC236}">
                <a16:creationId xmlns:a16="http://schemas.microsoft.com/office/drawing/2014/main" id="{CC150680-B53A-4285-BA38-FADECC95DD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1779" y="4606638"/>
            <a:ext cx="1982112" cy="14878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a:extLst>
              <a:ext uri="{FF2B5EF4-FFF2-40B4-BE49-F238E27FC236}">
                <a16:creationId xmlns:a16="http://schemas.microsoft.com/office/drawing/2014/main" id="{2B1E413E-9870-4ACC-8EBE-E989F5C1D4CD}"/>
              </a:ext>
            </a:extLst>
          </p:cNvPr>
          <p:cNvPicPr>
            <a:picLocks noChangeAspect="1"/>
          </p:cNvPicPr>
          <p:nvPr/>
        </p:nvPicPr>
        <p:blipFill>
          <a:blip r:embed="rId6"/>
          <a:stretch>
            <a:fillRect/>
          </a:stretch>
        </p:blipFill>
        <p:spPr>
          <a:xfrm>
            <a:off x="0" y="0"/>
            <a:ext cx="9144000" cy="1051560"/>
          </a:xfrm>
          <a:prstGeom prst="rect">
            <a:avLst/>
          </a:prstGeom>
        </p:spPr>
      </p:pic>
      <p:sp>
        <p:nvSpPr>
          <p:cNvPr id="14" name="TextBox 13">
            <a:extLst>
              <a:ext uri="{FF2B5EF4-FFF2-40B4-BE49-F238E27FC236}">
                <a16:creationId xmlns:a16="http://schemas.microsoft.com/office/drawing/2014/main" id="{67F7627F-0C77-49E8-ABBA-FCBBA3E344E8}"/>
              </a:ext>
            </a:extLst>
          </p:cNvPr>
          <p:cNvSpPr txBox="1"/>
          <p:nvPr/>
        </p:nvSpPr>
        <p:spPr>
          <a:xfrm>
            <a:off x="0" y="6381328"/>
            <a:ext cx="9144000" cy="507831"/>
          </a:xfrm>
          <a:prstGeom prst="rect">
            <a:avLst/>
          </a:prstGeom>
          <a:noFill/>
        </p:spPr>
        <p:txBody>
          <a:bodyPr wrap="square" rtlCol="0">
            <a:spAutoFit/>
          </a:bodyPr>
          <a:lstStyle/>
          <a:p>
            <a:r>
              <a:rPr lang="en-US" sz="1300" dirty="0">
                <a:solidFill>
                  <a:schemeClr val="bg1"/>
                </a:solidFill>
              </a:rPr>
              <a:t>J.M. CANTY INC. | BUFFALO NY | (716) 625-4227 </a:t>
            </a:r>
            <a:r>
              <a:rPr lang="en-US" sz="1300" dirty="0">
                <a:solidFill>
                  <a:schemeClr val="bg1"/>
                </a:solidFill>
                <a:sym typeface="Wingdings" panose="05000000000000000000" pitchFamily="2" charset="2"/>
              </a:rPr>
              <a:t></a:t>
            </a:r>
            <a:r>
              <a:rPr lang="en-US" sz="1300" dirty="0">
                <a:solidFill>
                  <a:schemeClr val="bg1"/>
                </a:solidFill>
              </a:rPr>
              <a:t> J.M. CANTY INTL. | DUBLIN, IRELAND | +353 (1) 882-9621 </a:t>
            </a:r>
            <a:r>
              <a:rPr lang="en-US" sz="1300" dirty="0">
                <a:solidFill>
                  <a:schemeClr val="bg1"/>
                </a:solidFill>
                <a:sym typeface="Wingdings" panose="05000000000000000000" pitchFamily="2" charset="2"/>
              </a:rPr>
              <a:t></a:t>
            </a:r>
            <a:r>
              <a:rPr lang="en-US" sz="1300" dirty="0">
                <a:solidFill>
                  <a:schemeClr val="bg1"/>
                </a:solidFill>
              </a:rPr>
              <a:t>  J.M. CANTY INTL. ASIA | PHUKET THAILAND | +66 83 9689548 </a:t>
            </a:r>
          </a:p>
        </p:txBody>
      </p:sp>
    </p:spTree>
    <p:extLst>
      <p:ext uri="{BB962C8B-B14F-4D97-AF65-F5344CB8AC3E}">
        <p14:creationId xmlns:p14="http://schemas.microsoft.com/office/powerpoint/2010/main" val="3526399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CD71AC49-901B-487A-92D2-A0858E3268FA}"/>
              </a:ext>
            </a:extLst>
          </p:cNvPr>
          <p:cNvSpPr txBox="1">
            <a:spLocks noChangeArrowheads="1"/>
          </p:cNvSpPr>
          <p:nvPr/>
        </p:nvSpPr>
        <p:spPr>
          <a:xfrm>
            <a:off x="868102" y="1561736"/>
            <a:ext cx="7772400" cy="422031"/>
          </a:xfrm>
          <a:prstGeom prst="rect">
            <a:avLst/>
          </a:prstGeom>
        </p:spPr>
        <p:txBody>
          <a:bodyPr>
            <a:normAutofit fontScale="77500" lnSpcReduction="20000"/>
          </a:bodyPr>
          <a:lstStyle>
            <a:defPPr>
              <a:defRPr lang="en-US"/>
            </a:defPPr>
            <a:lvl1pPr defTabSz="685800">
              <a:lnSpc>
                <a:spcPct val="90000"/>
              </a:lnSpc>
              <a:spcBef>
                <a:spcPct val="0"/>
              </a:spcBef>
              <a:buNone/>
              <a:defRPr sz="3200" spc="-38" baseline="0">
                <a:solidFill>
                  <a:schemeClr val="tx1">
                    <a:lumMod val="75000"/>
                    <a:lumOff val="25000"/>
                  </a:schemeClr>
                </a:solidFill>
                <a:latin typeface="+mj-lt"/>
                <a:ea typeface="+mj-ea"/>
                <a:cs typeface="+mj-cs"/>
              </a:defRPr>
            </a:lvl1pPr>
          </a:lstStyle>
          <a:p>
            <a:r>
              <a:rPr lang="en-US" dirty="0"/>
              <a:t>Differentiating between Solids, Liquids and Bubbles </a:t>
            </a:r>
          </a:p>
        </p:txBody>
      </p:sp>
      <p:sp>
        <p:nvSpPr>
          <p:cNvPr id="21510" name="TextBox 1">
            <a:extLst>
              <a:ext uri="{FF2B5EF4-FFF2-40B4-BE49-F238E27FC236}">
                <a16:creationId xmlns:a16="http://schemas.microsoft.com/office/drawing/2014/main" id="{A45AC694-7FFE-40F0-A8AF-5D23C53CE3B8}"/>
              </a:ext>
            </a:extLst>
          </p:cNvPr>
          <p:cNvSpPr txBox="1">
            <a:spLocks noChangeArrowheads="1"/>
          </p:cNvSpPr>
          <p:nvPr/>
        </p:nvSpPr>
        <p:spPr bwMode="auto">
          <a:xfrm>
            <a:off x="622634" y="1945789"/>
            <a:ext cx="7502769" cy="3444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63776" indent="-263776" eaLnBrk="1" hangingPunct="1">
              <a:spcBef>
                <a:spcPct val="0"/>
              </a:spcBef>
            </a:pPr>
            <a:r>
              <a:rPr lang="en-US" sz="1477" dirty="0"/>
              <a:t>Based on index of refraction; solid particles, water/oil droplets and gas bubbles can all be distinguished by Canty software based on the direct 2D images.</a:t>
            </a:r>
          </a:p>
          <a:p>
            <a:pPr eaLnBrk="1" hangingPunct="1">
              <a:spcBef>
                <a:spcPct val="0"/>
              </a:spcBef>
              <a:buNone/>
            </a:pPr>
            <a:endParaRPr lang="en-US" sz="1477" dirty="0"/>
          </a:p>
          <a:p>
            <a:pPr marL="263776" indent="-263776" eaLnBrk="1" hangingPunct="1">
              <a:spcBef>
                <a:spcPct val="0"/>
              </a:spcBef>
            </a:pPr>
            <a:r>
              <a:rPr lang="en-US" sz="1477" dirty="0"/>
              <a:t>Delivering the TRUE particle size of the particles.</a:t>
            </a:r>
          </a:p>
          <a:p>
            <a:pPr eaLnBrk="1" hangingPunct="1">
              <a:spcBef>
                <a:spcPct val="0"/>
              </a:spcBef>
              <a:buNone/>
            </a:pPr>
            <a:endParaRPr lang="en-US" sz="1477" dirty="0"/>
          </a:p>
          <a:p>
            <a:pPr eaLnBrk="1" hangingPunct="1">
              <a:spcBef>
                <a:spcPct val="0"/>
              </a:spcBef>
              <a:buNone/>
            </a:pPr>
            <a:endParaRPr lang="en-US" sz="1477" dirty="0"/>
          </a:p>
          <a:p>
            <a:pPr eaLnBrk="1" hangingPunct="1">
              <a:spcBef>
                <a:spcPct val="0"/>
              </a:spcBef>
              <a:buNone/>
            </a:pPr>
            <a:endParaRPr lang="en-US" sz="1477" dirty="0"/>
          </a:p>
          <a:p>
            <a:pPr eaLnBrk="1" hangingPunct="1">
              <a:spcBef>
                <a:spcPct val="0"/>
              </a:spcBef>
              <a:buNone/>
            </a:pPr>
            <a:endParaRPr lang="en-US" sz="1477" dirty="0"/>
          </a:p>
          <a:p>
            <a:pPr eaLnBrk="1" hangingPunct="1">
              <a:spcBef>
                <a:spcPct val="0"/>
              </a:spcBef>
              <a:buNone/>
            </a:pPr>
            <a:endParaRPr lang="en-US" sz="1477" dirty="0"/>
          </a:p>
          <a:p>
            <a:pPr eaLnBrk="1" hangingPunct="1">
              <a:spcBef>
                <a:spcPct val="0"/>
              </a:spcBef>
              <a:buNone/>
            </a:pPr>
            <a:endParaRPr lang="en-US" sz="1477" dirty="0"/>
          </a:p>
          <a:p>
            <a:pPr eaLnBrk="1" hangingPunct="1">
              <a:spcBef>
                <a:spcPct val="0"/>
              </a:spcBef>
              <a:buFontTx/>
              <a:buNone/>
            </a:pPr>
            <a:r>
              <a:rPr lang="en-IE" altLang="en-US" sz="1477" dirty="0"/>
              <a:t> </a:t>
            </a:r>
          </a:p>
          <a:p>
            <a:pPr eaLnBrk="1" hangingPunct="1">
              <a:spcBef>
                <a:spcPct val="0"/>
              </a:spcBef>
              <a:buFontTx/>
              <a:buNone/>
            </a:pPr>
            <a:endParaRPr lang="en-IE" altLang="en-US" sz="1846" dirty="0"/>
          </a:p>
          <a:p>
            <a:pPr eaLnBrk="1" hangingPunct="1">
              <a:spcBef>
                <a:spcPct val="0"/>
              </a:spcBef>
              <a:buFontTx/>
              <a:buNone/>
            </a:pPr>
            <a:endParaRPr lang="en-IE" altLang="en-US" sz="1846" dirty="0"/>
          </a:p>
          <a:p>
            <a:pPr eaLnBrk="1" hangingPunct="1">
              <a:spcBef>
                <a:spcPct val="0"/>
              </a:spcBef>
              <a:buFontTx/>
              <a:buNone/>
            </a:pPr>
            <a:endParaRPr lang="en-IE" altLang="en-US" sz="1846" dirty="0"/>
          </a:p>
        </p:txBody>
      </p:sp>
      <p:sp>
        <p:nvSpPr>
          <p:cNvPr id="7" name="TextBox 6">
            <a:extLst>
              <a:ext uri="{FF2B5EF4-FFF2-40B4-BE49-F238E27FC236}">
                <a16:creationId xmlns:a16="http://schemas.microsoft.com/office/drawing/2014/main" id="{4597C046-E994-4186-AE92-44CA5E36A2EE}"/>
              </a:ext>
            </a:extLst>
          </p:cNvPr>
          <p:cNvSpPr txBox="1"/>
          <p:nvPr/>
        </p:nvSpPr>
        <p:spPr>
          <a:xfrm>
            <a:off x="882625" y="4219853"/>
            <a:ext cx="1648001" cy="323165"/>
          </a:xfrm>
          <a:prstGeom prst="rect">
            <a:avLst/>
          </a:prstGeom>
          <a:noFill/>
        </p:spPr>
        <p:txBody>
          <a:bodyPr wrap="square" rtlCol="0">
            <a:spAutoFit/>
          </a:bodyPr>
          <a:lstStyle/>
          <a:p>
            <a:r>
              <a:rPr lang="en-US" sz="1500" dirty="0"/>
              <a:t>Solid Particle</a:t>
            </a:r>
          </a:p>
        </p:txBody>
      </p:sp>
      <p:pic>
        <p:nvPicPr>
          <p:cNvPr id="9" name="Picture 8">
            <a:extLst>
              <a:ext uri="{FF2B5EF4-FFF2-40B4-BE49-F238E27FC236}">
                <a16:creationId xmlns:a16="http://schemas.microsoft.com/office/drawing/2014/main" id="{81EA2FF6-7F25-47F2-9793-A1ECC900AF41}"/>
              </a:ext>
            </a:extLst>
          </p:cNvPr>
          <p:cNvPicPr>
            <a:picLocks noChangeAspect="1"/>
          </p:cNvPicPr>
          <p:nvPr/>
        </p:nvPicPr>
        <p:blipFill rotWithShape="1">
          <a:blip r:embed="rId3"/>
          <a:srcRect l="17580" r="15120" b="1218"/>
          <a:stretch/>
        </p:blipFill>
        <p:spPr>
          <a:xfrm>
            <a:off x="711043" y="3067105"/>
            <a:ext cx="1313740" cy="1108907"/>
          </a:xfrm>
          <a:prstGeom prst="rect">
            <a:avLst/>
          </a:prstGeom>
        </p:spPr>
      </p:pic>
      <p:pic>
        <p:nvPicPr>
          <p:cNvPr id="10" name="Picture 9">
            <a:extLst>
              <a:ext uri="{FF2B5EF4-FFF2-40B4-BE49-F238E27FC236}">
                <a16:creationId xmlns:a16="http://schemas.microsoft.com/office/drawing/2014/main" id="{BECA4889-6B20-44F8-8476-053EA8838D47}"/>
              </a:ext>
            </a:extLst>
          </p:cNvPr>
          <p:cNvPicPr>
            <a:picLocks noChangeAspect="1"/>
          </p:cNvPicPr>
          <p:nvPr/>
        </p:nvPicPr>
        <p:blipFill rotWithShape="1">
          <a:blip r:embed="rId4"/>
          <a:srcRect l="11794" t="-1" r="29065" b="2919"/>
          <a:stretch/>
        </p:blipFill>
        <p:spPr>
          <a:xfrm>
            <a:off x="5248802" y="3086550"/>
            <a:ext cx="1125416" cy="1090662"/>
          </a:xfrm>
          <a:prstGeom prst="rect">
            <a:avLst/>
          </a:prstGeom>
        </p:spPr>
      </p:pic>
      <p:pic>
        <p:nvPicPr>
          <p:cNvPr id="11" name="Picture 10">
            <a:extLst>
              <a:ext uri="{FF2B5EF4-FFF2-40B4-BE49-F238E27FC236}">
                <a16:creationId xmlns:a16="http://schemas.microsoft.com/office/drawing/2014/main" id="{041692D8-181D-442A-A1C3-2A85E578F1E3}"/>
              </a:ext>
            </a:extLst>
          </p:cNvPr>
          <p:cNvPicPr>
            <a:picLocks noChangeAspect="1"/>
          </p:cNvPicPr>
          <p:nvPr/>
        </p:nvPicPr>
        <p:blipFill rotWithShape="1">
          <a:blip r:embed="rId5"/>
          <a:srcRect l="13928" r="18354" b="607"/>
          <a:stretch/>
        </p:blipFill>
        <p:spPr>
          <a:xfrm>
            <a:off x="3031109" y="3093780"/>
            <a:ext cx="1125416" cy="1082233"/>
          </a:xfrm>
          <a:prstGeom prst="rect">
            <a:avLst/>
          </a:prstGeom>
        </p:spPr>
      </p:pic>
      <p:sp>
        <p:nvSpPr>
          <p:cNvPr id="12" name="TextBox 11">
            <a:extLst>
              <a:ext uri="{FF2B5EF4-FFF2-40B4-BE49-F238E27FC236}">
                <a16:creationId xmlns:a16="http://schemas.microsoft.com/office/drawing/2014/main" id="{065241AB-1A2B-493A-BE0A-DFD6722169F5}"/>
              </a:ext>
            </a:extLst>
          </p:cNvPr>
          <p:cNvSpPr txBox="1"/>
          <p:nvPr/>
        </p:nvSpPr>
        <p:spPr>
          <a:xfrm>
            <a:off x="3108451" y="4219853"/>
            <a:ext cx="1045690" cy="323165"/>
          </a:xfrm>
          <a:prstGeom prst="rect">
            <a:avLst/>
          </a:prstGeom>
          <a:noFill/>
        </p:spPr>
        <p:txBody>
          <a:bodyPr wrap="square" rtlCol="0">
            <a:spAutoFit/>
          </a:bodyPr>
          <a:lstStyle/>
          <a:p>
            <a:pPr algn="ctr"/>
            <a:r>
              <a:rPr lang="en-US" sz="1500" dirty="0"/>
              <a:t>Gas</a:t>
            </a:r>
          </a:p>
        </p:txBody>
      </p:sp>
      <p:sp>
        <p:nvSpPr>
          <p:cNvPr id="13" name="TextBox 12">
            <a:extLst>
              <a:ext uri="{FF2B5EF4-FFF2-40B4-BE49-F238E27FC236}">
                <a16:creationId xmlns:a16="http://schemas.microsoft.com/office/drawing/2014/main" id="{561463DA-ACE1-43AF-BAF7-8418006F9981}"/>
              </a:ext>
            </a:extLst>
          </p:cNvPr>
          <p:cNvSpPr txBox="1"/>
          <p:nvPr/>
        </p:nvSpPr>
        <p:spPr>
          <a:xfrm>
            <a:off x="4988136" y="4165815"/>
            <a:ext cx="1818527" cy="553998"/>
          </a:xfrm>
          <a:prstGeom prst="rect">
            <a:avLst/>
          </a:prstGeom>
          <a:noFill/>
        </p:spPr>
        <p:txBody>
          <a:bodyPr wrap="square" rtlCol="0">
            <a:spAutoFit/>
          </a:bodyPr>
          <a:lstStyle/>
          <a:p>
            <a:pPr algn="ctr"/>
            <a:r>
              <a:rPr lang="en-US" sz="1500" dirty="0"/>
              <a:t>Water/Light Oil Droplet</a:t>
            </a:r>
          </a:p>
        </p:txBody>
      </p:sp>
      <p:graphicFrame>
        <p:nvGraphicFramePr>
          <p:cNvPr id="14" name="Table 13">
            <a:extLst>
              <a:ext uri="{FF2B5EF4-FFF2-40B4-BE49-F238E27FC236}">
                <a16:creationId xmlns:a16="http://schemas.microsoft.com/office/drawing/2014/main" id="{897328A2-D91F-46C7-96CD-B96BF853D54A}"/>
              </a:ext>
            </a:extLst>
          </p:cNvPr>
          <p:cNvGraphicFramePr>
            <a:graphicFrameLocks noGrp="1"/>
          </p:cNvGraphicFramePr>
          <p:nvPr/>
        </p:nvGraphicFramePr>
        <p:xfrm>
          <a:off x="539461" y="4680026"/>
          <a:ext cx="1591668" cy="1168399"/>
        </p:xfrm>
        <a:graphic>
          <a:graphicData uri="http://schemas.openxmlformats.org/drawingml/2006/table">
            <a:tbl>
              <a:tblPr firstRow="1" bandRow="1">
                <a:tableStyleId>{5C22544A-7EE6-4342-B048-85BDC9FD1C3A}</a:tableStyleId>
              </a:tblPr>
              <a:tblGrid>
                <a:gridCol w="795834">
                  <a:extLst>
                    <a:ext uri="{9D8B030D-6E8A-4147-A177-3AD203B41FA5}">
                      <a16:colId xmlns:a16="http://schemas.microsoft.com/office/drawing/2014/main" val="20000"/>
                    </a:ext>
                  </a:extLst>
                </a:gridCol>
                <a:gridCol w="795834">
                  <a:extLst>
                    <a:ext uri="{9D8B030D-6E8A-4147-A177-3AD203B41FA5}">
                      <a16:colId xmlns:a16="http://schemas.microsoft.com/office/drawing/2014/main" val="20001"/>
                    </a:ext>
                  </a:extLst>
                </a:gridCol>
              </a:tblGrid>
              <a:tr h="321799">
                <a:tc>
                  <a:txBody>
                    <a:bodyPr/>
                    <a:lstStyle/>
                    <a:p>
                      <a:pPr algn="ctr"/>
                      <a:r>
                        <a:rPr lang="en-US" sz="800" dirty="0"/>
                        <a:t>Shape Parameter</a:t>
                      </a:r>
                    </a:p>
                  </a:txBody>
                  <a:tcPr marL="68580" marR="68580" marT="34290" marB="34290"/>
                </a:tc>
                <a:tc>
                  <a:txBody>
                    <a:bodyPr/>
                    <a:lstStyle/>
                    <a:p>
                      <a:pPr algn="ctr"/>
                      <a:r>
                        <a:rPr lang="en-US" sz="800" dirty="0"/>
                        <a:t>Value</a:t>
                      </a:r>
                    </a:p>
                  </a:txBody>
                  <a:tcPr marL="68580" marR="68580" marT="34290" marB="34290"/>
                </a:tc>
                <a:extLst>
                  <a:ext uri="{0D108BD9-81ED-4DB2-BD59-A6C34878D82A}">
                    <a16:rowId xmlns:a16="http://schemas.microsoft.com/office/drawing/2014/main" val="10000"/>
                  </a:ext>
                </a:extLst>
              </a:tr>
              <a:tr h="282200">
                <a:tc>
                  <a:txBody>
                    <a:bodyPr/>
                    <a:lstStyle/>
                    <a:p>
                      <a:pPr algn="ctr"/>
                      <a:r>
                        <a:rPr lang="en-US" sz="800" dirty="0"/>
                        <a:t>Circularity</a:t>
                      </a:r>
                    </a:p>
                  </a:txBody>
                  <a:tcPr marL="68580" marR="68580" marT="34290" marB="34290"/>
                </a:tc>
                <a:tc>
                  <a:txBody>
                    <a:bodyPr/>
                    <a:lstStyle/>
                    <a:p>
                      <a:pPr algn="ctr"/>
                      <a:r>
                        <a:rPr lang="en-US" sz="800" dirty="0"/>
                        <a:t>.70</a:t>
                      </a:r>
                    </a:p>
                  </a:txBody>
                  <a:tcPr marL="68580" marR="68580" marT="34290" marB="34290"/>
                </a:tc>
                <a:extLst>
                  <a:ext uri="{0D108BD9-81ED-4DB2-BD59-A6C34878D82A}">
                    <a16:rowId xmlns:a16="http://schemas.microsoft.com/office/drawing/2014/main" val="10001"/>
                  </a:ext>
                </a:extLst>
              </a:tr>
              <a:tr h="282200">
                <a:tc>
                  <a:txBody>
                    <a:bodyPr/>
                    <a:lstStyle/>
                    <a:p>
                      <a:pPr algn="ctr"/>
                      <a:r>
                        <a:rPr lang="en-US" sz="800" dirty="0"/>
                        <a:t>Aspect Ratio</a:t>
                      </a:r>
                    </a:p>
                  </a:txBody>
                  <a:tcPr marL="68580" marR="68580" marT="34290" marB="34290"/>
                </a:tc>
                <a:tc>
                  <a:txBody>
                    <a:bodyPr/>
                    <a:lstStyle/>
                    <a:p>
                      <a:pPr algn="ctr"/>
                      <a:r>
                        <a:rPr lang="en-US" sz="800" dirty="0"/>
                        <a:t>2.23</a:t>
                      </a:r>
                    </a:p>
                  </a:txBody>
                  <a:tcPr marL="68580" marR="68580" marT="34290" marB="34290"/>
                </a:tc>
                <a:extLst>
                  <a:ext uri="{0D108BD9-81ED-4DB2-BD59-A6C34878D82A}">
                    <a16:rowId xmlns:a16="http://schemas.microsoft.com/office/drawing/2014/main" val="10002"/>
                  </a:ext>
                </a:extLst>
              </a:tr>
              <a:tr h="282200">
                <a:tc>
                  <a:txBody>
                    <a:bodyPr/>
                    <a:lstStyle/>
                    <a:p>
                      <a:pPr algn="ctr"/>
                      <a:r>
                        <a:rPr lang="en-US" sz="800" dirty="0"/>
                        <a:t>% Holes Area</a:t>
                      </a:r>
                    </a:p>
                  </a:txBody>
                  <a:tcPr marL="68580" marR="68580" marT="34290" marB="34290"/>
                </a:tc>
                <a:tc>
                  <a:txBody>
                    <a:bodyPr/>
                    <a:lstStyle/>
                    <a:p>
                      <a:pPr algn="ctr"/>
                      <a:r>
                        <a:rPr lang="en-US" sz="800" dirty="0"/>
                        <a:t>0%</a:t>
                      </a:r>
                    </a:p>
                  </a:txBody>
                  <a:tcPr marL="68580" marR="68580" marT="34290" marB="34290"/>
                </a:tc>
                <a:extLst>
                  <a:ext uri="{0D108BD9-81ED-4DB2-BD59-A6C34878D82A}">
                    <a16:rowId xmlns:a16="http://schemas.microsoft.com/office/drawing/2014/main" val="10003"/>
                  </a:ext>
                </a:extLst>
              </a:tr>
            </a:tbl>
          </a:graphicData>
        </a:graphic>
      </p:graphicFrame>
      <p:graphicFrame>
        <p:nvGraphicFramePr>
          <p:cNvPr id="15" name="Table 14">
            <a:extLst>
              <a:ext uri="{FF2B5EF4-FFF2-40B4-BE49-F238E27FC236}">
                <a16:creationId xmlns:a16="http://schemas.microsoft.com/office/drawing/2014/main" id="{2E9A895D-EB0D-4350-B8A0-83D33719EC7F}"/>
              </a:ext>
            </a:extLst>
          </p:cNvPr>
          <p:cNvGraphicFramePr>
            <a:graphicFrameLocks noGrp="1"/>
          </p:cNvGraphicFramePr>
          <p:nvPr/>
        </p:nvGraphicFramePr>
        <p:xfrm>
          <a:off x="2962740" y="4680025"/>
          <a:ext cx="1456669" cy="1142885"/>
        </p:xfrm>
        <a:graphic>
          <a:graphicData uri="http://schemas.openxmlformats.org/drawingml/2006/table">
            <a:tbl>
              <a:tblPr firstRow="1" bandRow="1">
                <a:tableStyleId>{5C22544A-7EE6-4342-B048-85BDC9FD1C3A}</a:tableStyleId>
              </a:tblPr>
              <a:tblGrid>
                <a:gridCol w="823623">
                  <a:extLst>
                    <a:ext uri="{9D8B030D-6E8A-4147-A177-3AD203B41FA5}">
                      <a16:colId xmlns:a16="http://schemas.microsoft.com/office/drawing/2014/main" val="20000"/>
                    </a:ext>
                  </a:extLst>
                </a:gridCol>
                <a:gridCol w="633046">
                  <a:extLst>
                    <a:ext uri="{9D8B030D-6E8A-4147-A177-3AD203B41FA5}">
                      <a16:colId xmlns:a16="http://schemas.microsoft.com/office/drawing/2014/main" val="20001"/>
                    </a:ext>
                  </a:extLst>
                </a:gridCol>
              </a:tblGrid>
              <a:tr h="321799">
                <a:tc>
                  <a:txBody>
                    <a:bodyPr/>
                    <a:lstStyle/>
                    <a:p>
                      <a:pPr algn="ctr"/>
                      <a:r>
                        <a:rPr lang="en-US" sz="800" dirty="0"/>
                        <a:t>Shape Parameter</a:t>
                      </a:r>
                    </a:p>
                  </a:txBody>
                  <a:tcPr marL="68580" marR="68580" marT="34290" marB="34290"/>
                </a:tc>
                <a:tc>
                  <a:txBody>
                    <a:bodyPr/>
                    <a:lstStyle/>
                    <a:p>
                      <a:pPr algn="ctr"/>
                      <a:r>
                        <a:rPr lang="en-US" sz="800" dirty="0"/>
                        <a:t>Value</a:t>
                      </a:r>
                    </a:p>
                  </a:txBody>
                  <a:tcPr marL="68580" marR="68580" marT="34290" marB="34290"/>
                </a:tc>
                <a:extLst>
                  <a:ext uri="{0D108BD9-81ED-4DB2-BD59-A6C34878D82A}">
                    <a16:rowId xmlns:a16="http://schemas.microsoft.com/office/drawing/2014/main" val="10000"/>
                  </a:ext>
                </a:extLst>
              </a:tr>
              <a:tr h="264390">
                <a:tc>
                  <a:txBody>
                    <a:bodyPr/>
                    <a:lstStyle/>
                    <a:p>
                      <a:pPr algn="ctr"/>
                      <a:r>
                        <a:rPr lang="en-US" sz="800" dirty="0"/>
                        <a:t>Circularity</a:t>
                      </a:r>
                    </a:p>
                  </a:txBody>
                  <a:tcPr marL="68580" marR="68580" marT="34290" marB="34290"/>
                </a:tc>
                <a:tc>
                  <a:txBody>
                    <a:bodyPr/>
                    <a:lstStyle/>
                    <a:p>
                      <a:pPr algn="ctr"/>
                      <a:r>
                        <a:rPr lang="en-US" sz="800" dirty="0"/>
                        <a:t>.33</a:t>
                      </a:r>
                    </a:p>
                  </a:txBody>
                  <a:tcPr marL="68580" marR="68580" marT="34290" marB="34290"/>
                </a:tc>
                <a:extLst>
                  <a:ext uri="{0D108BD9-81ED-4DB2-BD59-A6C34878D82A}">
                    <a16:rowId xmlns:a16="http://schemas.microsoft.com/office/drawing/2014/main" val="10001"/>
                  </a:ext>
                </a:extLst>
              </a:tr>
              <a:tr h="278348">
                <a:tc>
                  <a:txBody>
                    <a:bodyPr/>
                    <a:lstStyle/>
                    <a:p>
                      <a:pPr algn="ctr"/>
                      <a:r>
                        <a:rPr lang="en-US" sz="800" dirty="0"/>
                        <a:t>Aspect Ratio</a:t>
                      </a:r>
                    </a:p>
                  </a:txBody>
                  <a:tcPr marL="68580" marR="68580" marT="34290" marB="34290"/>
                </a:tc>
                <a:tc>
                  <a:txBody>
                    <a:bodyPr/>
                    <a:lstStyle/>
                    <a:p>
                      <a:pPr algn="ctr"/>
                      <a:r>
                        <a:rPr lang="en-US" sz="800" dirty="0"/>
                        <a:t>1.0</a:t>
                      </a:r>
                    </a:p>
                  </a:txBody>
                  <a:tcPr marL="68580" marR="68580" marT="34290" marB="34290"/>
                </a:tc>
                <a:extLst>
                  <a:ext uri="{0D108BD9-81ED-4DB2-BD59-A6C34878D82A}">
                    <a16:rowId xmlns:a16="http://schemas.microsoft.com/office/drawing/2014/main" val="10002"/>
                  </a:ext>
                </a:extLst>
              </a:tr>
              <a:tr h="278348">
                <a:tc>
                  <a:txBody>
                    <a:bodyPr/>
                    <a:lstStyle/>
                    <a:p>
                      <a:pPr algn="ctr"/>
                      <a:r>
                        <a:rPr lang="en-US" sz="800" dirty="0"/>
                        <a:t>% Holes Area</a:t>
                      </a:r>
                    </a:p>
                  </a:txBody>
                  <a:tcPr marL="68580" marR="68580" marT="34290" marB="34290"/>
                </a:tc>
                <a:tc>
                  <a:txBody>
                    <a:bodyPr/>
                    <a:lstStyle/>
                    <a:p>
                      <a:pPr algn="ctr"/>
                      <a:r>
                        <a:rPr lang="en-US" sz="800" dirty="0"/>
                        <a:t>25.5%</a:t>
                      </a:r>
                    </a:p>
                  </a:txBody>
                  <a:tcPr marL="68580" marR="68580" marT="34290" marB="34290"/>
                </a:tc>
                <a:extLst>
                  <a:ext uri="{0D108BD9-81ED-4DB2-BD59-A6C34878D82A}">
                    <a16:rowId xmlns:a16="http://schemas.microsoft.com/office/drawing/2014/main" val="10003"/>
                  </a:ext>
                </a:extLst>
              </a:tr>
            </a:tbl>
          </a:graphicData>
        </a:graphic>
      </p:graphicFrame>
      <p:graphicFrame>
        <p:nvGraphicFramePr>
          <p:cNvPr id="16" name="Table 15">
            <a:extLst>
              <a:ext uri="{FF2B5EF4-FFF2-40B4-BE49-F238E27FC236}">
                <a16:creationId xmlns:a16="http://schemas.microsoft.com/office/drawing/2014/main" id="{4CF72F3A-223E-44E7-BA99-A6193AAA57C8}"/>
              </a:ext>
            </a:extLst>
          </p:cNvPr>
          <p:cNvGraphicFramePr>
            <a:graphicFrameLocks noGrp="1"/>
          </p:cNvGraphicFramePr>
          <p:nvPr/>
        </p:nvGraphicFramePr>
        <p:xfrm>
          <a:off x="5100511" y="4683088"/>
          <a:ext cx="1552067" cy="1163242"/>
        </p:xfrm>
        <a:graphic>
          <a:graphicData uri="http://schemas.openxmlformats.org/drawingml/2006/table">
            <a:tbl>
              <a:tblPr firstRow="1" bandRow="1">
                <a:tableStyleId>{5C22544A-7EE6-4342-B048-85BDC9FD1C3A}</a:tableStyleId>
              </a:tblPr>
              <a:tblGrid>
                <a:gridCol w="919020">
                  <a:extLst>
                    <a:ext uri="{9D8B030D-6E8A-4147-A177-3AD203B41FA5}">
                      <a16:colId xmlns:a16="http://schemas.microsoft.com/office/drawing/2014/main" val="20000"/>
                    </a:ext>
                  </a:extLst>
                </a:gridCol>
                <a:gridCol w="633047">
                  <a:extLst>
                    <a:ext uri="{9D8B030D-6E8A-4147-A177-3AD203B41FA5}">
                      <a16:colId xmlns:a16="http://schemas.microsoft.com/office/drawing/2014/main" val="20001"/>
                    </a:ext>
                  </a:extLst>
                </a:gridCol>
              </a:tblGrid>
              <a:tr h="321799">
                <a:tc>
                  <a:txBody>
                    <a:bodyPr/>
                    <a:lstStyle/>
                    <a:p>
                      <a:pPr algn="ctr"/>
                      <a:r>
                        <a:rPr lang="en-US" sz="800" dirty="0"/>
                        <a:t>Shape Parameter</a:t>
                      </a:r>
                    </a:p>
                  </a:txBody>
                  <a:tcPr marL="68580" marR="68580" marT="34290" marB="34290"/>
                </a:tc>
                <a:tc>
                  <a:txBody>
                    <a:bodyPr/>
                    <a:lstStyle/>
                    <a:p>
                      <a:pPr algn="ctr"/>
                      <a:r>
                        <a:rPr lang="en-US" sz="800" dirty="0"/>
                        <a:t>Value</a:t>
                      </a:r>
                    </a:p>
                  </a:txBody>
                  <a:tcPr marL="68580" marR="68580" marT="34290" marB="34290"/>
                </a:tc>
                <a:extLst>
                  <a:ext uri="{0D108BD9-81ED-4DB2-BD59-A6C34878D82A}">
                    <a16:rowId xmlns:a16="http://schemas.microsoft.com/office/drawing/2014/main" val="10000"/>
                  </a:ext>
                </a:extLst>
              </a:tr>
              <a:tr h="265793">
                <a:tc>
                  <a:txBody>
                    <a:bodyPr/>
                    <a:lstStyle/>
                    <a:p>
                      <a:pPr algn="ctr"/>
                      <a:r>
                        <a:rPr lang="en-US" sz="800" dirty="0"/>
                        <a:t>Circularity</a:t>
                      </a:r>
                    </a:p>
                  </a:txBody>
                  <a:tcPr marL="68580" marR="68580" marT="34290" marB="34290"/>
                </a:tc>
                <a:tc>
                  <a:txBody>
                    <a:bodyPr/>
                    <a:lstStyle/>
                    <a:p>
                      <a:pPr algn="ctr"/>
                      <a:r>
                        <a:rPr lang="en-US" sz="800" dirty="0"/>
                        <a:t>.13</a:t>
                      </a:r>
                    </a:p>
                  </a:txBody>
                  <a:tcPr marL="68580" marR="68580" marT="34290" marB="34290"/>
                </a:tc>
                <a:extLst>
                  <a:ext uri="{0D108BD9-81ED-4DB2-BD59-A6C34878D82A}">
                    <a16:rowId xmlns:a16="http://schemas.microsoft.com/office/drawing/2014/main" val="10001"/>
                  </a:ext>
                </a:extLst>
              </a:tr>
              <a:tr h="265793">
                <a:tc>
                  <a:txBody>
                    <a:bodyPr/>
                    <a:lstStyle/>
                    <a:p>
                      <a:pPr algn="ctr"/>
                      <a:r>
                        <a:rPr lang="en-US" sz="800" dirty="0"/>
                        <a:t>Aspect Ratio</a:t>
                      </a:r>
                    </a:p>
                  </a:txBody>
                  <a:tcPr marL="68580" marR="68580" marT="34290" marB="34290"/>
                </a:tc>
                <a:tc>
                  <a:txBody>
                    <a:bodyPr/>
                    <a:lstStyle/>
                    <a:p>
                      <a:pPr algn="ctr"/>
                      <a:r>
                        <a:rPr lang="en-US" sz="800" dirty="0"/>
                        <a:t>1.0</a:t>
                      </a:r>
                    </a:p>
                  </a:txBody>
                  <a:tcPr marL="68580" marR="68580" marT="34290" marB="34290"/>
                </a:tc>
                <a:extLst>
                  <a:ext uri="{0D108BD9-81ED-4DB2-BD59-A6C34878D82A}">
                    <a16:rowId xmlns:a16="http://schemas.microsoft.com/office/drawing/2014/main" val="10002"/>
                  </a:ext>
                </a:extLst>
              </a:tr>
              <a:tr h="309857">
                <a:tc>
                  <a:txBody>
                    <a:bodyPr/>
                    <a:lstStyle/>
                    <a:p>
                      <a:pPr algn="ctr"/>
                      <a:r>
                        <a:rPr lang="en-US" sz="800" dirty="0"/>
                        <a:t>% Holes Area</a:t>
                      </a:r>
                    </a:p>
                  </a:txBody>
                  <a:tcPr marL="68580" marR="68580" marT="34290" marB="34290"/>
                </a:tc>
                <a:tc>
                  <a:txBody>
                    <a:bodyPr/>
                    <a:lstStyle/>
                    <a:p>
                      <a:pPr algn="ctr"/>
                      <a:r>
                        <a:rPr lang="en-US" sz="800" dirty="0"/>
                        <a:t>92.5%</a:t>
                      </a:r>
                    </a:p>
                  </a:txBody>
                  <a:tcPr marL="68580" marR="68580" marT="34290" marB="34290"/>
                </a:tc>
                <a:extLst>
                  <a:ext uri="{0D108BD9-81ED-4DB2-BD59-A6C34878D82A}">
                    <a16:rowId xmlns:a16="http://schemas.microsoft.com/office/drawing/2014/main" val="10003"/>
                  </a:ext>
                </a:extLst>
              </a:tr>
            </a:tbl>
          </a:graphicData>
        </a:graphic>
      </p:graphicFrame>
      <p:graphicFrame>
        <p:nvGraphicFramePr>
          <p:cNvPr id="17" name="Table 16">
            <a:extLst>
              <a:ext uri="{FF2B5EF4-FFF2-40B4-BE49-F238E27FC236}">
                <a16:creationId xmlns:a16="http://schemas.microsoft.com/office/drawing/2014/main" id="{C4B86D4F-41BB-4AC8-BC9D-7AE3BFC00A24}"/>
              </a:ext>
            </a:extLst>
          </p:cNvPr>
          <p:cNvGraphicFramePr>
            <a:graphicFrameLocks noGrp="1"/>
          </p:cNvGraphicFramePr>
          <p:nvPr/>
        </p:nvGraphicFramePr>
        <p:xfrm>
          <a:off x="6969299" y="4680465"/>
          <a:ext cx="1552067" cy="1163242"/>
        </p:xfrm>
        <a:graphic>
          <a:graphicData uri="http://schemas.openxmlformats.org/drawingml/2006/table">
            <a:tbl>
              <a:tblPr firstRow="1" bandRow="1">
                <a:tableStyleId>{5C22544A-7EE6-4342-B048-85BDC9FD1C3A}</a:tableStyleId>
              </a:tblPr>
              <a:tblGrid>
                <a:gridCol w="919020">
                  <a:extLst>
                    <a:ext uri="{9D8B030D-6E8A-4147-A177-3AD203B41FA5}">
                      <a16:colId xmlns:a16="http://schemas.microsoft.com/office/drawing/2014/main" val="20000"/>
                    </a:ext>
                  </a:extLst>
                </a:gridCol>
                <a:gridCol w="633047">
                  <a:extLst>
                    <a:ext uri="{9D8B030D-6E8A-4147-A177-3AD203B41FA5}">
                      <a16:colId xmlns:a16="http://schemas.microsoft.com/office/drawing/2014/main" val="20001"/>
                    </a:ext>
                  </a:extLst>
                </a:gridCol>
              </a:tblGrid>
              <a:tr h="321799">
                <a:tc>
                  <a:txBody>
                    <a:bodyPr/>
                    <a:lstStyle/>
                    <a:p>
                      <a:pPr algn="ctr"/>
                      <a:r>
                        <a:rPr lang="en-US" sz="800" dirty="0"/>
                        <a:t>Shape Parameter</a:t>
                      </a:r>
                    </a:p>
                  </a:txBody>
                  <a:tcPr marL="68580" marR="68580" marT="34290" marB="34290"/>
                </a:tc>
                <a:tc>
                  <a:txBody>
                    <a:bodyPr/>
                    <a:lstStyle/>
                    <a:p>
                      <a:pPr algn="ctr"/>
                      <a:r>
                        <a:rPr lang="en-US" sz="800" dirty="0"/>
                        <a:t>Value</a:t>
                      </a:r>
                    </a:p>
                  </a:txBody>
                  <a:tcPr marL="68580" marR="68580" marT="34290" marB="34290"/>
                </a:tc>
                <a:extLst>
                  <a:ext uri="{0D108BD9-81ED-4DB2-BD59-A6C34878D82A}">
                    <a16:rowId xmlns:a16="http://schemas.microsoft.com/office/drawing/2014/main" val="10000"/>
                  </a:ext>
                </a:extLst>
              </a:tr>
              <a:tr h="265793">
                <a:tc>
                  <a:txBody>
                    <a:bodyPr/>
                    <a:lstStyle/>
                    <a:p>
                      <a:pPr algn="ctr"/>
                      <a:r>
                        <a:rPr lang="en-US" sz="800" dirty="0"/>
                        <a:t>Circularity</a:t>
                      </a:r>
                    </a:p>
                  </a:txBody>
                  <a:tcPr marL="68580" marR="68580" marT="34290" marB="34290"/>
                </a:tc>
                <a:tc>
                  <a:txBody>
                    <a:bodyPr/>
                    <a:lstStyle/>
                    <a:p>
                      <a:pPr algn="ctr"/>
                      <a:r>
                        <a:rPr lang="en-US" sz="800" dirty="0"/>
                        <a:t>1</a:t>
                      </a:r>
                    </a:p>
                  </a:txBody>
                  <a:tcPr marL="68580" marR="68580" marT="34290" marB="34290"/>
                </a:tc>
                <a:extLst>
                  <a:ext uri="{0D108BD9-81ED-4DB2-BD59-A6C34878D82A}">
                    <a16:rowId xmlns:a16="http://schemas.microsoft.com/office/drawing/2014/main" val="10001"/>
                  </a:ext>
                </a:extLst>
              </a:tr>
              <a:tr h="265793">
                <a:tc>
                  <a:txBody>
                    <a:bodyPr/>
                    <a:lstStyle/>
                    <a:p>
                      <a:pPr algn="ctr"/>
                      <a:r>
                        <a:rPr lang="en-US" sz="800" dirty="0"/>
                        <a:t>Aspect Ratio</a:t>
                      </a:r>
                    </a:p>
                  </a:txBody>
                  <a:tcPr marL="68580" marR="68580" marT="34290" marB="34290"/>
                </a:tc>
                <a:tc>
                  <a:txBody>
                    <a:bodyPr/>
                    <a:lstStyle/>
                    <a:p>
                      <a:pPr algn="ctr"/>
                      <a:r>
                        <a:rPr lang="en-US" sz="800" dirty="0"/>
                        <a:t>1.0</a:t>
                      </a:r>
                    </a:p>
                  </a:txBody>
                  <a:tcPr marL="68580" marR="68580" marT="34290" marB="34290"/>
                </a:tc>
                <a:extLst>
                  <a:ext uri="{0D108BD9-81ED-4DB2-BD59-A6C34878D82A}">
                    <a16:rowId xmlns:a16="http://schemas.microsoft.com/office/drawing/2014/main" val="10002"/>
                  </a:ext>
                </a:extLst>
              </a:tr>
              <a:tr h="309857">
                <a:tc>
                  <a:txBody>
                    <a:bodyPr/>
                    <a:lstStyle/>
                    <a:p>
                      <a:pPr algn="ctr"/>
                      <a:r>
                        <a:rPr lang="en-US" sz="800" dirty="0"/>
                        <a:t>% Holes Area</a:t>
                      </a:r>
                    </a:p>
                  </a:txBody>
                  <a:tcPr marL="68580" marR="68580" marT="34290" marB="34290"/>
                </a:tc>
                <a:tc>
                  <a:txBody>
                    <a:bodyPr/>
                    <a:lstStyle/>
                    <a:p>
                      <a:pPr algn="ctr"/>
                      <a:r>
                        <a:rPr lang="en-US" sz="800" dirty="0"/>
                        <a:t>0%</a:t>
                      </a:r>
                    </a:p>
                  </a:txBody>
                  <a:tcPr marL="68580" marR="68580" marT="34290" marB="34290"/>
                </a:tc>
                <a:extLst>
                  <a:ext uri="{0D108BD9-81ED-4DB2-BD59-A6C34878D82A}">
                    <a16:rowId xmlns:a16="http://schemas.microsoft.com/office/drawing/2014/main" val="10003"/>
                  </a:ext>
                </a:extLst>
              </a:tr>
            </a:tbl>
          </a:graphicData>
        </a:graphic>
      </p:graphicFrame>
      <p:sp>
        <p:nvSpPr>
          <p:cNvPr id="18" name="TextBox 17">
            <a:extLst>
              <a:ext uri="{FF2B5EF4-FFF2-40B4-BE49-F238E27FC236}">
                <a16:creationId xmlns:a16="http://schemas.microsoft.com/office/drawing/2014/main" id="{8FD42458-5D8B-48DE-B699-FB9C2F396351}"/>
              </a:ext>
            </a:extLst>
          </p:cNvPr>
          <p:cNvSpPr txBox="1"/>
          <p:nvPr/>
        </p:nvSpPr>
        <p:spPr>
          <a:xfrm>
            <a:off x="6732155" y="4149878"/>
            <a:ext cx="1818527" cy="323165"/>
          </a:xfrm>
          <a:prstGeom prst="rect">
            <a:avLst/>
          </a:prstGeom>
          <a:noFill/>
        </p:spPr>
        <p:txBody>
          <a:bodyPr wrap="square" rtlCol="0">
            <a:spAutoFit/>
          </a:bodyPr>
          <a:lstStyle/>
          <a:p>
            <a:pPr algn="ctr"/>
            <a:r>
              <a:rPr lang="en-US" sz="1500" dirty="0"/>
              <a:t>Heavy Oil Droplet</a:t>
            </a:r>
          </a:p>
        </p:txBody>
      </p:sp>
      <p:pic>
        <p:nvPicPr>
          <p:cNvPr id="3" name="Picture 2">
            <a:extLst>
              <a:ext uri="{FF2B5EF4-FFF2-40B4-BE49-F238E27FC236}">
                <a16:creationId xmlns:a16="http://schemas.microsoft.com/office/drawing/2014/main" id="{D43B3EF6-585E-4E49-A8C8-010D034F2E7D}"/>
              </a:ext>
            </a:extLst>
          </p:cNvPr>
          <p:cNvPicPr>
            <a:picLocks noChangeAspect="1"/>
          </p:cNvPicPr>
          <p:nvPr/>
        </p:nvPicPr>
        <p:blipFill rotWithShape="1">
          <a:blip r:embed="rId6">
            <a:extLst>
              <a:ext uri="{28A0092B-C50C-407E-A947-70E740481C1C}">
                <a14:useLocalDpi xmlns:a14="http://schemas.microsoft.com/office/drawing/2010/main" val="0"/>
              </a:ext>
            </a:extLst>
          </a:blip>
          <a:srcRect r="48095" b="5342"/>
          <a:stretch/>
        </p:blipFill>
        <p:spPr>
          <a:xfrm>
            <a:off x="7202354" y="3088589"/>
            <a:ext cx="953194" cy="1088839"/>
          </a:xfrm>
          <a:prstGeom prst="rect">
            <a:avLst/>
          </a:prstGeom>
        </p:spPr>
      </p:pic>
      <p:pic>
        <p:nvPicPr>
          <p:cNvPr id="19" name="Picture 18">
            <a:extLst>
              <a:ext uri="{FF2B5EF4-FFF2-40B4-BE49-F238E27FC236}">
                <a16:creationId xmlns:a16="http://schemas.microsoft.com/office/drawing/2014/main" id="{A8D4B763-FBAE-4CAE-9D43-65996B048714}"/>
              </a:ext>
            </a:extLst>
          </p:cNvPr>
          <p:cNvPicPr>
            <a:picLocks noChangeAspect="1"/>
          </p:cNvPicPr>
          <p:nvPr/>
        </p:nvPicPr>
        <p:blipFill>
          <a:blip r:embed="rId7"/>
          <a:stretch>
            <a:fillRect/>
          </a:stretch>
        </p:blipFill>
        <p:spPr>
          <a:xfrm>
            <a:off x="0" y="0"/>
            <a:ext cx="9144000" cy="1051560"/>
          </a:xfrm>
          <a:prstGeom prst="rect">
            <a:avLst/>
          </a:prstGeom>
        </p:spPr>
      </p:pic>
      <p:sp>
        <p:nvSpPr>
          <p:cNvPr id="20" name="TextBox 19">
            <a:extLst>
              <a:ext uri="{FF2B5EF4-FFF2-40B4-BE49-F238E27FC236}">
                <a16:creationId xmlns:a16="http://schemas.microsoft.com/office/drawing/2014/main" id="{6B7A87EE-6021-4EE8-9E64-DEAFB9707EC4}"/>
              </a:ext>
            </a:extLst>
          </p:cNvPr>
          <p:cNvSpPr txBox="1"/>
          <p:nvPr/>
        </p:nvSpPr>
        <p:spPr>
          <a:xfrm>
            <a:off x="0" y="6381328"/>
            <a:ext cx="9144000" cy="507831"/>
          </a:xfrm>
          <a:prstGeom prst="rect">
            <a:avLst/>
          </a:prstGeom>
          <a:noFill/>
        </p:spPr>
        <p:txBody>
          <a:bodyPr wrap="square" rtlCol="0">
            <a:spAutoFit/>
          </a:bodyPr>
          <a:lstStyle/>
          <a:p>
            <a:r>
              <a:rPr lang="en-US" sz="1300" dirty="0">
                <a:solidFill>
                  <a:schemeClr val="bg1"/>
                </a:solidFill>
              </a:rPr>
              <a:t>J.M. CANTY INC. | BUFFALO NY | (716) 625-4227 </a:t>
            </a:r>
            <a:r>
              <a:rPr lang="en-US" sz="1300" dirty="0">
                <a:solidFill>
                  <a:schemeClr val="bg1"/>
                </a:solidFill>
                <a:sym typeface="Wingdings" panose="05000000000000000000" pitchFamily="2" charset="2"/>
              </a:rPr>
              <a:t></a:t>
            </a:r>
            <a:r>
              <a:rPr lang="en-US" sz="1300" dirty="0">
                <a:solidFill>
                  <a:schemeClr val="bg1"/>
                </a:solidFill>
              </a:rPr>
              <a:t> J.M. CANTY INTL. | DUBLIN, IRELAND | +353 (1) 882-9621 </a:t>
            </a:r>
            <a:r>
              <a:rPr lang="en-US" sz="1300" dirty="0">
                <a:solidFill>
                  <a:schemeClr val="bg1"/>
                </a:solidFill>
                <a:sym typeface="Wingdings" panose="05000000000000000000" pitchFamily="2" charset="2"/>
              </a:rPr>
              <a:t></a:t>
            </a:r>
            <a:r>
              <a:rPr lang="en-US" sz="1300" dirty="0">
                <a:solidFill>
                  <a:schemeClr val="bg1"/>
                </a:solidFill>
              </a:rPr>
              <a:t>  J.M. CANTY INTL. ASIA | PHUKET THAILAND | +66 83 9689548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EEC790-21FD-4C4C-BEEE-9DB959FD346A}"/>
              </a:ext>
            </a:extLst>
          </p:cNvPr>
          <p:cNvPicPr>
            <a:picLocks noChangeAspect="1"/>
          </p:cNvPicPr>
          <p:nvPr/>
        </p:nvPicPr>
        <p:blipFill>
          <a:blip r:embed="rId3"/>
          <a:stretch>
            <a:fillRect/>
          </a:stretch>
        </p:blipFill>
        <p:spPr>
          <a:xfrm>
            <a:off x="2373756" y="3863989"/>
            <a:ext cx="4572000" cy="2473026"/>
          </a:xfrm>
          <a:prstGeom prst="rect">
            <a:avLst/>
          </a:prstGeom>
          <a:ln>
            <a:noFill/>
          </a:ln>
          <a:effectLst>
            <a:outerShdw blurRad="190500" algn="tl" rotWithShape="0">
              <a:srgbClr val="000000">
                <a:alpha val="70000"/>
              </a:srgbClr>
            </a:outerShdw>
          </a:effectLst>
        </p:spPr>
      </p:pic>
      <p:sp>
        <p:nvSpPr>
          <p:cNvPr id="8" name="Rectangle 5">
            <a:extLst>
              <a:ext uri="{FF2B5EF4-FFF2-40B4-BE49-F238E27FC236}">
                <a16:creationId xmlns:a16="http://schemas.microsoft.com/office/drawing/2014/main" id="{CD71AC49-901B-487A-92D2-A0858E3268FA}"/>
              </a:ext>
            </a:extLst>
          </p:cNvPr>
          <p:cNvSpPr txBox="1">
            <a:spLocks noChangeArrowheads="1"/>
          </p:cNvSpPr>
          <p:nvPr/>
        </p:nvSpPr>
        <p:spPr>
          <a:xfrm>
            <a:off x="913327" y="1390963"/>
            <a:ext cx="7772400" cy="717399"/>
          </a:xfrm>
          <a:prstGeom prst="rect">
            <a:avLst/>
          </a:prstGeom>
        </p:spPr>
        <p:txBody>
          <a:bodyPr>
            <a:normAutofit/>
          </a:bodyPr>
          <a:lstStyle>
            <a:defPPr>
              <a:defRPr lang="en-US"/>
            </a:defPPr>
            <a:lvl1pPr defTabSz="685800">
              <a:lnSpc>
                <a:spcPct val="90000"/>
              </a:lnSpc>
              <a:spcBef>
                <a:spcPct val="0"/>
              </a:spcBef>
              <a:buNone/>
              <a:defRPr sz="3200" spc="-38" baseline="0">
                <a:solidFill>
                  <a:schemeClr val="tx1">
                    <a:lumMod val="75000"/>
                    <a:lumOff val="25000"/>
                  </a:schemeClr>
                </a:solidFill>
                <a:latin typeface="+mj-lt"/>
                <a:ea typeface="+mj-ea"/>
                <a:cs typeface="+mj-cs"/>
              </a:defRPr>
            </a:lvl1pPr>
          </a:lstStyle>
          <a:p>
            <a:r>
              <a:rPr lang="en-US" dirty="0"/>
              <a:t>Canty Intelligent Analysis Software </a:t>
            </a:r>
          </a:p>
        </p:txBody>
      </p:sp>
      <p:sp>
        <p:nvSpPr>
          <p:cNvPr id="21510" name="TextBox 1">
            <a:extLst>
              <a:ext uri="{FF2B5EF4-FFF2-40B4-BE49-F238E27FC236}">
                <a16:creationId xmlns:a16="http://schemas.microsoft.com/office/drawing/2014/main" id="{A45AC694-7FFE-40F0-A8AF-5D23C53CE3B8}"/>
              </a:ext>
            </a:extLst>
          </p:cNvPr>
          <p:cNvSpPr txBox="1">
            <a:spLocks noChangeArrowheads="1"/>
          </p:cNvSpPr>
          <p:nvPr/>
        </p:nvSpPr>
        <p:spPr bwMode="auto">
          <a:xfrm>
            <a:off x="486341" y="1907748"/>
            <a:ext cx="8346831" cy="1956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sz="1477" dirty="0" err="1"/>
              <a:t>CantyVision</a:t>
            </a:r>
            <a:r>
              <a:rPr lang="en-US" sz="1477" dirty="0"/>
              <a:t> Software is able to process images at high speed real time.</a:t>
            </a:r>
          </a:p>
          <a:p>
            <a:r>
              <a:rPr lang="en-US" sz="1477" dirty="0"/>
              <a:t>Software provides graphical trends in charts with statistical data for particles, droplets and gas.</a:t>
            </a:r>
          </a:p>
          <a:p>
            <a:r>
              <a:rPr lang="en-US" sz="1477" dirty="0"/>
              <a:t>Individual data charts and outputs.</a:t>
            </a:r>
          </a:p>
          <a:p>
            <a:pPr>
              <a:buNone/>
            </a:pPr>
            <a:r>
              <a:rPr lang="en-US" sz="1477" dirty="0"/>
              <a:t>	- Particle size distribution, </a:t>
            </a:r>
          </a:p>
          <a:p>
            <a:pPr>
              <a:buNone/>
            </a:pPr>
            <a:r>
              <a:rPr lang="en-US" sz="1477" dirty="0"/>
              <a:t>	- Particle shape</a:t>
            </a:r>
          </a:p>
          <a:p>
            <a:pPr>
              <a:buNone/>
            </a:pPr>
            <a:r>
              <a:rPr lang="en-US" sz="1477" dirty="0"/>
              <a:t>	- Concentrations - counts per ml, ppm</a:t>
            </a:r>
          </a:p>
          <a:p>
            <a:r>
              <a:rPr lang="en-US" sz="1477" dirty="0"/>
              <a:t>Customized reporting feature for excel data output.</a:t>
            </a:r>
          </a:p>
        </p:txBody>
      </p:sp>
      <p:pic>
        <p:nvPicPr>
          <p:cNvPr id="9" name="Picture 8">
            <a:extLst>
              <a:ext uri="{FF2B5EF4-FFF2-40B4-BE49-F238E27FC236}">
                <a16:creationId xmlns:a16="http://schemas.microsoft.com/office/drawing/2014/main" id="{3DF34F50-F7AC-426F-AA1E-2F87B23EA668}"/>
              </a:ext>
            </a:extLst>
          </p:cNvPr>
          <p:cNvPicPr>
            <a:picLocks noChangeAspect="1"/>
          </p:cNvPicPr>
          <p:nvPr/>
        </p:nvPicPr>
        <p:blipFill>
          <a:blip r:embed="rId4"/>
          <a:stretch>
            <a:fillRect/>
          </a:stretch>
        </p:blipFill>
        <p:spPr>
          <a:xfrm>
            <a:off x="0" y="0"/>
            <a:ext cx="9144000" cy="1051560"/>
          </a:xfrm>
          <a:prstGeom prst="rect">
            <a:avLst/>
          </a:prstGeom>
        </p:spPr>
      </p:pic>
      <p:sp>
        <p:nvSpPr>
          <p:cNvPr id="10" name="TextBox 9">
            <a:extLst>
              <a:ext uri="{FF2B5EF4-FFF2-40B4-BE49-F238E27FC236}">
                <a16:creationId xmlns:a16="http://schemas.microsoft.com/office/drawing/2014/main" id="{4161A9BE-5F6F-45F1-BDD7-7F94DAFA5652}"/>
              </a:ext>
            </a:extLst>
          </p:cNvPr>
          <p:cNvSpPr txBox="1"/>
          <p:nvPr/>
        </p:nvSpPr>
        <p:spPr>
          <a:xfrm>
            <a:off x="0" y="6381328"/>
            <a:ext cx="9144000" cy="507831"/>
          </a:xfrm>
          <a:prstGeom prst="rect">
            <a:avLst/>
          </a:prstGeom>
          <a:noFill/>
        </p:spPr>
        <p:txBody>
          <a:bodyPr wrap="square" rtlCol="0">
            <a:spAutoFit/>
          </a:bodyPr>
          <a:lstStyle/>
          <a:p>
            <a:r>
              <a:rPr lang="en-US" sz="1300" dirty="0">
                <a:solidFill>
                  <a:schemeClr val="bg1"/>
                </a:solidFill>
              </a:rPr>
              <a:t>J.M. CANTY INC. | BUFFALO NY | (716) 625-4227 </a:t>
            </a:r>
            <a:r>
              <a:rPr lang="en-US" sz="1300" dirty="0">
                <a:solidFill>
                  <a:schemeClr val="bg1"/>
                </a:solidFill>
                <a:sym typeface="Wingdings" panose="05000000000000000000" pitchFamily="2" charset="2"/>
              </a:rPr>
              <a:t></a:t>
            </a:r>
            <a:r>
              <a:rPr lang="en-US" sz="1300" dirty="0">
                <a:solidFill>
                  <a:schemeClr val="bg1"/>
                </a:solidFill>
              </a:rPr>
              <a:t> J.M. CANTY INTL. | DUBLIN, IRELAND | +353 (1) 882-9621 </a:t>
            </a:r>
            <a:r>
              <a:rPr lang="en-US" sz="1300" dirty="0">
                <a:solidFill>
                  <a:schemeClr val="bg1"/>
                </a:solidFill>
                <a:sym typeface="Wingdings" panose="05000000000000000000" pitchFamily="2" charset="2"/>
              </a:rPr>
              <a:t></a:t>
            </a:r>
            <a:r>
              <a:rPr lang="en-US" sz="1300" dirty="0">
                <a:solidFill>
                  <a:schemeClr val="bg1"/>
                </a:solidFill>
              </a:rPr>
              <a:t>  J.M. CANTY INTL. ASIA | PHUKET THAILAND | +66 83 9689548 </a:t>
            </a:r>
          </a:p>
        </p:txBody>
      </p:sp>
    </p:spTree>
    <p:extLst>
      <p:ext uri="{BB962C8B-B14F-4D97-AF65-F5344CB8AC3E}">
        <p14:creationId xmlns:p14="http://schemas.microsoft.com/office/powerpoint/2010/main" val="1627909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6"/>
          <p:cNvSpPr>
            <a:spLocks noChangeArrowheads="1"/>
          </p:cNvSpPr>
          <p:nvPr/>
        </p:nvSpPr>
        <p:spPr bwMode="auto">
          <a:xfrm>
            <a:off x="633046" y="2162908"/>
            <a:ext cx="8088923" cy="3868615"/>
          </a:xfrm>
          <a:prstGeom prst="rect">
            <a:avLst/>
          </a:prstGeom>
          <a:noFill/>
          <a:ln w="9525">
            <a:noFill/>
            <a:miter lim="800000"/>
            <a:headEnd/>
            <a:tailEnd/>
          </a:ln>
        </p:spPr>
        <p:txBody>
          <a:bodyPr/>
          <a:lstStyle/>
          <a:p>
            <a:pPr>
              <a:spcBef>
                <a:spcPct val="20000"/>
              </a:spcBef>
            </a:pPr>
            <a:endParaRPr lang="en-IE" sz="1662" dirty="0"/>
          </a:p>
        </p:txBody>
      </p:sp>
      <p:sp>
        <p:nvSpPr>
          <p:cNvPr id="8" name="Rectangle 5"/>
          <p:cNvSpPr txBox="1">
            <a:spLocks noChangeArrowheads="1"/>
          </p:cNvSpPr>
          <p:nvPr/>
        </p:nvSpPr>
        <p:spPr>
          <a:xfrm>
            <a:off x="791307" y="1467958"/>
            <a:ext cx="7772400" cy="422031"/>
          </a:xfrm>
          <a:prstGeom prst="rect">
            <a:avLst/>
          </a:prstGeom>
        </p:spPr>
        <p:txBody>
          <a:bodyPr>
            <a:normAutofit/>
          </a:bodyPr>
          <a:lstStyle>
            <a:defPPr>
              <a:defRPr lang="en-US"/>
            </a:defPPr>
            <a:lvl1pPr defTabSz="685800">
              <a:lnSpc>
                <a:spcPct val="90000"/>
              </a:lnSpc>
              <a:spcBef>
                <a:spcPct val="0"/>
              </a:spcBef>
              <a:buNone/>
              <a:defRPr sz="3200" spc="-38" baseline="0">
                <a:solidFill>
                  <a:schemeClr val="tx1">
                    <a:lumMod val="75000"/>
                    <a:lumOff val="25000"/>
                  </a:schemeClr>
                </a:solidFill>
                <a:latin typeface="+mj-lt"/>
                <a:ea typeface="+mj-ea"/>
                <a:cs typeface="+mj-cs"/>
              </a:defRPr>
            </a:lvl1pPr>
          </a:lstStyle>
          <a:p>
            <a:r>
              <a:rPr lang="en-US" sz="2400" dirty="0"/>
              <a:t>Image Analysis – </a:t>
            </a:r>
            <a:r>
              <a:rPr lang="en-US" sz="2400" dirty="0" err="1"/>
              <a:t>CantyVision</a:t>
            </a:r>
            <a:r>
              <a:rPr lang="en-US" sz="2400" dirty="0"/>
              <a:t> Intelligent Analysis Software</a:t>
            </a:r>
          </a:p>
        </p:txBody>
      </p:sp>
      <p:sp>
        <p:nvSpPr>
          <p:cNvPr id="2" name="Rectangle 1"/>
          <p:cNvSpPr/>
          <p:nvPr/>
        </p:nvSpPr>
        <p:spPr>
          <a:xfrm>
            <a:off x="1125415" y="4268212"/>
            <a:ext cx="6893169" cy="1729320"/>
          </a:xfrm>
          <a:prstGeom prst="rect">
            <a:avLst/>
          </a:prstGeom>
        </p:spPr>
        <p:txBody>
          <a:bodyPr wrap="square">
            <a:spAutoFit/>
          </a:bodyPr>
          <a:lstStyle/>
          <a:p>
            <a:pPr>
              <a:spcBef>
                <a:spcPct val="20000"/>
              </a:spcBef>
            </a:pPr>
            <a:endParaRPr lang="en-US" sz="1662" dirty="0"/>
          </a:p>
          <a:p>
            <a:pPr marL="316531" indent="-316531">
              <a:spcBef>
                <a:spcPct val="20000"/>
              </a:spcBef>
              <a:buFont typeface="Arial" panose="020B0604020202020204" pitchFamily="34" charset="0"/>
              <a:buChar char="•"/>
            </a:pPr>
            <a:r>
              <a:rPr lang="en-US" sz="1662" dirty="0"/>
              <a:t>Particles are automatically classified using latest AI machine learning classification feature to identify and distinguish between solids, droplets and bubbles based 37 different measurements parameters (shape, particle intensity, surface roughness  …..).</a:t>
            </a:r>
            <a:endParaRPr lang="en-IE" sz="1662" dirty="0"/>
          </a:p>
          <a:p>
            <a:pPr marL="316531" indent="-316531">
              <a:spcBef>
                <a:spcPct val="20000"/>
              </a:spcBef>
              <a:buFont typeface="Arial" panose="020B0604020202020204" pitchFamily="34" charset="0"/>
              <a:buChar char="•"/>
            </a:pPr>
            <a:r>
              <a:rPr lang="en-IE" sz="1662" dirty="0"/>
              <a:t>System self classifies removing operator error</a:t>
            </a:r>
          </a:p>
        </p:txBody>
      </p:sp>
      <p:pic>
        <p:nvPicPr>
          <p:cNvPr id="3" name="Picture 2">
            <a:extLst>
              <a:ext uri="{FF2B5EF4-FFF2-40B4-BE49-F238E27FC236}">
                <a16:creationId xmlns:a16="http://schemas.microsoft.com/office/drawing/2014/main" id="{F0AF4252-6FED-4180-A086-F9C821F10BF0}"/>
              </a:ext>
            </a:extLst>
          </p:cNvPr>
          <p:cNvPicPr>
            <a:picLocks noChangeAspect="1"/>
          </p:cNvPicPr>
          <p:nvPr/>
        </p:nvPicPr>
        <p:blipFill>
          <a:blip r:embed="rId3"/>
          <a:stretch>
            <a:fillRect/>
          </a:stretch>
        </p:blipFill>
        <p:spPr>
          <a:xfrm>
            <a:off x="3334951" y="2354722"/>
            <a:ext cx="2293779" cy="1688123"/>
          </a:xfrm>
          <a:prstGeom prst="rect">
            <a:avLst/>
          </a:prstGeom>
          <a:ln>
            <a:noFill/>
          </a:ln>
          <a:effectLst>
            <a:outerShdw blurRad="190500" algn="tl" rotWithShape="0">
              <a:srgbClr val="000000">
                <a:alpha val="70000"/>
              </a:srgbClr>
            </a:outerShdw>
          </a:effectLst>
        </p:spPr>
      </p:pic>
      <p:pic>
        <p:nvPicPr>
          <p:cNvPr id="5" name="Picture 4">
            <a:extLst>
              <a:ext uri="{FF2B5EF4-FFF2-40B4-BE49-F238E27FC236}">
                <a16:creationId xmlns:a16="http://schemas.microsoft.com/office/drawing/2014/main" id="{AAD3245B-12D3-4C93-9695-590B00364F2D}"/>
              </a:ext>
            </a:extLst>
          </p:cNvPr>
          <p:cNvPicPr>
            <a:picLocks noChangeAspect="1"/>
          </p:cNvPicPr>
          <p:nvPr/>
        </p:nvPicPr>
        <p:blipFill rotWithShape="1">
          <a:blip r:embed="rId4">
            <a:extLst>
              <a:ext uri="{28A0092B-C50C-407E-A947-70E740481C1C}">
                <a14:useLocalDpi xmlns:a14="http://schemas.microsoft.com/office/drawing/2010/main" val="0"/>
              </a:ext>
            </a:extLst>
          </a:blip>
          <a:srcRect l="5826" t="22635" r="2057" b="9500"/>
          <a:stretch/>
        </p:blipFill>
        <p:spPr>
          <a:xfrm>
            <a:off x="5837735" y="2354722"/>
            <a:ext cx="2971130" cy="1688123"/>
          </a:xfrm>
          <a:prstGeom prst="rect">
            <a:avLst/>
          </a:prstGeom>
          <a:ln>
            <a:noFill/>
          </a:ln>
          <a:effectLst>
            <a:outerShdw blurRad="190500" algn="tl" rotWithShape="0">
              <a:srgbClr val="000000">
                <a:alpha val="70000"/>
              </a:srgbClr>
            </a:outerShdw>
          </a:effectLst>
        </p:spPr>
      </p:pic>
      <p:pic>
        <p:nvPicPr>
          <p:cNvPr id="4" name="Picture 3">
            <a:extLst>
              <a:ext uri="{FF2B5EF4-FFF2-40B4-BE49-F238E27FC236}">
                <a16:creationId xmlns:a16="http://schemas.microsoft.com/office/drawing/2014/main" id="{84B26990-BEEC-463E-9FB3-0F0F45FFFA82}"/>
              </a:ext>
            </a:extLst>
          </p:cNvPr>
          <p:cNvPicPr>
            <a:picLocks noChangeAspect="1"/>
          </p:cNvPicPr>
          <p:nvPr/>
        </p:nvPicPr>
        <p:blipFill rotWithShape="1">
          <a:blip r:embed="rId5"/>
          <a:srcRect l="6006" t="2648" r="2533" b="2459"/>
          <a:stretch/>
        </p:blipFill>
        <p:spPr>
          <a:xfrm>
            <a:off x="784858" y="2347941"/>
            <a:ext cx="2303908" cy="1688123"/>
          </a:xfrm>
          <a:prstGeom prst="rect">
            <a:avLst/>
          </a:prstGeom>
          <a:ln>
            <a:noFill/>
          </a:ln>
          <a:effectLst>
            <a:outerShdw blurRad="190500" algn="tl" rotWithShape="0">
              <a:srgbClr val="000000">
                <a:alpha val="70000"/>
              </a:srgbClr>
            </a:outerShdw>
          </a:effectLst>
        </p:spPr>
      </p:pic>
      <p:sp>
        <p:nvSpPr>
          <p:cNvPr id="12" name="Rectangle 11">
            <a:extLst>
              <a:ext uri="{FF2B5EF4-FFF2-40B4-BE49-F238E27FC236}">
                <a16:creationId xmlns:a16="http://schemas.microsoft.com/office/drawing/2014/main" id="{351FC007-CCAF-48EE-ABE3-5941123D1F5C}"/>
              </a:ext>
            </a:extLst>
          </p:cNvPr>
          <p:cNvSpPr/>
          <p:nvPr/>
        </p:nvSpPr>
        <p:spPr>
          <a:xfrm>
            <a:off x="6987795" y="4021876"/>
            <a:ext cx="681597" cy="234360"/>
          </a:xfrm>
          <a:prstGeom prst="rect">
            <a:avLst/>
          </a:prstGeom>
        </p:spPr>
        <p:txBody>
          <a:bodyPr wrap="none">
            <a:spAutoFit/>
          </a:bodyPr>
          <a:lstStyle/>
          <a:p>
            <a:r>
              <a:rPr lang="en-US" sz="923" b="1" dirty="0"/>
              <a:t>Droplets</a:t>
            </a:r>
          </a:p>
        </p:txBody>
      </p:sp>
      <p:sp>
        <p:nvSpPr>
          <p:cNvPr id="13" name="Rectangle 12">
            <a:extLst>
              <a:ext uri="{FF2B5EF4-FFF2-40B4-BE49-F238E27FC236}">
                <a16:creationId xmlns:a16="http://schemas.microsoft.com/office/drawing/2014/main" id="{19207199-D8D2-4B62-8FDA-D3915795AF9D}"/>
              </a:ext>
            </a:extLst>
          </p:cNvPr>
          <p:cNvSpPr/>
          <p:nvPr/>
        </p:nvSpPr>
        <p:spPr>
          <a:xfrm>
            <a:off x="4126463" y="4042845"/>
            <a:ext cx="535724" cy="234360"/>
          </a:xfrm>
          <a:prstGeom prst="rect">
            <a:avLst/>
          </a:prstGeom>
        </p:spPr>
        <p:txBody>
          <a:bodyPr wrap="none">
            <a:spAutoFit/>
          </a:bodyPr>
          <a:lstStyle/>
          <a:p>
            <a:r>
              <a:rPr lang="en-US" sz="923" b="1" dirty="0"/>
              <a:t>Solids</a:t>
            </a:r>
          </a:p>
        </p:txBody>
      </p:sp>
      <p:sp>
        <p:nvSpPr>
          <p:cNvPr id="14" name="Rectangle 13">
            <a:extLst>
              <a:ext uri="{FF2B5EF4-FFF2-40B4-BE49-F238E27FC236}">
                <a16:creationId xmlns:a16="http://schemas.microsoft.com/office/drawing/2014/main" id="{79D15006-71A9-4E1D-97F2-77A2FE1552F5}"/>
              </a:ext>
            </a:extLst>
          </p:cNvPr>
          <p:cNvSpPr/>
          <p:nvPr/>
        </p:nvSpPr>
        <p:spPr>
          <a:xfrm>
            <a:off x="1491275" y="4033852"/>
            <a:ext cx="898003" cy="234360"/>
          </a:xfrm>
          <a:prstGeom prst="rect">
            <a:avLst/>
          </a:prstGeom>
        </p:spPr>
        <p:txBody>
          <a:bodyPr wrap="none">
            <a:spAutoFit/>
          </a:bodyPr>
          <a:lstStyle/>
          <a:p>
            <a:r>
              <a:rPr lang="en-US" sz="923" b="1" dirty="0"/>
              <a:t>Gas Bubbles</a:t>
            </a:r>
          </a:p>
        </p:txBody>
      </p:sp>
      <p:pic>
        <p:nvPicPr>
          <p:cNvPr id="15" name="Picture 14">
            <a:extLst>
              <a:ext uri="{FF2B5EF4-FFF2-40B4-BE49-F238E27FC236}">
                <a16:creationId xmlns:a16="http://schemas.microsoft.com/office/drawing/2014/main" id="{05CEB767-9E45-4C2E-B572-B1F877DA8ED4}"/>
              </a:ext>
            </a:extLst>
          </p:cNvPr>
          <p:cNvPicPr>
            <a:picLocks noChangeAspect="1"/>
          </p:cNvPicPr>
          <p:nvPr/>
        </p:nvPicPr>
        <p:blipFill>
          <a:blip r:embed="rId6"/>
          <a:stretch>
            <a:fillRect/>
          </a:stretch>
        </p:blipFill>
        <p:spPr>
          <a:xfrm>
            <a:off x="0" y="0"/>
            <a:ext cx="9144000" cy="1051560"/>
          </a:xfrm>
          <a:prstGeom prst="rect">
            <a:avLst/>
          </a:prstGeom>
        </p:spPr>
      </p:pic>
      <p:sp>
        <p:nvSpPr>
          <p:cNvPr id="16" name="TextBox 15">
            <a:extLst>
              <a:ext uri="{FF2B5EF4-FFF2-40B4-BE49-F238E27FC236}">
                <a16:creationId xmlns:a16="http://schemas.microsoft.com/office/drawing/2014/main" id="{991D3514-54E9-489A-9047-7D43D369766B}"/>
              </a:ext>
            </a:extLst>
          </p:cNvPr>
          <p:cNvSpPr txBox="1"/>
          <p:nvPr/>
        </p:nvSpPr>
        <p:spPr>
          <a:xfrm>
            <a:off x="0" y="6381328"/>
            <a:ext cx="9144000" cy="507831"/>
          </a:xfrm>
          <a:prstGeom prst="rect">
            <a:avLst/>
          </a:prstGeom>
          <a:noFill/>
        </p:spPr>
        <p:txBody>
          <a:bodyPr wrap="square" rtlCol="0">
            <a:spAutoFit/>
          </a:bodyPr>
          <a:lstStyle/>
          <a:p>
            <a:r>
              <a:rPr lang="en-US" sz="1300" dirty="0">
                <a:solidFill>
                  <a:schemeClr val="bg1"/>
                </a:solidFill>
              </a:rPr>
              <a:t>J.M. CANTY INC. | BUFFALO NY | (716) 625-4227 </a:t>
            </a:r>
            <a:r>
              <a:rPr lang="en-US" sz="1300" dirty="0">
                <a:solidFill>
                  <a:schemeClr val="bg1"/>
                </a:solidFill>
                <a:sym typeface="Wingdings" panose="05000000000000000000" pitchFamily="2" charset="2"/>
              </a:rPr>
              <a:t></a:t>
            </a:r>
            <a:r>
              <a:rPr lang="en-US" sz="1300" dirty="0">
                <a:solidFill>
                  <a:schemeClr val="bg1"/>
                </a:solidFill>
              </a:rPr>
              <a:t> J.M. CANTY INTL. | DUBLIN, IRELAND | +353 (1) 882-9621 </a:t>
            </a:r>
            <a:r>
              <a:rPr lang="en-US" sz="1300" dirty="0">
                <a:solidFill>
                  <a:schemeClr val="bg1"/>
                </a:solidFill>
                <a:sym typeface="Wingdings" panose="05000000000000000000" pitchFamily="2" charset="2"/>
              </a:rPr>
              <a:t></a:t>
            </a:r>
            <a:r>
              <a:rPr lang="en-US" sz="1300" dirty="0">
                <a:solidFill>
                  <a:schemeClr val="bg1"/>
                </a:solidFill>
              </a:rPr>
              <a:t>  J.M. CANTY INTL. ASIA | PHUKET THAILAND | +66 83 9689548 </a:t>
            </a:r>
          </a:p>
        </p:txBody>
      </p:sp>
    </p:spTree>
    <p:extLst>
      <p:ext uri="{BB962C8B-B14F-4D97-AF65-F5344CB8AC3E}">
        <p14:creationId xmlns:p14="http://schemas.microsoft.com/office/powerpoint/2010/main" val="1660864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txBox="1">
            <a:spLocks noChangeArrowheads="1"/>
          </p:cNvSpPr>
          <p:nvPr/>
        </p:nvSpPr>
        <p:spPr>
          <a:xfrm>
            <a:off x="949569" y="1582614"/>
            <a:ext cx="7772400" cy="422031"/>
          </a:xfrm>
          <a:prstGeom prst="rect">
            <a:avLst/>
          </a:prstGeom>
        </p:spPr>
        <p:txBody>
          <a:bodyPr>
            <a:normAutofit fontScale="70000" lnSpcReduction="20000"/>
          </a:bodyPr>
          <a:lstStyle>
            <a:defPPr>
              <a:defRPr lang="en-US"/>
            </a:defPPr>
            <a:lvl1pPr defTabSz="685800">
              <a:lnSpc>
                <a:spcPct val="90000"/>
              </a:lnSpc>
              <a:spcBef>
                <a:spcPct val="0"/>
              </a:spcBef>
              <a:buNone/>
              <a:defRPr sz="3200" spc="-38" baseline="0">
                <a:solidFill>
                  <a:schemeClr val="tx1">
                    <a:lumMod val="75000"/>
                    <a:lumOff val="25000"/>
                  </a:schemeClr>
                </a:solidFill>
                <a:latin typeface="+mj-lt"/>
                <a:ea typeface="+mj-ea"/>
                <a:cs typeface="+mj-cs"/>
              </a:defRPr>
            </a:lvl1pPr>
          </a:lstStyle>
          <a:p>
            <a:r>
              <a:rPr lang="en-US" dirty="0"/>
              <a:t>Image Analysis – </a:t>
            </a:r>
            <a:r>
              <a:rPr lang="en-US" dirty="0" err="1"/>
              <a:t>CantyVision</a:t>
            </a:r>
            <a:r>
              <a:rPr lang="en-US" dirty="0"/>
              <a:t> Intelligent Analysis Software</a:t>
            </a:r>
          </a:p>
        </p:txBody>
      </p:sp>
      <p:pic>
        <p:nvPicPr>
          <p:cNvPr id="11" name="Picture 10">
            <a:extLst>
              <a:ext uri="{FF2B5EF4-FFF2-40B4-BE49-F238E27FC236}">
                <a16:creationId xmlns:a16="http://schemas.microsoft.com/office/drawing/2014/main" id="{ADCAED93-5CF0-47A6-AB50-B8CD14E6B0B6}"/>
              </a:ext>
            </a:extLst>
          </p:cNvPr>
          <p:cNvPicPr>
            <a:picLocks noChangeAspect="1"/>
          </p:cNvPicPr>
          <p:nvPr/>
        </p:nvPicPr>
        <p:blipFill rotWithShape="1">
          <a:blip r:embed="rId3"/>
          <a:srcRect t="996"/>
          <a:stretch/>
        </p:blipFill>
        <p:spPr>
          <a:xfrm>
            <a:off x="529554" y="2110153"/>
            <a:ext cx="2576574" cy="2089146"/>
          </a:xfrm>
          <a:prstGeom prst="rect">
            <a:avLst/>
          </a:prstGeom>
        </p:spPr>
      </p:pic>
      <p:pic>
        <p:nvPicPr>
          <p:cNvPr id="12" name="Picture 11">
            <a:extLst>
              <a:ext uri="{FF2B5EF4-FFF2-40B4-BE49-F238E27FC236}">
                <a16:creationId xmlns:a16="http://schemas.microsoft.com/office/drawing/2014/main" id="{F8896E97-9C6E-400D-8C43-B3626ADAEA3A}"/>
              </a:ext>
            </a:extLst>
          </p:cNvPr>
          <p:cNvPicPr>
            <a:picLocks noChangeAspect="1"/>
          </p:cNvPicPr>
          <p:nvPr/>
        </p:nvPicPr>
        <p:blipFill>
          <a:blip r:embed="rId4"/>
          <a:stretch>
            <a:fillRect/>
          </a:stretch>
        </p:blipFill>
        <p:spPr>
          <a:xfrm>
            <a:off x="6101947" y="2099194"/>
            <a:ext cx="2576574" cy="2110154"/>
          </a:xfrm>
          <a:prstGeom prst="rect">
            <a:avLst/>
          </a:prstGeom>
        </p:spPr>
      </p:pic>
      <p:pic>
        <p:nvPicPr>
          <p:cNvPr id="13" name="Picture 12">
            <a:extLst>
              <a:ext uri="{FF2B5EF4-FFF2-40B4-BE49-F238E27FC236}">
                <a16:creationId xmlns:a16="http://schemas.microsoft.com/office/drawing/2014/main" id="{E3A52F24-9A6C-4350-B387-E0F128849C7D}"/>
              </a:ext>
            </a:extLst>
          </p:cNvPr>
          <p:cNvPicPr>
            <a:picLocks noChangeAspect="1"/>
          </p:cNvPicPr>
          <p:nvPr/>
        </p:nvPicPr>
        <p:blipFill rotWithShape="1">
          <a:blip r:embed="rId5"/>
          <a:srcRect t="996" r="1013"/>
          <a:stretch/>
        </p:blipFill>
        <p:spPr>
          <a:xfrm>
            <a:off x="3387612" y="2134588"/>
            <a:ext cx="2553655" cy="2089146"/>
          </a:xfrm>
          <a:prstGeom prst="rect">
            <a:avLst/>
          </a:prstGeom>
        </p:spPr>
      </p:pic>
      <p:pic>
        <p:nvPicPr>
          <p:cNvPr id="15" name="Picture 14">
            <a:extLst>
              <a:ext uri="{FF2B5EF4-FFF2-40B4-BE49-F238E27FC236}">
                <a16:creationId xmlns:a16="http://schemas.microsoft.com/office/drawing/2014/main" id="{F9D5AA09-C8F5-4FB5-9976-A1AA30C9E14E}"/>
              </a:ext>
            </a:extLst>
          </p:cNvPr>
          <p:cNvPicPr>
            <a:picLocks noChangeAspect="1"/>
          </p:cNvPicPr>
          <p:nvPr/>
        </p:nvPicPr>
        <p:blipFill>
          <a:blip r:embed="rId6"/>
          <a:stretch>
            <a:fillRect/>
          </a:stretch>
        </p:blipFill>
        <p:spPr>
          <a:xfrm>
            <a:off x="0" y="0"/>
            <a:ext cx="9144000" cy="1051560"/>
          </a:xfrm>
          <a:prstGeom prst="rect">
            <a:avLst/>
          </a:prstGeom>
        </p:spPr>
      </p:pic>
      <p:sp>
        <p:nvSpPr>
          <p:cNvPr id="16" name="TextBox 15">
            <a:extLst>
              <a:ext uri="{FF2B5EF4-FFF2-40B4-BE49-F238E27FC236}">
                <a16:creationId xmlns:a16="http://schemas.microsoft.com/office/drawing/2014/main" id="{7FD3E79D-0671-4279-A988-AC4FEA997F17}"/>
              </a:ext>
            </a:extLst>
          </p:cNvPr>
          <p:cNvSpPr txBox="1"/>
          <p:nvPr/>
        </p:nvSpPr>
        <p:spPr>
          <a:xfrm>
            <a:off x="0" y="6381328"/>
            <a:ext cx="9144000" cy="507831"/>
          </a:xfrm>
          <a:prstGeom prst="rect">
            <a:avLst/>
          </a:prstGeom>
          <a:noFill/>
        </p:spPr>
        <p:txBody>
          <a:bodyPr wrap="square" rtlCol="0">
            <a:spAutoFit/>
          </a:bodyPr>
          <a:lstStyle/>
          <a:p>
            <a:r>
              <a:rPr lang="en-US" sz="1300" dirty="0">
                <a:solidFill>
                  <a:schemeClr val="bg1"/>
                </a:solidFill>
              </a:rPr>
              <a:t>J.M. CANTY INC. | BUFFALO NY | (716) 625-4227 </a:t>
            </a:r>
            <a:r>
              <a:rPr lang="en-US" sz="1300" dirty="0">
                <a:solidFill>
                  <a:schemeClr val="bg1"/>
                </a:solidFill>
                <a:sym typeface="Wingdings" panose="05000000000000000000" pitchFamily="2" charset="2"/>
              </a:rPr>
              <a:t></a:t>
            </a:r>
            <a:r>
              <a:rPr lang="en-US" sz="1300" dirty="0">
                <a:solidFill>
                  <a:schemeClr val="bg1"/>
                </a:solidFill>
              </a:rPr>
              <a:t> J.M. CANTY INTL. | DUBLIN, IRELAND | +353 (1) 882-9621 </a:t>
            </a:r>
            <a:r>
              <a:rPr lang="en-US" sz="1300" dirty="0">
                <a:solidFill>
                  <a:schemeClr val="bg1"/>
                </a:solidFill>
                <a:sym typeface="Wingdings" panose="05000000000000000000" pitchFamily="2" charset="2"/>
              </a:rPr>
              <a:t></a:t>
            </a:r>
            <a:r>
              <a:rPr lang="en-US" sz="1300" dirty="0">
                <a:solidFill>
                  <a:schemeClr val="bg1"/>
                </a:solidFill>
              </a:rPr>
              <a:t>  J.M. CANTY INTL. ASIA | PHUKET THAILAND | +66 83 9689548 </a:t>
            </a:r>
          </a:p>
        </p:txBody>
      </p:sp>
      <p:sp>
        <p:nvSpPr>
          <p:cNvPr id="18" name="Rectangle 17">
            <a:extLst>
              <a:ext uri="{FF2B5EF4-FFF2-40B4-BE49-F238E27FC236}">
                <a16:creationId xmlns:a16="http://schemas.microsoft.com/office/drawing/2014/main" id="{0B5F45BD-B685-438A-B299-6F09B94FDBC0}"/>
              </a:ext>
            </a:extLst>
          </p:cNvPr>
          <p:cNvSpPr/>
          <p:nvPr/>
        </p:nvSpPr>
        <p:spPr>
          <a:xfrm>
            <a:off x="930639" y="4482340"/>
            <a:ext cx="7467600" cy="1932837"/>
          </a:xfrm>
          <a:prstGeom prst="rect">
            <a:avLst/>
          </a:prstGeom>
        </p:spPr>
        <p:txBody>
          <a:bodyPr wrap="square">
            <a:spAutoFit/>
          </a:bodyPr>
          <a:lstStyle/>
          <a:p>
            <a:pPr marL="342900" indent="-342900">
              <a:buFont typeface="Arial" panose="020B0604020202020204" pitchFamily="34" charset="0"/>
              <a:buChar char="•"/>
            </a:pPr>
            <a:r>
              <a:rPr lang="en-US" sz="1400" dirty="0"/>
              <a:t>Software can be set up with multiple classification parameters to detect the difference between different types of particles.</a:t>
            </a:r>
          </a:p>
          <a:p>
            <a:endParaRPr lang="en-US" sz="1400" dirty="0"/>
          </a:p>
          <a:p>
            <a:pPr marL="342900" indent="-342900">
              <a:buFont typeface="Arial" panose="020B0604020202020204" pitchFamily="34" charset="0"/>
              <a:buChar char="•"/>
            </a:pPr>
            <a:r>
              <a:rPr lang="en-US" sz="1400" dirty="0"/>
              <a:t> Easy to use graphical interface allows user to click on particles within the class they want to measure and sort particles by their individual classes.</a:t>
            </a:r>
          </a:p>
          <a:p>
            <a:r>
              <a:rPr lang="en-US" sz="1400" dirty="0"/>
              <a:t> </a:t>
            </a:r>
          </a:p>
          <a:p>
            <a:pPr marL="342900" indent="-342900">
              <a:buFont typeface="Arial" panose="020B0604020202020204" pitchFamily="34" charset="0"/>
              <a:buChar char="•"/>
            </a:pPr>
            <a:r>
              <a:rPr lang="en-US" sz="1400" dirty="0"/>
              <a:t>Machine learning algorithms build a database of particle shape characteristics.</a:t>
            </a:r>
            <a:endParaRPr lang="en-US" sz="1600" dirty="0"/>
          </a:p>
          <a:p>
            <a:pPr marL="342900" indent="-342900">
              <a:spcBef>
                <a:spcPct val="20000"/>
              </a:spcBef>
              <a:buFont typeface="Arial" panose="020B0604020202020204" pitchFamily="34" charset="0"/>
              <a:buChar char="•"/>
            </a:pPr>
            <a:endParaRPr lang="en-US" sz="1600" dirty="0"/>
          </a:p>
        </p:txBody>
      </p:sp>
    </p:spTree>
    <p:extLst>
      <p:ext uri="{BB962C8B-B14F-4D97-AF65-F5344CB8AC3E}">
        <p14:creationId xmlns:p14="http://schemas.microsoft.com/office/powerpoint/2010/main" val="2454857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CD71AC49-901B-487A-92D2-A0858E3268FA}"/>
              </a:ext>
            </a:extLst>
          </p:cNvPr>
          <p:cNvSpPr txBox="1">
            <a:spLocks noChangeArrowheads="1"/>
          </p:cNvSpPr>
          <p:nvPr/>
        </p:nvSpPr>
        <p:spPr>
          <a:xfrm>
            <a:off x="926259" y="1590457"/>
            <a:ext cx="7772400" cy="422031"/>
          </a:xfrm>
          <a:prstGeom prst="rect">
            <a:avLst/>
          </a:prstGeom>
        </p:spPr>
        <p:txBody>
          <a:bodyPr>
            <a:normAutofit fontScale="70000" lnSpcReduction="20000"/>
          </a:bodyPr>
          <a:lstStyle>
            <a:defPPr>
              <a:defRPr lang="en-US"/>
            </a:defPPr>
            <a:lvl1pPr defTabSz="685800">
              <a:lnSpc>
                <a:spcPct val="90000"/>
              </a:lnSpc>
              <a:spcBef>
                <a:spcPct val="0"/>
              </a:spcBef>
              <a:buNone/>
              <a:defRPr sz="3200" spc="-38" baseline="0">
                <a:solidFill>
                  <a:schemeClr val="tx1">
                    <a:lumMod val="75000"/>
                    <a:lumOff val="25000"/>
                  </a:schemeClr>
                </a:solidFill>
                <a:latin typeface="+mj-lt"/>
                <a:ea typeface="+mj-ea"/>
                <a:cs typeface="+mj-cs"/>
              </a:defRPr>
            </a:lvl1pPr>
          </a:lstStyle>
          <a:p>
            <a:r>
              <a:rPr lang="en-US" dirty="0"/>
              <a:t>Image Analysis – </a:t>
            </a:r>
            <a:r>
              <a:rPr lang="en-US" dirty="0" err="1"/>
              <a:t>CantyVision</a:t>
            </a:r>
            <a:r>
              <a:rPr lang="en-US" dirty="0"/>
              <a:t> Intelligent Analysis Software</a:t>
            </a:r>
          </a:p>
        </p:txBody>
      </p:sp>
      <p:sp>
        <p:nvSpPr>
          <p:cNvPr id="21510" name="TextBox 1">
            <a:extLst>
              <a:ext uri="{FF2B5EF4-FFF2-40B4-BE49-F238E27FC236}">
                <a16:creationId xmlns:a16="http://schemas.microsoft.com/office/drawing/2014/main" id="{A45AC694-7FFE-40F0-A8AF-5D23C53CE3B8}"/>
              </a:ext>
            </a:extLst>
          </p:cNvPr>
          <p:cNvSpPr txBox="1">
            <a:spLocks noChangeArrowheads="1"/>
          </p:cNvSpPr>
          <p:nvPr/>
        </p:nvSpPr>
        <p:spPr bwMode="auto">
          <a:xfrm>
            <a:off x="304800" y="1891812"/>
            <a:ext cx="5533292" cy="117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IE" altLang="en-US" sz="1477" dirty="0"/>
          </a:p>
          <a:p>
            <a:pPr eaLnBrk="1" hangingPunct="1">
              <a:spcBef>
                <a:spcPct val="0"/>
              </a:spcBef>
              <a:buFontTx/>
              <a:buNone/>
            </a:pPr>
            <a:endParaRPr lang="en-IE" altLang="en-US" sz="1846" dirty="0"/>
          </a:p>
          <a:p>
            <a:pPr eaLnBrk="1" hangingPunct="1">
              <a:spcBef>
                <a:spcPct val="0"/>
              </a:spcBef>
              <a:buFontTx/>
              <a:buNone/>
            </a:pPr>
            <a:endParaRPr lang="en-IE" altLang="en-US" sz="1846" dirty="0"/>
          </a:p>
          <a:p>
            <a:pPr eaLnBrk="1" hangingPunct="1">
              <a:spcBef>
                <a:spcPct val="0"/>
              </a:spcBef>
              <a:buFontTx/>
              <a:buNone/>
            </a:pPr>
            <a:endParaRPr lang="en-IE" altLang="en-US" sz="1846" dirty="0"/>
          </a:p>
        </p:txBody>
      </p:sp>
      <p:pic>
        <p:nvPicPr>
          <p:cNvPr id="2" name="Picture 1">
            <a:extLst>
              <a:ext uri="{FF2B5EF4-FFF2-40B4-BE49-F238E27FC236}">
                <a16:creationId xmlns:a16="http://schemas.microsoft.com/office/drawing/2014/main" id="{D4E14818-CF06-4A7B-A281-7FF0511AA642}"/>
              </a:ext>
            </a:extLst>
          </p:cNvPr>
          <p:cNvPicPr>
            <a:picLocks noChangeAspect="1"/>
          </p:cNvPicPr>
          <p:nvPr/>
        </p:nvPicPr>
        <p:blipFill>
          <a:blip r:embed="rId3"/>
          <a:stretch>
            <a:fillRect/>
          </a:stretch>
        </p:blipFill>
        <p:spPr>
          <a:xfrm>
            <a:off x="5737593" y="1935834"/>
            <a:ext cx="2679930" cy="2110154"/>
          </a:xfrm>
          <a:prstGeom prst="rect">
            <a:avLst/>
          </a:prstGeom>
        </p:spPr>
      </p:pic>
      <p:pic>
        <p:nvPicPr>
          <p:cNvPr id="3" name="Picture 2">
            <a:extLst>
              <a:ext uri="{FF2B5EF4-FFF2-40B4-BE49-F238E27FC236}">
                <a16:creationId xmlns:a16="http://schemas.microsoft.com/office/drawing/2014/main" id="{8C46BB31-1297-4D99-ADA9-BF46453CCD0F}"/>
              </a:ext>
            </a:extLst>
          </p:cNvPr>
          <p:cNvPicPr>
            <a:picLocks noChangeAspect="1"/>
          </p:cNvPicPr>
          <p:nvPr/>
        </p:nvPicPr>
        <p:blipFill>
          <a:blip r:embed="rId4"/>
          <a:stretch>
            <a:fillRect/>
          </a:stretch>
        </p:blipFill>
        <p:spPr>
          <a:xfrm>
            <a:off x="478603" y="1927286"/>
            <a:ext cx="2679560" cy="2110154"/>
          </a:xfrm>
          <a:prstGeom prst="rect">
            <a:avLst/>
          </a:prstGeom>
        </p:spPr>
      </p:pic>
      <p:pic>
        <p:nvPicPr>
          <p:cNvPr id="4" name="Picture 3">
            <a:extLst>
              <a:ext uri="{FF2B5EF4-FFF2-40B4-BE49-F238E27FC236}">
                <a16:creationId xmlns:a16="http://schemas.microsoft.com/office/drawing/2014/main" id="{E6645767-2A7D-4F29-9A54-AFBD4990DD70}"/>
              </a:ext>
            </a:extLst>
          </p:cNvPr>
          <p:cNvPicPr>
            <a:picLocks noChangeAspect="1"/>
          </p:cNvPicPr>
          <p:nvPr/>
        </p:nvPicPr>
        <p:blipFill>
          <a:blip r:embed="rId5"/>
          <a:stretch>
            <a:fillRect/>
          </a:stretch>
        </p:blipFill>
        <p:spPr>
          <a:xfrm>
            <a:off x="3071446" y="4109768"/>
            <a:ext cx="2654282" cy="2110154"/>
          </a:xfrm>
          <a:prstGeom prst="rect">
            <a:avLst/>
          </a:prstGeom>
        </p:spPr>
      </p:pic>
      <p:sp>
        <p:nvSpPr>
          <p:cNvPr id="10" name="TextBox 9">
            <a:extLst>
              <a:ext uri="{FF2B5EF4-FFF2-40B4-BE49-F238E27FC236}">
                <a16:creationId xmlns:a16="http://schemas.microsoft.com/office/drawing/2014/main" id="{1A6A6BBE-97CD-4650-823C-5B1B60E84CDC}"/>
              </a:ext>
            </a:extLst>
          </p:cNvPr>
          <p:cNvSpPr txBox="1"/>
          <p:nvPr/>
        </p:nvSpPr>
        <p:spPr>
          <a:xfrm>
            <a:off x="492370" y="4182361"/>
            <a:ext cx="2160396" cy="784830"/>
          </a:xfrm>
          <a:prstGeom prst="rect">
            <a:avLst/>
          </a:prstGeom>
          <a:noFill/>
        </p:spPr>
        <p:txBody>
          <a:bodyPr wrap="square" rtlCol="0">
            <a:spAutoFit/>
          </a:bodyPr>
          <a:lstStyle/>
          <a:p>
            <a:r>
              <a:rPr lang="en-US" sz="1500" dirty="0"/>
              <a:t>Real time particle size distribution and shape information  charts</a:t>
            </a:r>
          </a:p>
        </p:txBody>
      </p:sp>
      <p:sp>
        <p:nvSpPr>
          <p:cNvPr id="11" name="TextBox 10">
            <a:extLst>
              <a:ext uri="{FF2B5EF4-FFF2-40B4-BE49-F238E27FC236}">
                <a16:creationId xmlns:a16="http://schemas.microsoft.com/office/drawing/2014/main" id="{0AA88ACD-DE0B-4E46-AF65-664973E90308}"/>
              </a:ext>
            </a:extLst>
          </p:cNvPr>
          <p:cNvSpPr txBox="1"/>
          <p:nvPr/>
        </p:nvSpPr>
        <p:spPr>
          <a:xfrm>
            <a:off x="6144409" y="4024629"/>
            <a:ext cx="2205842" cy="784830"/>
          </a:xfrm>
          <a:prstGeom prst="rect">
            <a:avLst/>
          </a:prstGeom>
          <a:noFill/>
        </p:spPr>
        <p:txBody>
          <a:bodyPr wrap="square" rtlCol="0">
            <a:spAutoFit/>
          </a:bodyPr>
          <a:lstStyle/>
          <a:p>
            <a:r>
              <a:rPr lang="en-US" sz="1500" dirty="0"/>
              <a:t>Real time volumetric concentration measurements charts</a:t>
            </a:r>
          </a:p>
        </p:txBody>
      </p:sp>
      <p:sp>
        <p:nvSpPr>
          <p:cNvPr id="12" name="TextBox 11">
            <a:extLst>
              <a:ext uri="{FF2B5EF4-FFF2-40B4-BE49-F238E27FC236}">
                <a16:creationId xmlns:a16="http://schemas.microsoft.com/office/drawing/2014/main" id="{19A3FCA5-CD9E-4967-8453-4B130AE351A1}"/>
              </a:ext>
            </a:extLst>
          </p:cNvPr>
          <p:cNvSpPr txBox="1"/>
          <p:nvPr/>
        </p:nvSpPr>
        <p:spPr>
          <a:xfrm>
            <a:off x="5771756" y="5327866"/>
            <a:ext cx="1648001" cy="553998"/>
          </a:xfrm>
          <a:prstGeom prst="rect">
            <a:avLst/>
          </a:prstGeom>
          <a:noFill/>
        </p:spPr>
        <p:txBody>
          <a:bodyPr wrap="square" rtlCol="0">
            <a:spAutoFit/>
          </a:bodyPr>
          <a:lstStyle/>
          <a:p>
            <a:r>
              <a:rPr lang="en-US" sz="1500" dirty="0"/>
              <a:t>Particle count per ml charts</a:t>
            </a:r>
          </a:p>
        </p:txBody>
      </p:sp>
      <p:sp>
        <p:nvSpPr>
          <p:cNvPr id="13" name="TextBox 12">
            <a:extLst>
              <a:ext uri="{FF2B5EF4-FFF2-40B4-BE49-F238E27FC236}">
                <a16:creationId xmlns:a16="http://schemas.microsoft.com/office/drawing/2014/main" id="{22401A07-EE1E-44A6-983A-55714F702B02}"/>
              </a:ext>
            </a:extLst>
          </p:cNvPr>
          <p:cNvSpPr txBox="1"/>
          <p:nvPr/>
        </p:nvSpPr>
        <p:spPr>
          <a:xfrm>
            <a:off x="3838084" y="2405749"/>
            <a:ext cx="1648001" cy="1015663"/>
          </a:xfrm>
          <a:prstGeom prst="rect">
            <a:avLst/>
          </a:prstGeom>
          <a:noFill/>
        </p:spPr>
        <p:txBody>
          <a:bodyPr wrap="square" rtlCol="0">
            <a:spAutoFit/>
          </a:bodyPr>
          <a:lstStyle/>
          <a:p>
            <a:r>
              <a:rPr lang="en-US" sz="1500" b="1" dirty="0"/>
              <a:t>Multiple Charts depending on information required</a:t>
            </a:r>
          </a:p>
        </p:txBody>
      </p:sp>
      <p:sp>
        <p:nvSpPr>
          <p:cNvPr id="5" name="Arrow: Right 4">
            <a:extLst>
              <a:ext uri="{FF2B5EF4-FFF2-40B4-BE49-F238E27FC236}">
                <a16:creationId xmlns:a16="http://schemas.microsoft.com/office/drawing/2014/main" id="{3FEF9B7A-0736-4756-B19A-7CC4B2C0CE22}"/>
              </a:ext>
            </a:extLst>
          </p:cNvPr>
          <p:cNvSpPr/>
          <p:nvPr/>
        </p:nvSpPr>
        <p:spPr>
          <a:xfrm>
            <a:off x="5261248" y="2889263"/>
            <a:ext cx="288422" cy="281354"/>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16" name="Arrow: Right 15">
            <a:extLst>
              <a:ext uri="{FF2B5EF4-FFF2-40B4-BE49-F238E27FC236}">
                <a16:creationId xmlns:a16="http://schemas.microsoft.com/office/drawing/2014/main" id="{CF92BF17-0AA0-4CF3-A4BC-3EA3F795A03C}"/>
              </a:ext>
            </a:extLst>
          </p:cNvPr>
          <p:cNvSpPr/>
          <p:nvPr/>
        </p:nvSpPr>
        <p:spPr>
          <a:xfrm rot="10621265">
            <a:off x="3385705" y="2889263"/>
            <a:ext cx="288422" cy="281354"/>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17" name="Arrow: Right 16">
            <a:extLst>
              <a:ext uri="{FF2B5EF4-FFF2-40B4-BE49-F238E27FC236}">
                <a16:creationId xmlns:a16="http://schemas.microsoft.com/office/drawing/2014/main" id="{BEE0A55A-6BA7-469F-94EB-10CA56B8A59A}"/>
              </a:ext>
            </a:extLst>
          </p:cNvPr>
          <p:cNvSpPr/>
          <p:nvPr/>
        </p:nvSpPr>
        <p:spPr>
          <a:xfrm rot="5400000">
            <a:off x="4254376" y="3442522"/>
            <a:ext cx="288422" cy="281354"/>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18" name="Picture 17">
            <a:extLst>
              <a:ext uri="{FF2B5EF4-FFF2-40B4-BE49-F238E27FC236}">
                <a16:creationId xmlns:a16="http://schemas.microsoft.com/office/drawing/2014/main" id="{CB865013-E781-4E53-9BF4-A61FB5D2EF9E}"/>
              </a:ext>
            </a:extLst>
          </p:cNvPr>
          <p:cNvPicPr>
            <a:picLocks noChangeAspect="1"/>
          </p:cNvPicPr>
          <p:nvPr/>
        </p:nvPicPr>
        <p:blipFill>
          <a:blip r:embed="rId6"/>
          <a:stretch>
            <a:fillRect/>
          </a:stretch>
        </p:blipFill>
        <p:spPr>
          <a:xfrm>
            <a:off x="0" y="0"/>
            <a:ext cx="9144000" cy="1051560"/>
          </a:xfrm>
          <a:prstGeom prst="rect">
            <a:avLst/>
          </a:prstGeom>
        </p:spPr>
      </p:pic>
      <p:sp>
        <p:nvSpPr>
          <p:cNvPr id="19" name="TextBox 18">
            <a:extLst>
              <a:ext uri="{FF2B5EF4-FFF2-40B4-BE49-F238E27FC236}">
                <a16:creationId xmlns:a16="http://schemas.microsoft.com/office/drawing/2014/main" id="{E54989EE-E1E8-41A2-B2F0-A4B64CDF682C}"/>
              </a:ext>
            </a:extLst>
          </p:cNvPr>
          <p:cNvSpPr txBox="1"/>
          <p:nvPr/>
        </p:nvSpPr>
        <p:spPr>
          <a:xfrm>
            <a:off x="0" y="6381328"/>
            <a:ext cx="9144000" cy="507831"/>
          </a:xfrm>
          <a:prstGeom prst="rect">
            <a:avLst/>
          </a:prstGeom>
          <a:noFill/>
        </p:spPr>
        <p:txBody>
          <a:bodyPr wrap="square" rtlCol="0">
            <a:spAutoFit/>
          </a:bodyPr>
          <a:lstStyle/>
          <a:p>
            <a:r>
              <a:rPr lang="en-US" sz="1300" dirty="0">
                <a:solidFill>
                  <a:schemeClr val="bg1"/>
                </a:solidFill>
              </a:rPr>
              <a:t>J.M. CANTY INC. | BUFFALO NY | (716) 625-4227 </a:t>
            </a:r>
            <a:r>
              <a:rPr lang="en-US" sz="1300" dirty="0">
                <a:solidFill>
                  <a:schemeClr val="bg1"/>
                </a:solidFill>
                <a:sym typeface="Wingdings" panose="05000000000000000000" pitchFamily="2" charset="2"/>
              </a:rPr>
              <a:t></a:t>
            </a:r>
            <a:r>
              <a:rPr lang="en-US" sz="1300" dirty="0">
                <a:solidFill>
                  <a:schemeClr val="bg1"/>
                </a:solidFill>
              </a:rPr>
              <a:t> J.M. CANTY INTL. | DUBLIN, IRELAND | +353 (1) 882-9621 </a:t>
            </a:r>
            <a:r>
              <a:rPr lang="en-US" sz="1300" dirty="0">
                <a:solidFill>
                  <a:schemeClr val="bg1"/>
                </a:solidFill>
                <a:sym typeface="Wingdings" panose="05000000000000000000" pitchFamily="2" charset="2"/>
              </a:rPr>
              <a:t></a:t>
            </a:r>
            <a:r>
              <a:rPr lang="en-US" sz="1300" dirty="0">
                <a:solidFill>
                  <a:schemeClr val="bg1"/>
                </a:solidFill>
              </a:rPr>
              <a:t>  J.M. CANTY INTL. ASIA | PHUKET THAILAND | +66 83 9689548 </a:t>
            </a:r>
          </a:p>
        </p:txBody>
      </p:sp>
    </p:spTree>
    <p:extLst>
      <p:ext uri="{BB962C8B-B14F-4D97-AF65-F5344CB8AC3E}">
        <p14:creationId xmlns:p14="http://schemas.microsoft.com/office/powerpoint/2010/main" val="1120206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CD71AC49-901B-487A-92D2-A0858E3268FA}"/>
              </a:ext>
            </a:extLst>
          </p:cNvPr>
          <p:cNvSpPr txBox="1">
            <a:spLocks noChangeArrowheads="1"/>
          </p:cNvSpPr>
          <p:nvPr/>
        </p:nvSpPr>
        <p:spPr>
          <a:xfrm>
            <a:off x="926259" y="1313565"/>
            <a:ext cx="7772400" cy="698924"/>
          </a:xfrm>
          <a:prstGeom prst="rect">
            <a:avLst/>
          </a:prstGeom>
        </p:spPr>
        <p:txBody>
          <a:bodyPr>
            <a:normAutofit/>
          </a:bodyPr>
          <a:lstStyle>
            <a:defPPr>
              <a:defRPr lang="en-US"/>
            </a:defPPr>
            <a:lvl1pPr defTabSz="685800">
              <a:lnSpc>
                <a:spcPct val="90000"/>
              </a:lnSpc>
              <a:spcBef>
                <a:spcPct val="0"/>
              </a:spcBef>
              <a:buNone/>
              <a:defRPr sz="3200" spc="-38" baseline="0">
                <a:solidFill>
                  <a:schemeClr val="tx1">
                    <a:lumMod val="75000"/>
                    <a:lumOff val="25000"/>
                  </a:schemeClr>
                </a:solidFill>
                <a:latin typeface="+mj-lt"/>
                <a:ea typeface="+mj-ea"/>
                <a:cs typeface="+mj-cs"/>
              </a:defRPr>
            </a:lvl1pPr>
          </a:lstStyle>
          <a:p>
            <a:r>
              <a:rPr lang="en-US" sz="3600" dirty="0"/>
              <a:t>Tube Spallation</a:t>
            </a:r>
          </a:p>
        </p:txBody>
      </p:sp>
      <p:sp>
        <p:nvSpPr>
          <p:cNvPr id="21510" name="TextBox 1">
            <a:extLst>
              <a:ext uri="{FF2B5EF4-FFF2-40B4-BE49-F238E27FC236}">
                <a16:creationId xmlns:a16="http://schemas.microsoft.com/office/drawing/2014/main" id="{A45AC694-7FFE-40F0-A8AF-5D23C53CE3B8}"/>
              </a:ext>
            </a:extLst>
          </p:cNvPr>
          <p:cNvSpPr txBox="1">
            <a:spLocks noChangeArrowheads="1"/>
          </p:cNvSpPr>
          <p:nvPr/>
        </p:nvSpPr>
        <p:spPr bwMode="auto">
          <a:xfrm>
            <a:off x="451991" y="1870912"/>
            <a:ext cx="5533292" cy="117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IE" altLang="en-US" sz="1477" dirty="0"/>
          </a:p>
          <a:p>
            <a:pPr eaLnBrk="1" hangingPunct="1">
              <a:spcBef>
                <a:spcPct val="0"/>
              </a:spcBef>
              <a:buFontTx/>
              <a:buNone/>
            </a:pPr>
            <a:endParaRPr lang="en-IE" altLang="en-US" sz="1846" dirty="0"/>
          </a:p>
          <a:p>
            <a:pPr eaLnBrk="1" hangingPunct="1">
              <a:spcBef>
                <a:spcPct val="0"/>
              </a:spcBef>
              <a:buFontTx/>
              <a:buNone/>
            </a:pPr>
            <a:endParaRPr lang="en-IE" altLang="en-US" sz="1846" dirty="0"/>
          </a:p>
          <a:p>
            <a:pPr eaLnBrk="1" hangingPunct="1">
              <a:spcBef>
                <a:spcPct val="0"/>
              </a:spcBef>
              <a:buFontTx/>
              <a:buNone/>
            </a:pPr>
            <a:endParaRPr lang="en-IE" altLang="en-US" sz="1846" dirty="0"/>
          </a:p>
        </p:txBody>
      </p:sp>
      <p:pic>
        <p:nvPicPr>
          <p:cNvPr id="18" name="Picture 17">
            <a:extLst>
              <a:ext uri="{FF2B5EF4-FFF2-40B4-BE49-F238E27FC236}">
                <a16:creationId xmlns:a16="http://schemas.microsoft.com/office/drawing/2014/main" id="{CB865013-E781-4E53-9BF4-A61FB5D2EF9E}"/>
              </a:ext>
            </a:extLst>
          </p:cNvPr>
          <p:cNvPicPr>
            <a:picLocks noChangeAspect="1"/>
          </p:cNvPicPr>
          <p:nvPr/>
        </p:nvPicPr>
        <p:blipFill>
          <a:blip r:embed="rId3"/>
          <a:stretch>
            <a:fillRect/>
          </a:stretch>
        </p:blipFill>
        <p:spPr>
          <a:xfrm>
            <a:off x="0" y="0"/>
            <a:ext cx="9144000" cy="1051560"/>
          </a:xfrm>
          <a:prstGeom prst="rect">
            <a:avLst/>
          </a:prstGeom>
        </p:spPr>
      </p:pic>
      <p:sp>
        <p:nvSpPr>
          <p:cNvPr id="19" name="TextBox 18">
            <a:extLst>
              <a:ext uri="{FF2B5EF4-FFF2-40B4-BE49-F238E27FC236}">
                <a16:creationId xmlns:a16="http://schemas.microsoft.com/office/drawing/2014/main" id="{E54989EE-E1E8-41A2-B2F0-A4B64CDF682C}"/>
              </a:ext>
            </a:extLst>
          </p:cNvPr>
          <p:cNvSpPr txBox="1"/>
          <p:nvPr/>
        </p:nvSpPr>
        <p:spPr>
          <a:xfrm>
            <a:off x="0" y="6381328"/>
            <a:ext cx="9144000" cy="507831"/>
          </a:xfrm>
          <a:prstGeom prst="rect">
            <a:avLst/>
          </a:prstGeom>
          <a:noFill/>
        </p:spPr>
        <p:txBody>
          <a:bodyPr wrap="square" rtlCol="0">
            <a:spAutoFit/>
          </a:bodyPr>
          <a:lstStyle/>
          <a:p>
            <a:r>
              <a:rPr lang="en-US" sz="1300" dirty="0">
                <a:solidFill>
                  <a:schemeClr val="bg1"/>
                </a:solidFill>
              </a:rPr>
              <a:t>J.M. CANTY INC. | BUFFALO NY | (716) 625-4227 </a:t>
            </a:r>
            <a:r>
              <a:rPr lang="en-US" sz="1300" dirty="0">
                <a:solidFill>
                  <a:schemeClr val="bg1"/>
                </a:solidFill>
                <a:sym typeface="Wingdings" panose="05000000000000000000" pitchFamily="2" charset="2"/>
              </a:rPr>
              <a:t></a:t>
            </a:r>
            <a:r>
              <a:rPr lang="en-US" sz="1300" dirty="0">
                <a:solidFill>
                  <a:schemeClr val="bg1"/>
                </a:solidFill>
              </a:rPr>
              <a:t> J.M. CANTY INTL. | DUBLIN, IRELAND | +353 (1) 882-9621 </a:t>
            </a:r>
            <a:r>
              <a:rPr lang="en-US" sz="1300" dirty="0">
                <a:solidFill>
                  <a:schemeClr val="bg1"/>
                </a:solidFill>
                <a:sym typeface="Wingdings" panose="05000000000000000000" pitchFamily="2" charset="2"/>
              </a:rPr>
              <a:t></a:t>
            </a:r>
            <a:r>
              <a:rPr lang="en-US" sz="1300" dirty="0">
                <a:solidFill>
                  <a:schemeClr val="bg1"/>
                </a:solidFill>
              </a:rPr>
              <a:t>  J.M. CANTY INTL. ASIA | PHUKET THAILAND | +66 83 9689548 </a:t>
            </a:r>
          </a:p>
        </p:txBody>
      </p:sp>
      <p:sp>
        <p:nvSpPr>
          <p:cNvPr id="33" name="Content Placeholder 2">
            <a:extLst>
              <a:ext uri="{FF2B5EF4-FFF2-40B4-BE49-F238E27FC236}">
                <a16:creationId xmlns:a16="http://schemas.microsoft.com/office/drawing/2014/main" id="{D0ECA705-96F4-41B8-A145-A0CAFA58A7C7}"/>
              </a:ext>
            </a:extLst>
          </p:cNvPr>
          <p:cNvSpPr txBox="1">
            <a:spLocks/>
          </p:cNvSpPr>
          <p:nvPr/>
        </p:nvSpPr>
        <p:spPr>
          <a:xfrm>
            <a:off x="685800" y="1910748"/>
            <a:ext cx="7772400" cy="1150907"/>
          </a:xfrm>
          <a:prstGeom prst="rect">
            <a:avLst/>
          </a:prstGeom>
        </p:spPr>
        <p:txBody>
          <a:bodyPr>
            <a:normAutofit/>
          </a:bodyPr>
          <a:lstStyle>
            <a:lvl1pPr marL="68580" indent="-68580" algn="l" defTabSz="685800" rtl="0" eaLnBrk="1" latinLnBrk="0" hangingPunct="1">
              <a:lnSpc>
                <a:spcPct val="11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100000"/>
              </a:lnSpc>
              <a:spcBef>
                <a:spcPts val="150"/>
              </a:spcBef>
              <a:spcAft>
                <a:spcPts val="300"/>
              </a:spcAft>
              <a:buClrTx/>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100000"/>
              </a:lnSpc>
              <a:spcBef>
                <a:spcPts val="150"/>
              </a:spcBef>
              <a:spcAft>
                <a:spcPts val="300"/>
              </a:spcAft>
              <a:buClrTx/>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100000"/>
              </a:lnSpc>
              <a:spcBef>
                <a:spcPts val="150"/>
              </a:spcBef>
              <a:spcAft>
                <a:spcPts val="300"/>
              </a:spcAft>
              <a:buClrTx/>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100000"/>
              </a:lnSpc>
              <a:spcBef>
                <a:spcPts val="150"/>
              </a:spcBef>
              <a:spcAft>
                <a:spcPts val="300"/>
              </a:spcAft>
              <a:buClrTx/>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a:buFont typeface="Wingdings" panose="05000000000000000000" pitchFamily="2" charset="2"/>
              <a:buChar char="§"/>
              <a:defRPr/>
            </a:pPr>
            <a:r>
              <a:rPr lang="en-US" sz="1800" dirty="0"/>
              <a:t>WFI delivered through plastic tubing via peristaltic pumps run the risk of contamination through internal tube spallation</a:t>
            </a:r>
          </a:p>
          <a:p>
            <a:pPr>
              <a:buFont typeface="Wingdings" panose="05000000000000000000" pitchFamily="2" charset="2"/>
              <a:buChar char="§"/>
              <a:defRPr/>
            </a:pPr>
            <a:r>
              <a:rPr lang="en-US" sz="1800" dirty="0"/>
              <a:t>Need for continuous monitoring</a:t>
            </a:r>
          </a:p>
        </p:txBody>
      </p:sp>
      <p:pic>
        <p:nvPicPr>
          <p:cNvPr id="7" name="Picture 6">
            <a:extLst>
              <a:ext uri="{FF2B5EF4-FFF2-40B4-BE49-F238E27FC236}">
                <a16:creationId xmlns:a16="http://schemas.microsoft.com/office/drawing/2014/main" id="{C684AE1C-8382-4256-9B74-231E8CCCA0A9}"/>
              </a:ext>
            </a:extLst>
          </p:cNvPr>
          <p:cNvPicPr>
            <a:picLocks noChangeAspect="1"/>
          </p:cNvPicPr>
          <p:nvPr/>
        </p:nvPicPr>
        <p:blipFill>
          <a:blip r:embed="rId4"/>
          <a:stretch>
            <a:fillRect/>
          </a:stretch>
        </p:blipFill>
        <p:spPr>
          <a:xfrm>
            <a:off x="431149" y="3090117"/>
            <a:ext cx="2590462" cy="3262749"/>
          </a:xfrm>
          <a:prstGeom prst="rect">
            <a:avLst/>
          </a:prstGeom>
        </p:spPr>
      </p:pic>
      <p:pic>
        <p:nvPicPr>
          <p:cNvPr id="41" name="Picture 40">
            <a:extLst>
              <a:ext uri="{FF2B5EF4-FFF2-40B4-BE49-F238E27FC236}">
                <a16:creationId xmlns:a16="http://schemas.microsoft.com/office/drawing/2014/main" id="{2F422208-F529-4EC0-B7E9-C65BB8855FE0}"/>
              </a:ext>
            </a:extLst>
          </p:cNvPr>
          <p:cNvPicPr>
            <a:picLocks noChangeAspect="1"/>
          </p:cNvPicPr>
          <p:nvPr/>
        </p:nvPicPr>
        <p:blipFill>
          <a:blip r:embed="rId5"/>
          <a:stretch>
            <a:fillRect/>
          </a:stretch>
        </p:blipFill>
        <p:spPr>
          <a:xfrm>
            <a:off x="3218637" y="3090117"/>
            <a:ext cx="5830391" cy="3262749"/>
          </a:xfrm>
          <a:prstGeom prst="rect">
            <a:avLst/>
          </a:prstGeom>
        </p:spPr>
      </p:pic>
    </p:spTree>
    <p:extLst>
      <p:ext uri="{BB962C8B-B14F-4D97-AF65-F5344CB8AC3E}">
        <p14:creationId xmlns:p14="http://schemas.microsoft.com/office/powerpoint/2010/main" val="3429341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CD71AC49-901B-487A-92D2-A0858E3268FA}"/>
              </a:ext>
            </a:extLst>
          </p:cNvPr>
          <p:cNvSpPr txBox="1">
            <a:spLocks noChangeArrowheads="1"/>
          </p:cNvSpPr>
          <p:nvPr/>
        </p:nvSpPr>
        <p:spPr>
          <a:xfrm>
            <a:off x="926259" y="1313565"/>
            <a:ext cx="7772400" cy="698924"/>
          </a:xfrm>
          <a:prstGeom prst="rect">
            <a:avLst/>
          </a:prstGeom>
        </p:spPr>
        <p:txBody>
          <a:bodyPr>
            <a:normAutofit/>
          </a:bodyPr>
          <a:lstStyle>
            <a:defPPr>
              <a:defRPr lang="en-US"/>
            </a:defPPr>
            <a:lvl1pPr defTabSz="685800">
              <a:lnSpc>
                <a:spcPct val="90000"/>
              </a:lnSpc>
              <a:spcBef>
                <a:spcPct val="0"/>
              </a:spcBef>
              <a:buNone/>
              <a:defRPr sz="3200" spc="-38" baseline="0">
                <a:solidFill>
                  <a:schemeClr val="tx1">
                    <a:lumMod val="75000"/>
                    <a:lumOff val="25000"/>
                  </a:schemeClr>
                </a:solidFill>
                <a:latin typeface="+mj-lt"/>
                <a:ea typeface="+mj-ea"/>
                <a:cs typeface="+mj-cs"/>
              </a:defRPr>
            </a:lvl1pPr>
          </a:lstStyle>
          <a:p>
            <a:r>
              <a:rPr lang="en-US" sz="3600" dirty="0"/>
              <a:t>Tube Spallation – Case Study</a:t>
            </a:r>
          </a:p>
        </p:txBody>
      </p:sp>
      <p:sp>
        <p:nvSpPr>
          <p:cNvPr id="21510" name="TextBox 1">
            <a:extLst>
              <a:ext uri="{FF2B5EF4-FFF2-40B4-BE49-F238E27FC236}">
                <a16:creationId xmlns:a16="http://schemas.microsoft.com/office/drawing/2014/main" id="{A45AC694-7FFE-40F0-A8AF-5D23C53CE3B8}"/>
              </a:ext>
            </a:extLst>
          </p:cNvPr>
          <p:cNvSpPr txBox="1">
            <a:spLocks noChangeArrowheads="1"/>
          </p:cNvSpPr>
          <p:nvPr/>
        </p:nvSpPr>
        <p:spPr bwMode="auto">
          <a:xfrm>
            <a:off x="451991" y="1870912"/>
            <a:ext cx="5533292" cy="117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IE" altLang="en-US" sz="1477" dirty="0"/>
          </a:p>
          <a:p>
            <a:pPr eaLnBrk="1" hangingPunct="1">
              <a:spcBef>
                <a:spcPct val="0"/>
              </a:spcBef>
              <a:buFontTx/>
              <a:buNone/>
            </a:pPr>
            <a:endParaRPr lang="en-IE" altLang="en-US" sz="1846" dirty="0"/>
          </a:p>
          <a:p>
            <a:pPr eaLnBrk="1" hangingPunct="1">
              <a:spcBef>
                <a:spcPct val="0"/>
              </a:spcBef>
              <a:buFontTx/>
              <a:buNone/>
            </a:pPr>
            <a:endParaRPr lang="en-IE" altLang="en-US" sz="1846" dirty="0"/>
          </a:p>
          <a:p>
            <a:pPr eaLnBrk="1" hangingPunct="1">
              <a:spcBef>
                <a:spcPct val="0"/>
              </a:spcBef>
              <a:buFontTx/>
              <a:buNone/>
            </a:pPr>
            <a:endParaRPr lang="en-IE" altLang="en-US" sz="1846" dirty="0"/>
          </a:p>
        </p:txBody>
      </p:sp>
      <p:pic>
        <p:nvPicPr>
          <p:cNvPr id="18" name="Picture 17">
            <a:extLst>
              <a:ext uri="{FF2B5EF4-FFF2-40B4-BE49-F238E27FC236}">
                <a16:creationId xmlns:a16="http://schemas.microsoft.com/office/drawing/2014/main" id="{CB865013-E781-4E53-9BF4-A61FB5D2EF9E}"/>
              </a:ext>
            </a:extLst>
          </p:cNvPr>
          <p:cNvPicPr>
            <a:picLocks noChangeAspect="1"/>
          </p:cNvPicPr>
          <p:nvPr/>
        </p:nvPicPr>
        <p:blipFill>
          <a:blip r:embed="rId3"/>
          <a:stretch>
            <a:fillRect/>
          </a:stretch>
        </p:blipFill>
        <p:spPr>
          <a:xfrm>
            <a:off x="0" y="0"/>
            <a:ext cx="9144000" cy="1051560"/>
          </a:xfrm>
          <a:prstGeom prst="rect">
            <a:avLst/>
          </a:prstGeom>
        </p:spPr>
      </p:pic>
      <p:sp>
        <p:nvSpPr>
          <p:cNvPr id="19" name="TextBox 18">
            <a:extLst>
              <a:ext uri="{FF2B5EF4-FFF2-40B4-BE49-F238E27FC236}">
                <a16:creationId xmlns:a16="http://schemas.microsoft.com/office/drawing/2014/main" id="{E54989EE-E1E8-41A2-B2F0-A4B64CDF682C}"/>
              </a:ext>
            </a:extLst>
          </p:cNvPr>
          <p:cNvSpPr txBox="1"/>
          <p:nvPr/>
        </p:nvSpPr>
        <p:spPr>
          <a:xfrm>
            <a:off x="0" y="6381328"/>
            <a:ext cx="9144000" cy="507831"/>
          </a:xfrm>
          <a:prstGeom prst="rect">
            <a:avLst/>
          </a:prstGeom>
          <a:noFill/>
        </p:spPr>
        <p:txBody>
          <a:bodyPr wrap="square" rtlCol="0">
            <a:spAutoFit/>
          </a:bodyPr>
          <a:lstStyle/>
          <a:p>
            <a:r>
              <a:rPr lang="en-US" sz="1300" dirty="0">
                <a:solidFill>
                  <a:schemeClr val="bg1"/>
                </a:solidFill>
              </a:rPr>
              <a:t>J.M. CANTY INC. | BUFFALO NY | (716) 625-4227 </a:t>
            </a:r>
            <a:r>
              <a:rPr lang="en-US" sz="1300" dirty="0">
                <a:solidFill>
                  <a:schemeClr val="bg1"/>
                </a:solidFill>
                <a:sym typeface="Wingdings" panose="05000000000000000000" pitchFamily="2" charset="2"/>
              </a:rPr>
              <a:t></a:t>
            </a:r>
            <a:r>
              <a:rPr lang="en-US" sz="1300" dirty="0">
                <a:solidFill>
                  <a:schemeClr val="bg1"/>
                </a:solidFill>
              </a:rPr>
              <a:t> J.M. CANTY INTL. | DUBLIN, IRELAND | +353 (1) 882-9621 </a:t>
            </a:r>
            <a:r>
              <a:rPr lang="en-US" sz="1300" dirty="0">
                <a:solidFill>
                  <a:schemeClr val="bg1"/>
                </a:solidFill>
                <a:sym typeface="Wingdings" panose="05000000000000000000" pitchFamily="2" charset="2"/>
              </a:rPr>
              <a:t></a:t>
            </a:r>
            <a:r>
              <a:rPr lang="en-US" sz="1300" dirty="0">
                <a:solidFill>
                  <a:schemeClr val="bg1"/>
                </a:solidFill>
              </a:rPr>
              <a:t>  J.M. CANTY INTL. ASIA | PHUKET THAILAND | +66 83 9689548 </a:t>
            </a:r>
          </a:p>
        </p:txBody>
      </p:sp>
      <p:sp>
        <p:nvSpPr>
          <p:cNvPr id="33" name="Content Placeholder 2">
            <a:extLst>
              <a:ext uri="{FF2B5EF4-FFF2-40B4-BE49-F238E27FC236}">
                <a16:creationId xmlns:a16="http://schemas.microsoft.com/office/drawing/2014/main" id="{D0ECA705-96F4-41B8-A145-A0CAFA58A7C7}"/>
              </a:ext>
            </a:extLst>
          </p:cNvPr>
          <p:cNvSpPr txBox="1">
            <a:spLocks/>
          </p:cNvSpPr>
          <p:nvPr/>
        </p:nvSpPr>
        <p:spPr>
          <a:xfrm>
            <a:off x="685800" y="1910748"/>
            <a:ext cx="7772400" cy="1150907"/>
          </a:xfrm>
          <a:prstGeom prst="rect">
            <a:avLst/>
          </a:prstGeom>
        </p:spPr>
        <p:txBody>
          <a:bodyPr>
            <a:normAutofit/>
          </a:bodyPr>
          <a:lstStyle>
            <a:lvl1pPr marL="68580" indent="-68580" algn="l" defTabSz="685800" rtl="0" eaLnBrk="1" latinLnBrk="0" hangingPunct="1">
              <a:lnSpc>
                <a:spcPct val="11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100000"/>
              </a:lnSpc>
              <a:spcBef>
                <a:spcPts val="150"/>
              </a:spcBef>
              <a:spcAft>
                <a:spcPts val="300"/>
              </a:spcAft>
              <a:buClrTx/>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100000"/>
              </a:lnSpc>
              <a:spcBef>
                <a:spcPts val="150"/>
              </a:spcBef>
              <a:spcAft>
                <a:spcPts val="300"/>
              </a:spcAft>
              <a:buClrTx/>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100000"/>
              </a:lnSpc>
              <a:spcBef>
                <a:spcPts val="150"/>
              </a:spcBef>
              <a:spcAft>
                <a:spcPts val="300"/>
              </a:spcAft>
              <a:buClrTx/>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100000"/>
              </a:lnSpc>
              <a:spcBef>
                <a:spcPts val="150"/>
              </a:spcBef>
              <a:spcAft>
                <a:spcPts val="300"/>
              </a:spcAft>
              <a:buClrTx/>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a:buFont typeface="Wingdings" panose="05000000000000000000" pitchFamily="2" charset="2"/>
              <a:buChar char="§"/>
              <a:defRPr/>
            </a:pPr>
            <a:r>
              <a:rPr lang="en-US" sz="2400" dirty="0"/>
              <a:t>Trial to monitor tube spallation as contaminant PPML</a:t>
            </a:r>
          </a:p>
          <a:p>
            <a:pPr>
              <a:buFont typeface="Wingdings" panose="05000000000000000000" pitchFamily="2" charset="2"/>
              <a:buChar char="§"/>
              <a:defRPr/>
            </a:pPr>
            <a:r>
              <a:rPr lang="en-US" sz="2400" dirty="0"/>
              <a:t>Two tubing materials investigated</a:t>
            </a:r>
          </a:p>
        </p:txBody>
      </p:sp>
      <p:graphicFrame>
        <p:nvGraphicFramePr>
          <p:cNvPr id="9" name="Chart 8">
            <a:extLst>
              <a:ext uri="{FF2B5EF4-FFF2-40B4-BE49-F238E27FC236}">
                <a16:creationId xmlns:a16="http://schemas.microsoft.com/office/drawing/2014/main" id="{549742C5-B420-4C10-A140-9ED9E135C61A}"/>
              </a:ext>
            </a:extLst>
          </p:cNvPr>
          <p:cNvGraphicFramePr/>
          <p:nvPr>
            <p:extLst>
              <p:ext uri="{D42A27DB-BD31-4B8C-83A1-F6EECF244321}">
                <p14:modId xmlns:p14="http://schemas.microsoft.com/office/powerpoint/2010/main" val="2685532278"/>
              </p:ext>
            </p:extLst>
          </p:nvPr>
        </p:nvGraphicFramePr>
        <p:xfrm>
          <a:off x="1367644" y="2993581"/>
          <a:ext cx="6408712" cy="3083028"/>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7817CDC6-A4ED-40EE-9E02-3B1C16740B16}"/>
              </a:ext>
            </a:extLst>
          </p:cNvPr>
          <p:cNvSpPr txBox="1"/>
          <p:nvPr/>
        </p:nvSpPr>
        <p:spPr>
          <a:xfrm>
            <a:off x="2374059" y="6076609"/>
            <a:ext cx="4876800" cy="261610"/>
          </a:xfrm>
          <a:prstGeom prst="rect">
            <a:avLst/>
          </a:prstGeom>
          <a:noFill/>
        </p:spPr>
        <p:txBody>
          <a:bodyPr wrap="square" rtlCol="0">
            <a:spAutoFit/>
          </a:bodyPr>
          <a:lstStyle/>
          <a:p>
            <a:pPr algn="ctr"/>
            <a:r>
              <a:rPr lang="en-US" sz="1100" dirty="0"/>
              <a:t>Graph showing the PPML of Test 1 and Test 2 over 24 hour testing period</a:t>
            </a:r>
          </a:p>
        </p:txBody>
      </p:sp>
    </p:spTree>
    <p:extLst>
      <p:ext uri="{BB962C8B-B14F-4D97-AF65-F5344CB8AC3E}">
        <p14:creationId xmlns:p14="http://schemas.microsoft.com/office/powerpoint/2010/main" val="4088346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EA08754-74BF-44EA-94B8-913BD6F2605D}"/>
              </a:ext>
            </a:extLst>
          </p:cNvPr>
          <p:cNvPicPr>
            <a:picLocks noChangeAspect="1"/>
          </p:cNvPicPr>
          <p:nvPr/>
        </p:nvPicPr>
        <p:blipFill>
          <a:blip r:embed="rId3"/>
          <a:stretch>
            <a:fillRect/>
          </a:stretch>
        </p:blipFill>
        <p:spPr>
          <a:xfrm>
            <a:off x="5796339" y="4060539"/>
            <a:ext cx="3285329" cy="1838505"/>
          </a:xfrm>
          <a:prstGeom prst="rect">
            <a:avLst/>
          </a:prstGeom>
        </p:spPr>
      </p:pic>
      <p:sp>
        <p:nvSpPr>
          <p:cNvPr id="8" name="Rectangle 5">
            <a:extLst>
              <a:ext uri="{FF2B5EF4-FFF2-40B4-BE49-F238E27FC236}">
                <a16:creationId xmlns:a16="http://schemas.microsoft.com/office/drawing/2014/main" id="{CD71AC49-901B-487A-92D2-A0858E3268FA}"/>
              </a:ext>
            </a:extLst>
          </p:cNvPr>
          <p:cNvSpPr txBox="1">
            <a:spLocks noChangeArrowheads="1"/>
          </p:cNvSpPr>
          <p:nvPr/>
        </p:nvSpPr>
        <p:spPr>
          <a:xfrm>
            <a:off x="926259" y="1313565"/>
            <a:ext cx="7772400" cy="698924"/>
          </a:xfrm>
          <a:prstGeom prst="rect">
            <a:avLst/>
          </a:prstGeom>
        </p:spPr>
        <p:txBody>
          <a:bodyPr>
            <a:normAutofit/>
          </a:bodyPr>
          <a:lstStyle>
            <a:defPPr>
              <a:defRPr lang="en-US"/>
            </a:defPPr>
            <a:lvl1pPr defTabSz="685800">
              <a:lnSpc>
                <a:spcPct val="90000"/>
              </a:lnSpc>
              <a:spcBef>
                <a:spcPct val="0"/>
              </a:spcBef>
              <a:buNone/>
              <a:defRPr sz="3200" spc="-38" baseline="0">
                <a:solidFill>
                  <a:schemeClr val="tx1">
                    <a:lumMod val="75000"/>
                    <a:lumOff val="25000"/>
                  </a:schemeClr>
                </a:solidFill>
                <a:latin typeface="+mj-lt"/>
                <a:ea typeface="+mj-ea"/>
                <a:cs typeface="+mj-cs"/>
              </a:defRPr>
            </a:lvl1pPr>
          </a:lstStyle>
          <a:p>
            <a:r>
              <a:rPr lang="en-US" sz="3600" dirty="0"/>
              <a:t>Tube Spallation – Case Study</a:t>
            </a:r>
          </a:p>
        </p:txBody>
      </p:sp>
      <p:sp>
        <p:nvSpPr>
          <p:cNvPr id="21510" name="TextBox 1">
            <a:extLst>
              <a:ext uri="{FF2B5EF4-FFF2-40B4-BE49-F238E27FC236}">
                <a16:creationId xmlns:a16="http://schemas.microsoft.com/office/drawing/2014/main" id="{A45AC694-7FFE-40F0-A8AF-5D23C53CE3B8}"/>
              </a:ext>
            </a:extLst>
          </p:cNvPr>
          <p:cNvSpPr txBox="1">
            <a:spLocks noChangeArrowheads="1"/>
          </p:cNvSpPr>
          <p:nvPr/>
        </p:nvSpPr>
        <p:spPr bwMode="auto">
          <a:xfrm>
            <a:off x="451991" y="1870912"/>
            <a:ext cx="5533292" cy="117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IE" altLang="en-US" sz="1477" dirty="0"/>
          </a:p>
          <a:p>
            <a:pPr eaLnBrk="1" hangingPunct="1">
              <a:spcBef>
                <a:spcPct val="0"/>
              </a:spcBef>
              <a:buFontTx/>
              <a:buNone/>
            </a:pPr>
            <a:endParaRPr lang="en-IE" altLang="en-US" sz="1846" dirty="0"/>
          </a:p>
          <a:p>
            <a:pPr eaLnBrk="1" hangingPunct="1">
              <a:spcBef>
                <a:spcPct val="0"/>
              </a:spcBef>
              <a:buFontTx/>
              <a:buNone/>
            </a:pPr>
            <a:endParaRPr lang="en-IE" altLang="en-US" sz="1846" dirty="0"/>
          </a:p>
          <a:p>
            <a:pPr eaLnBrk="1" hangingPunct="1">
              <a:spcBef>
                <a:spcPct val="0"/>
              </a:spcBef>
              <a:buFontTx/>
              <a:buNone/>
            </a:pPr>
            <a:endParaRPr lang="en-IE" altLang="en-US" sz="1846" dirty="0"/>
          </a:p>
        </p:txBody>
      </p:sp>
      <p:pic>
        <p:nvPicPr>
          <p:cNvPr id="18" name="Picture 17">
            <a:extLst>
              <a:ext uri="{FF2B5EF4-FFF2-40B4-BE49-F238E27FC236}">
                <a16:creationId xmlns:a16="http://schemas.microsoft.com/office/drawing/2014/main" id="{CB865013-E781-4E53-9BF4-A61FB5D2EF9E}"/>
              </a:ext>
            </a:extLst>
          </p:cNvPr>
          <p:cNvPicPr>
            <a:picLocks noChangeAspect="1"/>
          </p:cNvPicPr>
          <p:nvPr/>
        </p:nvPicPr>
        <p:blipFill>
          <a:blip r:embed="rId4"/>
          <a:stretch>
            <a:fillRect/>
          </a:stretch>
        </p:blipFill>
        <p:spPr>
          <a:xfrm>
            <a:off x="0" y="0"/>
            <a:ext cx="9144000" cy="1051560"/>
          </a:xfrm>
          <a:prstGeom prst="rect">
            <a:avLst/>
          </a:prstGeom>
        </p:spPr>
      </p:pic>
      <p:sp>
        <p:nvSpPr>
          <p:cNvPr id="19" name="TextBox 18">
            <a:extLst>
              <a:ext uri="{FF2B5EF4-FFF2-40B4-BE49-F238E27FC236}">
                <a16:creationId xmlns:a16="http://schemas.microsoft.com/office/drawing/2014/main" id="{E54989EE-E1E8-41A2-B2F0-A4B64CDF682C}"/>
              </a:ext>
            </a:extLst>
          </p:cNvPr>
          <p:cNvSpPr txBox="1"/>
          <p:nvPr/>
        </p:nvSpPr>
        <p:spPr>
          <a:xfrm>
            <a:off x="0" y="6381328"/>
            <a:ext cx="9144000" cy="507831"/>
          </a:xfrm>
          <a:prstGeom prst="rect">
            <a:avLst/>
          </a:prstGeom>
          <a:noFill/>
        </p:spPr>
        <p:txBody>
          <a:bodyPr wrap="square" rtlCol="0">
            <a:spAutoFit/>
          </a:bodyPr>
          <a:lstStyle/>
          <a:p>
            <a:r>
              <a:rPr lang="en-US" sz="1300" dirty="0">
                <a:solidFill>
                  <a:schemeClr val="bg1"/>
                </a:solidFill>
              </a:rPr>
              <a:t>J.M. CANTY INC. | BUFFALO NY | (716) 625-4227 </a:t>
            </a:r>
            <a:r>
              <a:rPr lang="en-US" sz="1300" dirty="0">
                <a:solidFill>
                  <a:schemeClr val="bg1"/>
                </a:solidFill>
                <a:sym typeface="Wingdings" panose="05000000000000000000" pitchFamily="2" charset="2"/>
              </a:rPr>
              <a:t></a:t>
            </a:r>
            <a:r>
              <a:rPr lang="en-US" sz="1300" dirty="0">
                <a:solidFill>
                  <a:schemeClr val="bg1"/>
                </a:solidFill>
              </a:rPr>
              <a:t> J.M. CANTY INTL. | DUBLIN, IRELAND | +353 (1) 882-9621 </a:t>
            </a:r>
            <a:r>
              <a:rPr lang="en-US" sz="1300" dirty="0">
                <a:solidFill>
                  <a:schemeClr val="bg1"/>
                </a:solidFill>
                <a:sym typeface="Wingdings" panose="05000000000000000000" pitchFamily="2" charset="2"/>
              </a:rPr>
              <a:t></a:t>
            </a:r>
            <a:r>
              <a:rPr lang="en-US" sz="1300" dirty="0">
                <a:solidFill>
                  <a:schemeClr val="bg1"/>
                </a:solidFill>
              </a:rPr>
              <a:t>  J.M. CANTY INTL. ASIA | PHUKET THAILAND | +66 83 9689548 </a:t>
            </a:r>
          </a:p>
        </p:txBody>
      </p:sp>
      <p:sp>
        <p:nvSpPr>
          <p:cNvPr id="33" name="Content Placeholder 2">
            <a:extLst>
              <a:ext uri="{FF2B5EF4-FFF2-40B4-BE49-F238E27FC236}">
                <a16:creationId xmlns:a16="http://schemas.microsoft.com/office/drawing/2014/main" id="{D0ECA705-96F4-41B8-A145-A0CAFA58A7C7}"/>
              </a:ext>
            </a:extLst>
          </p:cNvPr>
          <p:cNvSpPr txBox="1">
            <a:spLocks/>
          </p:cNvSpPr>
          <p:nvPr/>
        </p:nvSpPr>
        <p:spPr>
          <a:xfrm>
            <a:off x="395535" y="2012489"/>
            <a:ext cx="5760641" cy="4110540"/>
          </a:xfrm>
          <a:prstGeom prst="rect">
            <a:avLst/>
          </a:prstGeom>
        </p:spPr>
        <p:txBody>
          <a:bodyPr>
            <a:normAutofit fontScale="85000" lnSpcReduction="20000"/>
          </a:bodyPr>
          <a:lstStyle>
            <a:lvl1pPr marL="68580" indent="-68580" algn="l" defTabSz="685800" rtl="0" eaLnBrk="1" latinLnBrk="0" hangingPunct="1">
              <a:lnSpc>
                <a:spcPct val="11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100000"/>
              </a:lnSpc>
              <a:spcBef>
                <a:spcPts val="150"/>
              </a:spcBef>
              <a:spcAft>
                <a:spcPts val="300"/>
              </a:spcAft>
              <a:buClrTx/>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100000"/>
              </a:lnSpc>
              <a:spcBef>
                <a:spcPts val="150"/>
              </a:spcBef>
              <a:spcAft>
                <a:spcPts val="300"/>
              </a:spcAft>
              <a:buClrTx/>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100000"/>
              </a:lnSpc>
              <a:spcBef>
                <a:spcPts val="150"/>
              </a:spcBef>
              <a:spcAft>
                <a:spcPts val="300"/>
              </a:spcAft>
              <a:buClrTx/>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100000"/>
              </a:lnSpc>
              <a:spcBef>
                <a:spcPts val="150"/>
              </a:spcBef>
              <a:spcAft>
                <a:spcPts val="300"/>
              </a:spcAft>
              <a:buClrTx/>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285750" indent="-285750">
              <a:buFont typeface="Arial" panose="020B0604020202020204" pitchFamily="34" charset="0"/>
              <a:buChar char="•"/>
            </a:pPr>
            <a:r>
              <a:rPr lang="en-US" sz="2000" dirty="0"/>
              <a:t>PPML data showed that spallation in Test 1 and Test 2 occurred at a constant rate</a:t>
            </a:r>
          </a:p>
          <a:p>
            <a:r>
              <a:rPr lang="en-US" sz="2000" dirty="0"/>
              <a:t>              - No increase in spallation over the 24-hour testing period</a:t>
            </a:r>
          </a:p>
          <a:p>
            <a:pPr marL="285750" indent="-285750">
              <a:buFont typeface="Arial" panose="020B0604020202020204" pitchFamily="34" charset="0"/>
              <a:buChar char="•"/>
            </a:pPr>
            <a:r>
              <a:rPr lang="en-US" sz="2000" dirty="0"/>
              <a:t>Number of spikes in PPML seen sporadically in both tests</a:t>
            </a:r>
          </a:p>
          <a:p>
            <a:pPr marL="285750" indent="-285750">
              <a:buFont typeface="Arial" panose="020B0604020202020204" pitchFamily="34" charset="0"/>
              <a:buChar char="•"/>
            </a:pPr>
            <a:r>
              <a:rPr lang="en-US" sz="2000" dirty="0"/>
              <a:t>Cumulative PPML data showed almost double the quantity of spalled particles in Test 2 than in Test 1</a:t>
            </a:r>
          </a:p>
          <a:p>
            <a:pPr marL="285750" indent="-285750">
              <a:buFont typeface="Arial" panose="020B0604020202020204" pitchFamily="34" charset="0"/>
              <a:buChar char="•"/>
            </a:pPr>
            <a:r>
              <a:rPr lang="en-US" sz="2000" dirty="0"/>
              <a:t>Dv50 data showed that particles spalled in Test 2 were generally larger than in Test 1</a:t>
            </a:r>
          </a:p>
          <a:p>
            <a:pPr marL="285750" indent="-285750">
              <a:buFont typeface="Arial" panose="020B0604020202020204" pitchFamily="34" charset="0"/>
              <a:buChar char="•"/>
            </a:pPr>
            <a:r>
              <a:rPr lang="en-US" sz="2000" dirty="0"/>
              <a:t>Results were consistent with tubing specification in that tubing in Test 1 was of higher grade than tubing in Test 2</a:t>
            </a:r>
          </a:p>
        </p:txBody>
      </p:sp>
      <p:pic>
        <p:nvPicPr>
          <p:cNvPr id="12" name="Picture 11">
            <a:extLst>
              <a:ext uri="{FF2B5EF4-FFF2-40B4-BE49-F238E27FC236}">
                <a16:creationId xmlns:a16="http://schemas.microsoft.com/office/drawing/2014/main" id="{02A79B94-8C2D-4850-A807-16BD8508FCE9}"/>
              </a:ext>
            </a:extLst>
          </p:cNvPr>
          <p:cNvPicPr>
            <a:picLocks noChangeAspect="1"/>
          </p:cNvPicPr>
          <p:nvPr/>
        </p:nvPicPr>
        <p:blipFill>
          <a:blip r:embed="rId5"/>
          <a:stretch>
            <a:fillRect/>
          </a:stretch>
        </p:blipFill>
        <p:spPr>
          <a:xfrm>
            <a:off x="5904576" y="2340291"/>
            <a:ext cx="3068854" cy="1479106"/>
          </a:xfrm>
          <a:prstGeom prst="rect">
            <a:avLst/>
          </a:prstGeom>
        </p:spPr>
      </p:pic>
    </p:spTree>
    <p:extLst>
      <p:ext uri="{BB962C8B-B14F-4D97-AF65-F5344CB8AC3E}">
        <p14:creationId xmlns:p14="http://schemas.microsoft.com/office/powerpoint/2010/main" val="1320675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04247-5AF3-4775-86F4-41B01D0CD44A}"/>
              </a:ext>
            </a:extLst>
          </p:cNvPr>
          <p:cNvSpPr>
            <a:spLocks noGrp="1"/>
          </p:cNvSpPr>
          <p:nvPr>
            <p:ph type="title"/>
          </p:nvPr>
        </p:nvSpPr>
        <p:spPr>
          <a:xfrm>
            <a:off x="822960" y="286604"/>
            <a:ext cx="7543800" cy="1630228"/>
          </a:xfrm>
        </p:spPr>
        <p:txBody>
          <a:bodyPr>
            <a:normAutofit/>
          </a:bodyPr>
          <a:lstStyle/>
          <a:p>
            <a:pPr>
              <a:defRPr/>
            </a:pPr>
            <a:r>
              <a:rPr lang="en-US" sz="3200" dirty="0"/>
              <a:t>What is Water for Injection</a:t>
            </a:r>
          </a:p>
        </p:txBody>
      </p:sp>
      <p:sp>
        <p:nvSpPr>
          <p:cNvPr id="3" name="Content Placeholder 2">
            <a:extLst>
              <a:ext uri="{FF2B5EF4-FFF2-40B4-BE49-F238E27FC236}">
                <a16:creationId xmlns:a16="http://schemas.microsoft.com/office/drawing/2014/main" id="{B0A50973-488C-4E3C-9C20-A298CA55BD42}"/>
              </a:ext>
            </a:extLst>
          </p:cNvPr>
          <p:cNvSpPr>
            <a:spLocks noGrp="1"/>
          </p:cNvSpPr>
          <p:nvPr>
            <p:ph idx="1"/>
          </p:nvPr>
        </p:nvSpPr>
        <p:spPr>
          <a:xfrm>
            <a:off x="457200" y="1737361"/>
            <a:ext cx="8229600" cy="4643967"/>
          </a:xfrm>
        </p:spPr>
        <p:txBody>
          <a:bodyPr>
            <a:normAutofit/>
          </a:bodyPr>
          <a:lstStyle/>
          <a:p>
            <a:pPr>
              <a:defRPr/>
            </a:pPr>
            <a:endParaRPr lang="en-US" sz="1400" dirty="0"/>
          </a:p>
          <a:p>
            <a:pPr>
              <a:buFont typeface="Wingdings" panose="05000000000000000000" pitchFamily="2" charset="2"/>
              <a:buChar char="§"/>
              <a:defRPr/>
            </a:pPr>
            <a:r>
              <a:rPr lang="en-US" sz="2400" dirty="0"/>
              <a:t>Water for Injection is a solute-free, extremely high quality preparation of distilled water.</a:t>
            </a:r>
          </a:p>
          <a:p>
            <a:pPr>
              <a:buFont typeface="Wingdings" panose="05000000000000000000" pitchFamily="2" charset="2"/>
              <a:buChar char="§"/>
              <a:defRPr/>
            </a:pPr>
            <a:r>
              <a:rPr lang="en-US" sz="2400" dirty="0"/>
              <a:t>Sterilized and used for parenteral drug administration or used in pharmaceutical manufacturing with sterilization carried out downstream.</a:t>
            </a:r>
          </a:p>
          <a:p>
            <a:pPr>
              <a:buFont typeface="Wingdings" panose="05000000000000000000" pitchFamily="2" charset="2"/>
              <a:buChar char="§"/>
              <a:defRPr/>
            </a:pPr>
            <a:r>
              <a:rPr lang="en-US" sz="2400" dirty="0"/>
              <a:t>Subject to USP 788 to prevent undesired immune responses to subvisible particulate in patients. </a:t>
            </a:r>
          </a:p>
        </p:txBody>
      </p:sp>
      <p:pic>
        <p:nvPicPr>
          <p:cNvPr id="4" name="Picture 3">
            <a:extLst>
              <a:ext uri="{FF2B5EF4-FFF2-40B4-BE49-F238E27FC236}">
                <a16:creationId xmlns:a16="http://schemas.microsoft.com/office/drawing/2014/main" id="{8634D0B6-A606-4AD0-8227-7D30E301477A}"/>
              </a:ext>
            </a:extLst>
          </p:cNvPr>
          <p:cNvPicPr>
            <a:picLocks noChangeAspect="1"/>
          </p:cNvPicPr>
          <p:nvPr/>
        </p:nvPicPr>
        <p:blipFill>
          <a:blip r:embed="rId3"/>
          <a:stretch>
            <a:fillRect/>
          </a:stretch>
        </p:blipFill>
        <p:spPr>
          <a:xfrm>
            <a:off x="0" y="0"/>
            <a:ext cx="9144000" cy="1051560"/>
          </a:xfrm>
          <a:prstGeom prst="rect">
            <a:avLst/>
          </a:prstGeom>
        </p:spPr>
      </p:pic>
      <p:sp>
        <p:nvSpPr>
          <p:cNvPr id="7" name="TextBox 6">
            <a:extLst>
              <a:ext uri="{FF2B5EF4-FFF2-40B4-BE49-F238E27FC236}">
                <a16:creationId xmlns:a16="http://schemas.microsoft.com/office/drawing/2014/main" id="{3656B4B3-00A6-4BFA-BB56-9AA35CA73BD8}"/>
              </a:ext>
            </a:extLst>
          </p:cNvPr>
          <p:cNvSpPr txBox="1"/>
          <p:nvPr/>
        </p:nvSpPr>
        <p:spPr>
          <a:xfrm>
            <a:off x="0" y="6381328"/>
            <a:ext cx="9144000" cy="507831"/>
          </a:xfrm>
          <a:prstGeom prst="rect">
            <a:avLst/>
          </a:prstGeom>
          <a:noFill/>
        </p:spPr>
        <p:txBody>
          <a:bodyPr wrap="square" rtlCol="0">
            <a:spAutoFit/>
          </a:bodyPr>
          <a:lstStyle/>
          <a:p>
            <a:r>
              <a:rPr lang="en-US" sz="1300" dirty="0">
                <a:solidFill>
                  <a:schemeClr val="bg1"/>
                </a:solidFill>
              </a:rPr>
              <a:t>J.M. CANTY INC. | BUFFALO NY | (716) 625-4227 </a:t>
            </a:r>
            <a:r>
              <a:rPr lang="en-US" sz="1300" dirty="0">
                <a:solidFill>
                  <a:schemeClr val="bg1"/>
                </a:solidFill>
                <a:sym typeface="Wingdings" panose="05000000000000000000" pitchFamily="2" charset="2"/>
              </a:rPr>
              <a:t></a:t>
            </a:r>
            <a:r>
              <a:rPr lang="en-US" sz="1300" dirty="0">
                <a:solidFill>
                  <a:schemeClr val="bg1"/>
                </a:solidFill>
              </a:rPr>
              <a:t> J.M. CANTY INTL. | DUBLIN, IRELAND | +353 (1) 882-9621 </a:t>
            </a:r>
            <a:r>
              <a:rPr lang="en-US" sz="1300" dirty="0">
                <a:solidFill>
                  <a:schemeClr val="bg1"/>
                </a:solidFill>
                <a:sym typeface="Wingdings" panose="05000000000000000000" pitchFamily="2" charset="2"/>
              </a:rPr>
              <a:t></a:t>
            </a:r>
            <a:r>
              <a:rPr lang="en-US" sz="1300" dirty="0">
                <a:solidFill>
                  <a:schemeClr val="bg1"/>
                </a:solidFill>
              </a:rPr>
              <a:t>  J.M. CANTY INTL. ASIA | PHUKET THAILAND | +66 83 9689548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E8579D0-750B-4C97-BC57-90F618F7CD7E}"/>
              </a:ext>
            </a:extLst>
          </p:cNvPr>
          <p:cNvPicPr>
            <a:picLocks noChangeAspect="1"/>
          </p:cNvPicPr>
          <p:nvPr/>
        </p:nvPicPr>
        <p:blipFill rotWithShape="1">
          <a:blip r:embed="rId3"/>
          <a:srcRect l="12319"/>
          <a:stretch/>
        </p:blipFill>
        <p:spPr>
          <a:xfrm>
            <a:off x="1488215" y="3645024"/>
            <a:ext cx="1836747" cy="2451458"/>
          </a:xfrm>
          <a:prstGeom prst="rect">
            <a:avLst/>
          </a:prstGeom>
        </p:spPr>
      </p:pic>
      <p:sp>
        <p:nvSpPr>
          <p:cNvPr id="2" name="Title 1">
            <a:extLst>
              <a:ext uri="{FF2B5EF4-FFF2-40B4-BE49-F238E27FC236}">
                <a16:creationId xmlns:a16="http://schemas.microsoft.com/office/drawing/2014/main" id="{27F04247-5AF3-4775-86F4-41B01D0CD44A}"/>
              </a:ext>
            </a:extLst>
          </p:cNvPr>
          <p:cNvSpPr>
            <a:spLocks noGrp="1"/>
          </p:cNvSpPr>
          <p:nvPr>
            <p:ph type="title"/>
          </p:nvPr>
        </p:nvSpPr>
        <p:spPr>
          <a:xfrm>
            <a:off x="822960" y="286604"/>
            <a:ext cx="7543800" cy="1630228"/>
          </a:xfrm>
        </p:spPr>
        <p:txBody>
          <a:bodyPr>
            <a:normAutofit/>
          </a:bodyPr>
          <a:lstStyle/>
          <a:p>
            <a:pPr>
              <a:defRPr/>
            </a:pPr>
            <a:r>
              <a:rPr lang="en-US" sz="3200" dirty="0"/>
              <a:t>Water for Injection Preparation</a:t>
            </a:r>
          </a:p>
        </p:txBody>
      </p:sp>
      <p:sp>
        <p:nvSpPr>
          <p:cNvPr id="3" name="Content Placeholder 2">
            <a:extLst>
              <a:ext uri="{FF2B5EF4-FFF2-40B4-BE49-F238E27FC236}">
                <a16:creationId xmlns:a16="http://schemas.microsoft.com/office/drawing/2014/main" id="{B0A50973-488C-4E3C-9C20-A298CA55BD42}"/>
              </a:ext>
            </a:extLst>
          </p:cNvPr>
          <p:cNvSpPr>
            <a:spLocks noGrp="1"/>
          </p:cNvSpPr>
          <p:nvPr>
            <p:ph idx="1"/>
          </p:nvPr>
        </p:nvSpPr>
        <p:spPr>
          <a:xfrm>
            <a:off x="457200" y="1737361"/>
            <a:ext cx="8229600" cy="4643967"/>
          </a:xfrm>
        </p:spPr>
        <p:txBody>
          <a:bodyPr>
            <a:normAutofit/>
          </a:bodyPr>
          <a:lstStyle/>
          <a:p>
            <a:pPr>
              <a:defRPr/>
            </a:pPr>
            <a:endParaRPr lang="en-US" sz="1400" dirty="0"/>
          </a:p>
          <a:p>
            <a:pPr>
              <a:buFont typeface="Wingdings" panose="05000000000000000000" pitchFamily="2" charset="2"/>
              <a:buChar char="§"/>
              <a:defRPr/>
            </a:pPr>
            <a:r>
              <a:rPr lang="en-US" sz="2400" dirty="0"/>
              <a:t>WFI is typically prepared by Distillation or Reverse Osmosis.</a:t>
            </a:r>
          </a:p>
        </p:txBody>
      </p:sp>
      <p:pic>
        <p:nvPicPr>
          <p:cNvPr id="4" name="Picture 3">
            <a:extLst>
              <a:ext uri="{FF2B5EF4-FFF2-40B4-BE49-F238E27FC236}">
                <a16:creationId xmlns:a16="http://schemas.microsoft.com/office/drawing/2014/main" id="{8634D0B6-A606-4AD0-8227-7D30E301477A}"/>
              </a:ext>
            </a:extLst>
          </p:cNvPr>
          <p:cNvPicPr>
            <a:picLocks noChangeAspect="1"/>
          </p:cNvPicPr>
          <p:nvPr/>
        </p:nvPicPr>
        <p:blipFill>
          <a:blip r:embed="rId4"/>
          <a:stretch>
            <a:fillRect/>
          </a:stretch>
        </p:blipFill>
        <p:spPr>
          <a:xfrm>
            <a:off x="0" y="0"/>
            <a:ext cx="9144000" cy="1051560"/>
          </a:xfrm>
          <a:prstGeom prst="rect">
            <a:avLst/>
          </a:prstGeom>
        </p:spPr>
      </p:pic>
      <p:sp>
        <p:nvSpPr>
          <p:cNvPr id="7" name="TextBox 6">
            <a:extLst>
              <a:ext uri="{FF2B5EF4-FFF2-40B4-BE49-F238E27FC236}">
                <a16:creationId xmlns:a16="http://schemas.microsoft.com/office/drawing/2014/main" id="{3656B4B3-00A6-4BFA-BB56-9AA35CA73BD8}"/>
              </a:ext>
            </a:extLst>
          </p:cNvPr>
          <p:cNvSpPr txBox="1"/>
          <p:nvPr/>
        </p:nvSpPr>
        <p:spPr>
          <a:xfrm>
            <a:off x="0" y="6381328"/>
            <a:ext cx="9144000" cy="507831"/>
          </a:xfrm>
          <a:prstGeom prst="rect">
            <a:avLst/>
          </a:prstGeom>
          <a:noFill/>
        </p:spPr>
        <p:txBody>
          <a:bodyPr wrap="square" rtlCol="0">
            <a:spAutoFit/>
          </a:bodyPr>
          <a:lstStyle/>
          <a:p>
            <a:r>
              <a:rPr lang="en-US" sz="1300" dirty="0">
                <a:solidFill>
                  <a:schemeClr val="bg1"/>
                </a:solidFill>
              </a:rPr>
              <a:t>J.M. CANTY INC. | BUFFALO NY | (716) 625-4227 </a:t>
            </a:r>
            <a:r>
              <a:rPr lang="en-US" sz="1300" dirty="0">
                <a:solidFill>
                  <a:schemeClr val="bg1"/>
                </a:solidFill>
                <a:sym typeface="Wingdings" panose="05000000000000000000" pitchFamily="2" charset="2"/>
              </a:rPr>
              <a:t></a:t>
            </a:r>
            <a:r>
              <a:rPr lang="en-US" sz="1300" dirty="0">
                <a:solidFill>
                  <a:schemeClr val="bg1"/>
                </a:solidFill>
              </a:rPr>
              <a:t> J.M. CANTY INTL. | DUBLIN, IRELAND | +353 (1) 882-9621 </a:t>
            </a:r>
            <a:r>
              <a:rPr lang="en-US" sz="1300" dirty="0">
                <a:solidFill>
                  <a:schemeClr val="bg1"/>
                </a:solidFill>
                <a:sym typeface="Wingdings" panose="05000000000000000000" pitchFamily="2" charset="2"/>
              </a:rPr>
              <a:t></a:t>
            </a:r>
            <a:r>
              <a:rPr lang="en-US" sz="1300" dirty="0">
                <a:solidFill>
                  <a:schemeClr val="bg1"/>
                </a:solidFill>
              </a:rPr>
              <a:t>  J.M. CANTY INTL. ASIA | PHUKET THAILAND | +66 83 9689548 </a:t>
            </a:r>
          </a:p>
        </p:txBody>
      </p:sp>
      <p:pic>
        <p:nvPicPr>
          <p:cNvPr id="1028" name="Picture 4" descr="How Reverse Osmosis Works | ESP Water Products">
            <a:extLst>
              <a:ext uri="{FF2B5EF4-FFF2-40B4-BE49-F238E27FC236}">
                <a16:creationId xmlns:a16="http://schemas.microsoft.com/office/drawing/2014/main" id="{7A09EEDF-8C9B-473E-AE71-5456970E7D8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182" t="14067" r="2751" b="3478"/>
          <a:stretch/>
        </p:blipFill>
        <p:spPr bwMode="auto">
          <a:xfrm>
            <a:off x="4355977" y="3443606"/>
            <a:ext cx="3146212" cy="2787497"/>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3269A740-920B-468B-8073-D7E4BF937BD1}"/>
              </a:ext>
            </a:extLst>
          </p:cNvPr>
          <p:cNvSpPr txBox="1">
            <a:spLocks/>
          </p:cNvSpPr>
          <p:nvPr/>
        </p:nvSpPr>
        <p:spPr>
          <a:xfrm>
            <a:off x="1054871" y="3101771"/>
            <a:ext cx="2016224" cy="516814"/>
          </a:xfrm>
          <a:prstGeom prst="rect">
            <a:avLst/>
          </a:prstGeom>
        </p:spPr>
        <p:txBody>
          <a:bodyPr vert="horz" lIns="0" tIns="45720" rIns="0" bIns="45720" rtlCol="0">
            <a:normAutofit/>
          </a:bodyPr>
          <a:lstStyle>
            <a:lvl1pPr marL="68580" indent="-68580" algn="l" defTabSz="685800" rtl="0" eaLnBrk="1" latinLnBrk="0" hangingPunct="1">
              <a:lnSpc>
                <a:spcPct val="11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100000"/>
              </a:lnSpc>
              <a:spcBef>
                <a:spcPts val="150"/>
              </a:spcBef>
              <a:spcAft>
                <a:spcPts val="300"/>
              </a:spcAft>
              <a:buClrTx/>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100000"/>
              </a:lnSpc>
              <a:spcBef>
                <a:spcPts val="150"/>
              </a:spcBef>
              <a:spcAft>
                <a:spcPts val="300"/>
              </a:spcAft>
              <a:buClrTx/>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100000"/>
              </a:lnSpc>
              <a:spcBef>
                <a:spcPts val="150"/>
              </a:spcBef>
              <a:spcAft>
                <a:spcPts val="300"/>
              </a:spcAft>
              <a:buClrTx/>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100000"/>
              </a:lnSpc>
              <a:spcBef>
                <a:spcPts val="150"/>
              </a:spcBef>
              <a:spcAft>
                <a:spcPts val="300"/>
              </a:spcAft>
              <a:buClrTx/>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0" indent="0" algn="ctr">
              <a:buNone/>
              <a:defRPr/>
            </a:pPr>
            <a:r>
              <a:rPr lang="en-US" sz="2400" b="1" dirty="0"/>
              <a:t>Distillation</a:t>
            </a:r>
          </a:p>
        </p:txBody>
      </p:sp>
      <p:sp>
        <p:nvSpPr>
          <p:cNvPr id="12" name="Content Placeholder 2">
            <a:extLst>
              <a:ext uri="{FF2B5EF4-FFF2-40B4-BE49-F238E27FC236}">
                <a16:creationId xmlns:a16="http://schemas.microsoft.com/office/drawing/2014/main" id="{AEA2E812-F67B-4045-B709-4B77E835600C}"/>
              </a:ext>
            </a:extLst>
          </p:cNvPr>
          <p:cNvSpPr txBox="1">
            <a:spLocks/>
          </p:cNvSpPr>
          <p:nvPr/>
        </p:nvSpPr>
        <p:spPr>
          <a:xfrm>
            <a:off x="4611096" y="3101771"/>
            <a:ext cx="2687600" cy="516814"/>
          </a:xfrm>
          <a:prstGeom prst="rect">
            <a:avLst/>
          </a:prstGeom>
        </p:spPr>
        <p:txBody>
          <a:bodyPr vert="horz" lIns="0" tIns="45720" rIns="0" bIns="45720" rtlCol="0">
            <a:normAutofit/>
          </a:bodyPr>
          <a:lstStyle>
            <a:lvl1pPr marL="68580" indent="-68580" algn="l" defTabSz="685800" rtl="0" eaLnBrk="1" latinLnBrk="0" hangingPunct="1">
              <a:lnSpc>
                <a:spcPct val="11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100000"/>
              </a:lnSpc>
              <a:spcBef>
                <a:spcPts val="150"/>
              </a:spcBef>
              <a:spcAft>
                <a:spcPts val="300"/>
              </a:spcAft>
              <a:buClrTx/>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100000"/>
              </a:lnSpc>
              <a:spcBef>
                <a:spcPts val="150"/>
              </a:spcBef>
              <a:spcAft>
                <a:spcPts val="300"/>
              </a:spcAft>
              <a:buClrTx/>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100000"/>
              </a:lnSpc>
              <a:spcBef>
                <a:spcPts val="150"/>
              </a:spcBef>
              <a:spcAft>
                <a:spcPts val="300"/>
              </a:spcAft>
              <a:buClrTx/>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100000"/>
              </a:lnSpc>
              <a:spcBef>
                <a:spcPts val="150"/>
              </a:spcBef>
              <a:spcAft>
                <a:spcPts val="300"/>
              </a:spcAft>
              <a:buClrTx/>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0" indent="0" algn="ctr">
              <a:buNone/>
              <a:defRPr/>
            </a:pPr>
            <a:r>
              <a:rPr lang="en-US" sz="2400" b="1" dirty="0"/>
              <a:t>Reverse Osmosis</a:t>
            </a:r>
          </a:p>
        </p:txBody>
      </p:sp>
    </p:spTree>
    <p:extLst>
      <p:ext uri="{BB962C8B-B14F-4D97-AF65-F5344CB8AC3E}">
        <p14:creationId xmlns:p14="http://schemas.microsoft.com/office/powerpoint/2010/main" val="1404853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04247-5AF3-4775-86F4-41B01D0CD44A}"/>
              </a:ext>
            </a:extLst>
          </p:cNvPr>
          <p:cNvSpPr>
            <a:spLocks noGrp="1"/>
          </p:cNvSpPr>
          <p:nvPr>
            <p:ph type="title"/>
          </p:nvPr>
        </p:nvSpPr>
        <p:spPr>
          <a:xfrm>
            <a:off x="822960" y="286604"/>
            <a:ext cx="7543800" cy="1630228"/>
          </a:xfrm>
        </p:spPr>
        <p:txBody>
          <a:bodyPr>
            <a:normAutofit/>
          </a:bodyPr>
          <a:lstStyle/>
          <a:p>
            <a:pPr>
              <a:defRPr/>
            </a:pPr>
            <a:r>
              <a:rPr lang="en-US" sz="3200" dirty="0"/>
              <a:t>Water for Injection Applications</a:t>
            </a:r>
          </a:p>
        </p:txBody>
      </p:sp>
      <p:sp>
        <p:nvSpPr>
          <p:cNvPr id="3" name="Content Placeholder 2">
            <a:extLst>
              <a:ext uri="{FF2B5EF4-FFF2-40B4-BE49-F238E27FC236}">
                <a16:creationId xmlns:a16="http://schemas.microsoft.com/office/drawing/2014/main" id="{B0A50973-488C-4E3C-9C20-A298CA55BD42}"/>
              </a:ext>
            </a:extLst>
          </p:cNvPr>
          <p:cNvSpPr>
            <a:spLocks noGrp="1"/>
          </p:cNvSpPr>
          <p:nvPr>
            <p:ph idx="1"/>
          </p:nvPr>
        </p:nvSpPr>
        <p:spPr>
          <a:xfrm>
            <a:off x="457200" y="1737361"/>
            <a:ext cx="5554960" cy="4643967"/>
          </a:xfrm>
        </p:spPr>
        <p:txBody>
          <a:bodyPr>
            <a:normAutofit/>
          </a:bodyPr>
          <a:lstStyle/>
          <a:p>
            <a:pPr>
              <a:defRPr/>
            </a:pPr>
            <a:endParaRPr lang="en-US" sz="1200" dirty="0"/>
          </a:p>
          <a:p>
            <a:pPr>
              <a:buFont typeface="Wingdings" panose="05000000000000000000" pitchFamily="2" charset="2"/>
              <a:buChar char="§"/>
              <a:defRPr/>
            </a:pPr>
            <a:r>
              <a:rPr lang="en-US" sz="2000" dirty="0"/>
              <a:t> Sterilized WFI is used in the formulation of intravenously delivered drugs that require dilution or dissolution in an aqueous medium.</a:t>
            </a:r>
          </a:p>
          <a:p>
            <a:pPr marL="0" indent="0">
              <a:buNone/>
              <a:defRPr/>
            </a:pPr>
            <a:endParaRPr lang="en-US" sz="2000" dirty="0"/>
          </a:p>
          <a:p>
            <a:pPr>
              <a:buFont typeface="Wingdings" panose="05000000000000000000" pitchFamily="2" charset="2"/>
              <a:buChar char="§"/>
              <a:defRPr/>
            </a:pPr>
            <a:r>
              <a:rPr lang="en-US" sz="2000" dirty="0"/>
              <a:t>Unsterilized WFI is used as an aqueous vehicle in bulk manufacturing where the final product is sterilized.</a:t>
            </a:r>
          </a:p>
        </p:txBody>
      </p:sp>
      <p:pic>
        <p:nvPicPr>
          <p:cNvPr id="4" name="Picture 3">
            <a:extLst>
              <a:ext uri="{FF2B5EF4-FFF2-40B4-BE49-F238E27FC236}">
                <a16:creationId xmlns:a16="http://schemas.microsoft.com/office/drawing/2014/main" id="{8634D0B6-A606-4AD0-8227-7D30E301477A}"/>
              </a:ext>
            </a:extLst>
          </p:cNvPr>
          <p:cNvPicPr>
            <a:picLocks noChangeAspect="1"/>
          </p:cNvPicPr>
          <p:nvPr/>
        </p:nvPicPr>
        <p:blipFill>
          <a:blip r:embed="rId3"/>
          <a:stretch>
            <a:fillRect/>
          </a:stretch>
        </p:blipFill>
        <p:spPr>
          <a:xfrm>
            <a:off x="0" y="0"/>
            <a:ext cx="9144000" cy="1051560"/>
          </a:xfrm>
          <a:prstGeom prst="rect">
            <a:avLst/>
          </a:prstGeom>
        </p:spPr>
      </p:pic>
      <p:sp>
        <p:nvSpPr>
          <p:cNvPr id="7" name="TextBox 6">
            <a:extLst>
              <a:ext uri="{FF2B5EF4-FFF2-40B4-BE49-F238E27FC236}">
                <a16:creationId xmlns:a16="http://schemas.microsoft.com/office/drawing/2014/main" id="{3656B4B3-00A6-4BFA-BB56-9AA35CA73BD8}"/>
              </a:ext>
            </a:extLst>
          </p:cNvPr>
          <p:cNvSpPr txBox="1"/>
          <p:nvPr/>
        </p:nvSpPr>
        <p:spPr>
          <a:xfrm>
            <a:off x="0" y="6381328"/>
            <a:ext cx="9144000" cy="507831"/>
          </a:xfrm>
          <a:prstGeom prst="rect">
            <a:avLst/>
          </a:prstGeom>
          <a:noFill/>
        </p:spPr>
        <p:txBody>
          <a:bodyPr wrap="square" rtlCol="0">
            <a:spAutoFit/>
          </a:bodyPr>
          <a:lstStyle/>
          <a:p>
            <a:r>
              <a:rPr lang="en-US" sz="1300" dirty="0">
                <a:solidFill>
                  <a:schemeClr val="bg1"/>
                </a:solidFill>
              </a:rPr>
              <a:t>J.M. CANTY INC. | BUFFALO NY | (716) 625-4227 </a:t>
            </a:r>
            <a:r>
              <a:rPr lang="en-US" sz="1300" dirty="0">
                <a:solidFill>
                  <a:schemeClr val="bg1"/>
                </a:solidFill>
                <a:sym typeface="Wingdings" panose="05000000000000000000" pitchFamily="2" charset="2"/>
              </a:rPr>
              <a:t></a:t>
            </a:r>
            <a:r>
              <a:rPr lang="en-US" sz="1300" dirty="0">
                <a:solidFill>
                  <a:schemeClr val="bg1"/>
                </a:solidFill>
              </a:rPr>
              <a:t> J.M. CANTY INTL. | DUBLIN, IRELAND | +353 (1) 882-9621 </a:t>
            </a:r>
            <a:r>
              <a:rPr lang="en-US" sz="1300" dirty="0">
                <a:solidFill>
                  <a:schemeClr val="bg1"/>
                </a:solidFill>
                <a:sym typeface="Wingdings" panose="05000000000000000000" pitchFamily="2" charset="2"/>
              </a:rPr>
              <a:t></a:t>
            </a:r>
            <a:r>
              <a:rPr lang="en-US" sz="1300" dirty="0">
                <a:solidFill>
                  <a:schemeClr val="bg1"/>
                </a:solidFill>
              </a:rPr>
              <a:t>  J.M. CANTY INTL. ASIA | PHUKET THAILAND | +66 83 9689548 </a:t>
            </a:r>
          </a:p>
        </p:txBody>
      </p:sp>
      <p:pic>
        <p:nvPicPr>
          <p:cNvPr id="3074" name="Picture 2">
            <a:extLst>
              <a:ext uri="{FF2B5EF4-FFF2-40B4-BE49-F238E27FC236}">
                <a16:creationId xmlns:a16="http://schemas.microsoft.com/office/drawing/2014/main" id="{301A8A00-8AB7-4247-8C68-D1723F77D6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6849" y="2060848"/>
            <a:ext cx="2609951" cy="37458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842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04247-5AF3-4775-86F4-41B01D0CD44A}"/>
              </a:ext>
            </a:extLst>
          </p:cNvPr>
          <p:cNvSpPr>
            <a:spLocks noGrp="1"/>
          </p:cNvSpPr>
          <p:nvPr>
            <p:ph type="title"/>
          </p:nvPr>
        </p:nvSpPr>
        <p:spPr>
          <a:xfrm>
            <a:off x="822960" y="286604"/>
            <a:ext cx="7543800" cy="1630228"/>
          </a:xfrm>
        </p:spPr>
        <p:txBody>
          <a:bodyPr>
            <a:normAutofit/>
          </a:bodyPr>
          <a:lstStyle/>
          <a:p>
            <a:pPr>
              <a:defRPr/>
            </a:pPr>
            <a:r>
              <a:rPr lang="en-US" sz="3200" dirty="0"/>
              <a:t>USP 788</a:t>
            </a:r>
          </a:p>
        </p:txBody>
      </p:sp>
      <p:sp>
        <p:nvSpPr>
          <p:cNvPr id="3" name="Content Placeholder 2">
            <a:extLst>
              <a:ext uri="{FF2B5EF4-FFF2-40B4-BE49-F238E27FC236}">
                <a16:creationId xmlns:a16="http://schemas.microsoft.com/office/drawing/2014/main" id="{B0A50973-488C-4E3C-9C20-A298CA55BD42}"/>
              </a:ext>
            </a:extLst>
          </p:cNvPr>
          <p:cNvSpPr>
            <a:spLocks noGrp="1"/>
          </p:cNvSpPr>
          <p:nvPr>
            <p:ph idx="1"/>
          </p:nvPr>
        </p:nvSpPr>
        <p:spPr>
          <a:xfrm>
            <a:off x="457200" y="1737361"/>
            <a:ext cx="8229600" cy="4643967"/>
          </a:xfrm>
        </p:spPr>
        <p:txBody>
          <a:bodyPr>
            <a:normAutofit/>
          </a:bodyPr>
          <a:lstStyle/>
          <a:p>
            <a:pPr>
              <a:defRPr/>
            </a:pPr>
            <a:endParaRPr lang="en-US" sz="1400" dirty="0"/>
          </a:p>
          <a:p>
            <a:pPr>
              <a:buFont typeface="Wingdings" panose="05000000000000000000" pitchFamily="2" charset="2"/>
              <a:buChar char="§"/>
              <a:defRPr/>
            </a:pPr>
            <a:r>
              <a:rPr lang="en-US" sz="2400" dirty="0"/>
              <a:t>A WFI preparation complies if the average number of particles equal to or greater than 10 and 25 µm falls within the below counts per ml.</a:t>
            </a:r>
          </a:p>
          <a:p>
            <a:pPr>
              <a:buFont typeface="Wingdings" panose="05000000000000000000" pitchFamily="2" charset="2"/>
              <a:buChar char="§"/>
              <a:defRPr/>
            </a:pPr>
            <a:endParaRPr lang="en-US" sz="2400" dirty="0"/>
          </a:p>
          <a:p>
            <a:pPr marL="0" indent="0">
              <a:buNone/>
              <a:defRPr/>
            </a:pPr>
            <a:endParaRPr lang="en-US" sz="2400" dirty="0"/>
          </a:p>
          <a:p>
            <a:pPr>
              <a:buFont typeface="Wingdings" panose="05000000000000000000" pitchFamily="2" charset="2"/>
              <a:buChar char="§"/>
              <a:defRPr/>
            </a:pPr>
            <a:r>
              <a:rPr lang="en-US" sz="2400" dirty="0"/>
              <a:t>Two procedures are currently used, light obscuration and microscopic particle count tests.</a:t>
            </a:r>
          </a:p>
        </p:txBody>
      </p:sp>
      <p:pic>
        <p:nvPicPr>
          <p:cNvPr id="4" name="Picture 3">
            <a:extLst>
              <a:ext uri="{FF2B5EF4-FFF2-40B4-BE49-F238E27FC236}">
                <a16:creationId xmlns:a16="http://schemas.microsoft.com/office/drawing/2014/main" id="{8634D0B6-A606-4AD0-8227-7D30E301477A}"/>
              </a:ext>
            </a:extLst>
          </p:cNvPr>
          <p:cNvPicPr>
            <a:picLocks noChangeAspect="1"/>
          </p:cNvPicPr>
          <p:nvPr/>
        </p:nvPicPr>
        <p:blipFill>
          <a:blip r:embed="rId3"/>
          <a:stretch>
            <a:fillRect/>
          </a:stretch>
        </p:blipFill>
        <p:spPr>
          <a:xfrm>
            <a:off x="0" y="0"/>
            <a:ext cx="9144000" cy="1051560"/>
          </a:xfrm>
          <a:prstGeom prst="rect">
            <a:avLst/>
          </a:prstGeom>
        </p:spPr>
      </p:pic>
      <p:sp>
        <p:nvSpPr>
          <p:cNvPr id="7" name="TextBox 6">
            <a:extLst>
              <a:ext uri="{FF2B5EF4-FFF2-40B4-BE49-F238E27FC236}">
                <a16:creationId xmlns:a16="http://schemas.microsoft.com/office/drawing/2014/main" id="{3656B4B3-00A6-4BFA-BB56-9AA35CA73BD8}"/>
              </a:ext>
            </a:extLst>
          </p:cNvPr>
          <p:cNvSpPr txBox="1"/>
          <p:nvPr/>
        </p:nvSpPr>
        <p:spPr>
          <a:xfrm>
            <a:off x="0" y="6381328"/>
            <a:ext cx="9144000" cy="507831"/>
          </a:xfrm>
          <a:prstGeom prst="rect">
            <a:avLst/>
          </a:prstGeom>
          <a:noFill/>
        </p:spPr>
        <p:txBody>
          <a:bodyPr wrap="square" rtlCol="0">
            <a:spAutoFit/>
          </a:bodyPr>
          <a:lstStyle/>
          <a:p>
            <a:r>
              <a:rPr lang="en-US" sz="1300" dirty="0">
                <a:solidFill>
                  <a:schemeClr val="bg1"/>
                </a:solidFill>
              </a:rPr>
              <a:t>J.M. CANTY INC. | BUFFALO NY | (716) 625-4227 </a:t>
            </a:r>
            <a:r>
              <a:rPr lang="en-US" sz="1300" dirty="0">
                <a:solidFill>
                  <a:schemeClr val="bg1"/>
                </a:solidFill>
                <a:sym typeface="Wingdings" panose="05000000000000000000" pitchFamily="2" charset="2"/>
              </a:rPr>
              <a:t></a:t>
            </a:r>
            <a:r>
              <a:rPr lang="en-US" sz="1300" dirty="0">
                <a:solidFill>
                  <a:schemeClr val="bg1"/>
                </a:solidFill>
              </a:rPr>
              <a:t> J.M. CANTY INTL. | DUBLIN, IRELAND | +353 (1) 882-9621 </a:t>
            </a:r>
            <a:r>
              <a:rPr lang="en-US" sz="1300" dirty="0">
                <a:solidFill>
                  <a:schemeClr val="bg1"/>
                </a:solidFill>
                <a:sym typeface="Wingdings" panose="05000000000000000000" pitchFamily="2" charset="2"/>
              </a:rPr>
              <a:t></a:t>
            </a:r>
            <a:r>
              <a:rPr lang="en-US" sz="1300" dirty="0">
                <a:solidFill>
                  <a:schemeClr val="bg1"/>
                </a:solidFill>
              </a:rPr>
              <a:t>  J.M. CANTY INTL. ASIA | PHUKET THAILAND | +66 83 9689548 </a:t>
            </a:r>
          </a:p>
        </p:txBody>
      </p:sp>
      <p:graphicFrame>
        <p:nvGraphicFramePr>
          <p:cNvPr id="6" name="Table 5">
            <a:extLst>
              <a:ext uri="{FF2B5EF4-FFF2-40B4-BE49-F238E27FC236}">
                <a16:creationId xmlns:a16="http://schemas.microsoft.com/office/drawing/2014/main" id="{3F8626F8-07C3-48A9-B5E1-AAF6B90E85FB}"/>
              </a:ext>
            </a:extLst>
          </p:cNvPr>
          <p:cNvGraphicFramePr>
            <a:graphicFrameLocks noGrp="1"/>
          </p:cNvGraphicFramePr>
          <p:nvPr>
            <p:extLst>
              <p:ext uri="{D42A27DB-BD31-4B8C-83A1-F6EECF244321}">
                <p14:modId xmlns:p14="http://schemas.microsoft.com/office/powerpoint/2010/main" val="2260005641"/>
              </p:ext>
            </p:extLst>
          </p:nvPr>
        </p:nvGraphicFramePr>
        <p:xfrm>
          <a:off x="1524000" y="3429000"/>
          <a:ext cx="6096000"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080358589"/>
                    </a:ext>
                  </a:extLst>
                </a:gridCol>
                <a:gridCol w="3048000">
                  <a:extLst>
                    <a:ext uri="{9D8B030D-6E8A-4147-A177-3AD203B41FA5}">
                      <a16:colId xmlns:a16="http://schemas.microsoft.com/office/drawing/2014/main" val="4294336656"/>
                    </a:ext>
                  </a:extLst>
                </a:gridCol>
              </a:tblGrid>
              <a:tr h="370840">
                <a:tc>
                  <a:txBody>
                    <a:bodyPr/>
                    <a:lstStyle/>
                    <a:p>
                      <a:pPr algn="ctr"/>
                      <a:r>
                        <a:rPr lang="en-US" sz="1800" dirty="0"/>
                        <a:t>Size</a:t>
                      </a:r>
                      <a:endParaRPr lang="en-I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en-US" sz="1800" dirty="0"/>
                        <a:t>Maximum Count per ml</a:t>
                      </a:r>
                      <a:endParaRPr lang="en-I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3141452632"/>
                  </a:ext>
                </a:extLst>
              </a:tr>
              <a:tr h="370840">
                <a:tc>
                  <a:txBody>
                    <a:bodyPr/>
                    <a:lstStyle/>
                    <a:p>
                      <a:pPr algn="ctr"/>
                      <a:r>
                        <a:rPr lang="en-US" sz="1800" b="0" i="0" dirty="0"/>
                        <a:t>≥10 µm</a:t>
                      </a:r>
                      <a:endParaRPr lang="en-IE" sz="1800" b="0"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i="0" dirty="0"/>
                        <a:t>25</a:t>
                      </a:r>
                      <a:endParaRPr lang="en-IE" sz="1800" b="0"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9546562"/>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b="0" i="0" dirty="0"/>
                        <a:t>≥25 µm</a:t>
                      </a:r>
                      <a:endParaRPr lang="en-IE" sz="1800" b="0"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i="0" dirty="0"/>
                        <a:t>3</a:t>
                      </a:r>
                      <a:endParaRPr lang="en-IE" sz="1800" b="0"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1523873"/>
                  </a:ext>
                </a:extLst>
              </a:tr>
            </a:tbl>
          </a:graphicData>
        </a:graphic>
      </p:graphicFrame>
    </p:spTree>
    <p:extLst>
      <p:ext uri="{BB962C8B-B14F-4D97-AF65-F5344CB8AC3E}">
        <p14:creationId xmlns:p14="http://schemas.microsoft.com/office/powerpoint/2010/main" val="2842614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04247-5AF3-4775-86F4-41B01D0CD44A}"/>
              </a:ext>
            </a:extLst>
          </p:cNvPr>
          <p:cNvSpPr>
            <a:spLocks noGrp="1"/>
          </p:cNvSpPr>
          <p:nvPr>
            <p:ph type="title"/>
          </p:nvPr>
        </p:nvSpPr>
        <p:spPr>
          <a:xfrm>
            <a:off x="822960" y="286604"/>
            <a:ext cx="7543800" cy="1630228"/>
          </a:xfrm>
        </p:spPr>
        <p:txBody>
          <a:bodyPr>
            <a:normAutofit/>
          </a:bodyPr>
          <a:lstStyle/>
          <a:p>
            <a:pPr>
              <a:defRPr/>
            </a:pPr>
            <a:r>
              <a:rPr lang="en-US" sz="3200" dirty="0"/>
              <a:t>Laser Light Obscuration</a:t>
            </a:r>
          </a:p>
        </p:txBody>
      </p:sp>
      <p:sp>
        <p:nvSpPr>
          <p:cNvPr id="3" name="Content Placeholder 2">
            <a:extLst>
              <a:ext uri="{FF2B5EF4-FFF2-40B4-BE49-F238E27FC236}">
                <a16:creationId xmlns:a16="http://schemas.microsoft.com/office/drawing/2014/main" id="{B0A50973-488C-4E3C-9C20-A298CA55BD42}"/>
              </a:ext>
            </a:extLst>
          </p:cNvPr>
          <p:cNvSpPr>
            <a:spLocks noGrp="1"/>
          </p:cNvSpPr>
          <p:nvPr>
            <p:ph idx="1"/>
          </p:nvPr>
        </p:nvSpPr>
        <p:spPr>
          <a:xfrm>
            <a:off x="289055" y="2153816"/>
            <a:ext cx="4642985" cy="3669972"/>
          </a:xfrm>
        </p:spPr>
        <p:txBody>
          <a:bodyPr>
            <a:normAutofit lnSpcReduction="10000"/>
          </a:bodyPr>
          <a:lstStyle/>
          <a:p>
            <a:pPr>
              <a:buFont typeface="Wingdings" panose="05000000000000000000" pitchFamily="2" charset="2"/>
              <a:buChar char="§"/>
              <a:defRPr/>
            </a:pPr>
            <a:r>
              <a:rPr lang="en-US" sz="2400" dirty="0"/>
              <a:t>One dimensional, indirect measurement.</a:t>
            </a:r>
          </a:p>
          <a:p>
            <a:pPr>
              <a:buFont typeface="Wingdings" panose="05000000000000000000" pitchFamily="2" charset="2"/>
              <a:buChar char="§"/>
              <a:defRPr/>
            </a:pPr>
            <a:endParaRPr lang="en-US" sz="2400" dirty="0"/>
          </a:p>
          <a:p>
            <a:pPr>
              <a:buFont typeface="Wingdings" panose="05000000000000000000" pitchFamily="2" charset="2"/>
              <a:buChar char="§"/>
              <a:defRPr/>
            </a:pPr>
            <a:r>
              <a:rPr lang="en-US" sz="2400" dirty="0"/>
              <a:t>Requires refractive index of particles.</a:t>
            </a:r>
          </a:p>
          <a:p>
            <a:pPr>
              <a:buFont typeface="Wingdings" panose="05000000000000000000" pitchFamily="2" charset="2"/>
              <a:buChar char="§"/>
              <a:defRPr/>
            </a:pPr>
            <a:endParaRPr lang="en-US" sz="2400" dirty="0"/>
          </a:p>
          <a:p>
            <a:pPr>
              <a:buFont typeface="Wingdings" panose="05000000000000000000" pitchFamily="2" charset="2"/>
              <a:buChar char="§"/>
              <a:defRPr/>
            </a:pPr>
            <a:r>
              <a:rPr lang="en-US" sz="2400" dirty="0"/>
              <a:t>Detects gas and bubbles as particles</a:t>
            </a:r>
          </a:p>
          <a:p>
            <a:pPr>
              <a:defRPr/>
            </a:pPr>
            <a:endParaRPr lang="en-US" sz="2400" dirty="0"/>
          </a:p>
        </p:txBody>
      </p:sp>
      <p:pic>
        <p:nvPicPr>
          <p:cNvPr id="4" name="Picture 3">
            <a:extLst>
              <a:ext uri="{FF2B5EF4-FFF2-40B4-BE49-F238E27FC236}">
                <a16:creationId xmlns:a16="http://schemas.microsoft.com/office/drawing/2014/main" id="{8634D0B6-A606-4AD0-8227-7D30E301477A}"/>
              </a:ext>
            </a:extLst>
          </p:cNvPr>
          <p:cNvPicPr>
            <a:picLocks noChangeAspect="1"/>
          </p:cNvPicPr>
          <p:nvPr/>
        </p:nvPicPr>
        <p:blipFill>
          <a:blip r:embed="rId3"/>
          <a:stretch>
            <a:fillRect/>
          </a:stretch>
        </p:blipFill>
        <p:spPr>
          <a:xfrm>
            <a:off x="0" y="0"/>
            <a:ext cx="9144000" cy="1051560"/>
          </a:xfrm>
          <a:prstGeom prst="rect">
            <a:avLst/>
          </a:prstGeom>
        </p:spPr>
      </p:pic>
      <p:sp>
        <p:nvSpPr>
          <p:cNvPr id="7" name="TextBox 6">
            <a:extLst>
              <a:ext uri="{FF2B5EF4-FFF2-40B4-BE49-F238E27FC236}">
                <a16:creationId xmlns:a16="http://schemas.microsoft.com/office/drawing/2014/main" id="{3656B4B3-00A6-4BFA-BB56-9AA35CA73BD8}"/>
              </a:ext>
            </a:extLst>
          </p:cNvPr>
          <p:cNvSpPr txBox="1"/>
          <p:nvPr/>
        </p:nvSpPr>
        <p:spPr>
          <a:xfrm>
            <a:off x="0" y="6381328"/>
            <a:ext cx="9144000" cy="507831"/>
          </a:xfrm>
          <a:prstGeom prst="rect">
            <a:avLst/>
          </a:prstGeom>
          <a:noFill/>
        </p:spPr>
        <p:txBody>
          <a:bodyPr wrap="square" rtlCol="0">
            <a:spAutoFit/>
          </a:bodyPr>
          <a:lstStyle/>
          <a:p>
            <a:r>
              <a:rPr lang="en-US" sz="1300" dirty="0">
                <a:solidFill>
                  <a:schemeClr val="bg1"/>
                </a:solidFill>
              </a:rPr>
              <a:t>J.M. CANTY INC. | BUFFALO NY | (716) 625-4227 </a:t>
            </a:r>
            <a:r>
              <a:rPr lang="en-US" sz="1300" dirty="0">
                <a:solidFill>
                  <a:schemeClr val="bg1"/>
                </a:solidFill>
                <a:sym typeface="Wingdings" panose="05000000000000000000" pitchFamily="2" charset="2"/>
              </a:rPr>
              <a:t></a:t>
            </a:r>
            <a:r>
              <a:rPr lang="en-US" sz="1300" dirty="0">
                <a:solidFill>
                  <a:schemeClr val="bg1"/>
                </a:solidFill>
              </a:rPr>
              <a:t> J.M. CANTY INTL. | DUBLIN, IRELAND | +353 (1) 882-9621 </a:t>
            </a:r>
            <a:r>
              <a:rPr lang="en-US" sz="1300" dirty="0">
                <a:solidFill>
                  <a:schemeClr val="bg1"/>
                </a:solidFill>
                <a:sym typeface="Wingdings" panose="05000000000000000000" pitchFamily="2" charset="2"/>
              </a:rPr>
              <a:t></a:t>
            </a:r>
            <a:r>
              <a:rPr lang="en-US" sz="1300" dirty="0">
                <a:solidFill>
                  <a:schemeClr val="bg1"/>
                </a:solidFill>
              </a:rPr>
              <a:t>  J.M. CANTY INTL. ASIA | PHUKET THAILAND | +66 83 9689548 </a:t>
            </a:r>
          </a:p>
        </p:txBody>
      </p:sp>
      <p:pic>
        <p:nvPicPr>
          <p:cNvPr id="8" name="Picture 7">
            <a:extLst>
              <a:ext uri="{FF2B5EF4-FFF2-40B4-BE49-F238E27FC236}">
                <a16:creationId xmlns:a16="http://schemas.microsoft.com/office/drawing/2014/main" id="{BD87B2A1-C75B-4568-B9E7-4E66B76DAB7F}"/>
              </a:ext>
            </a:extLst>
          </p:cNvPr>
          <p:cNvPicPr>
            <a:picLocks noChangeAspect="1"/>
          </p:cNvPicPr>
          <p:nvPr/>
        </p:nvPicPr>
        <p:blipFill>
          <a:blip r:embed="rId4"/>
          <a:stretch>
            <a:fillRect/>
          </a:stretch>
        </p:blipFill>
        <p:spPr>
          <a:xfrm>
            <a:off x="4716016" y="2461445"/>
            <a:ext cx="3848525" cy="2923686"/>
          </a:xfrm>
          <a:prstGeom prst="rect">
            <a:avLst/>
          </a:prstGeom>
        </p:spPr>
      </p:pic>
    </p:spTree>
    <p:extLst>
      <p:ext uri="{BB962C8B-B14F-4D97-AF65-F5344CB8AC3E}">
        <p14:creationId xmlns:p14="http://schemas.microsoft.com/office/powerpoint/2010/main" val="1079650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3E1CBE9-F07D-4693-82C9-3231BCE562D2}"/>
              </a:ext>
            </a:extLst>
          </p:cNvPr>
          <p:cNvPicPr>
            <a:picLocks noChangeAspect="1"/>
          </p:cNvPicPr>
          <p:nvPr/>
        </p:nvPicPr>
        <p:blipFill>
          <a:blip r:embed="rId3"/>
          <a:stretch>
            <a:fillRect/>
          </a:stretch>
        </p:blipFill>
        <p:spPr>
          <a:xfrm>
            <a:off x="2324459" y="2706742"/>
            <a:ext cx="2758601" cy="2019403"/>
          </a:xfrm>
          <a:prstGeom prst="rect">
            <a:avLst/>
          </a:prstGeom>
        </p:spPr>
      </p:pic>
      <p:sp>
        <p:nvSpPr>
          <p:cNvPr id="2" name="Text Box 8">
            <a:extLst>
              <a:ext uri="{FF2B5EF4-FFF2-40B4-BE49-F238E27FC236}">
                <a16:creationId xmlns:a16="http://schemas.microsoft.com/office/drawing/2014/main" id="{9C5B8F09-B872-4B41-B687-DD24570CF64C}"/>
              </a:ext>
            </a:extLst>
          </p:cNvPr>
          <p:cNvSpPr txBox="1">
            <a:spLocks noChangeArrowheads="1"/>
          </p:cNvSpPr>
          <p:nvPr/>
        </p:nvSpPr>
        <p:spPr bwMode="auto">
          <a:xfrm>
            <a:off x="107504" y="1962624"/>
            <a:ext cx="6789267" cy="3349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IE" altLang="en-US" sz="1662" dirty="0"/>
              <a:t>	Canty’s dynamic imaging technique works on the basic principle of presenting the product between a high intensity Light source and a high speed, high resolution microscopic camera </a:t>
            </a:r>
          </a:p>
          <a:p>
            <a:pPr eaLnBrk="1" hangingPunct="1">
              <a:buFontTx/>
              <a:buNone/>
              <a:defRPr/>
            </a:pPr>
            <a:endParaRPr lang="en-IE" altLang="en-US" sz="1662" dirty="0"/>
          </a:p>
          <a:p>
            <a:pPr eaLnBrk="1" hangingPunct="1">
              <a:buFontTx/>
              <a:buNone/>
              <a:defRPr/>
            </a:pPr>
            <a:endParaRPr lang="en-IE" altLang="en-US" sz="1662" dirty="0"/>
          </a:p>
          <a:p>
            <a:pPr eaLnBrk="1" hangingPunct="1">
              <a:buFontTx/>
              <a:buNone/>
              <a:defRPr/>
            </a:pPr>
            <a:endParaRPr lang="en-IE" altLang="en-US" sz="1662" dirty="0"/>
          </a:p>
          <a:p>
            <a:pPr eaLnBrk="1" hangingPunct="1">
              <a:buFontTx/>
              <a:buNone/>
              <a:defRPr/>
            </a:pPr>
            <a:endParaRPr lang="en-IE" altLang="en-US" sz="1662" dirty="0"/>
          </a:p>
          <a:p>
            <a:pPr eaLnBrk="1" hangingPunct="1">
              <a:buFontTx/>
              <a:buNone/>
              <a:defRPr/>
            </a:pPr>
            <a:endParaRPr lang="en-IE" altLang="en-US" sz="1662" dirty="0"/>
          </a:p>
          <a:p>
            <a:pPr eaLnBrk="1" hangingPunct="1">
              <a:buFontTx/>
              <a:buNone/>
              <a:defRPr/>
            </a:pPr>
            <a:r>
              <a:rPr lang="en-IE" altLang="en-US" sz="1662" dirty="0"/>
              <a:t>	</a:t>
            </a:r>
          </a:p>
          <a:p>
            <a:pPr eaLnBrk="1" hangingPunct="1">
              <a:buFontTx/>
              <a:buNone/>
              <a:defRPr/>
            </a:pPr>
            <a:r>
              <a:rPr lang="en-IE" altLang="en-US" sz="1662" dirty="0"/>
              <a:t>	</a:t>
            </a:r>
            <a:endParaRPr lang="en-IE" sz="1846" dirty="0"/>
          </a:p>
          <a:p>
            <a:pPr eaLnBrk="1" hangingPunct="1">
              <a:buFontTx/>
              <a:buNone/>
              <a:defRPr/>
            </a:pPr>
            <a:endParaRPr lang="en-IE" altLang="en-US" sz="1846" dirty="0"/>
          </a:p>
        </p:txBody>
      </p:sp>
      <p:pic>
        <p:nvPicPr>
          <p:cNvPr id="16394" name="Picture 8" descr="ps process">
            <a:extLst>
              <a:ext uri="{FF2B5EF4-FFF2-40B4-BE49-F238E27FC236}">
                <a16:creationId xmlns:a16="http://schemas.microsoft.com/office/drawing/2014/main" id="{4D840912-AF9C-403F-A0E4-280299725A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1136" y="1988765"/>
            <a:ext cx="1590404" cy="245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9" descr="FLOWCELL 2">
            <a:extLst>
              <a:ext uri="{FF2B5EF4-FFF2-40B4-BE49-F238E27FC236}">
                <a16:creationId xmlns:a16="http://schemas.microsoft.com/office/drawing/2014/main" id="{5C66B541-11C5-4D1C-AEC2-2992A327E2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575" y="5363739"/>
            <a:ext cx="1965081" cy="99646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15">
            <a:extLst>
              <a:ext uri="{FF2B5EF4-FFF2-40B4-BE49-F238E27FC236}">
                <a16:creationId xmlns:a16="http://schemas.microsoft.com/office/drawing/2014/main" id="{53C304CF-2F9D-4DDC-9E5F-56F3B9D26B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8445" y="5363740"/>
            <a:ext cx="1727689" cy="86457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2">
            <a:extLst>
              <a:ext uri="{FF2B5EF4-FFF2-40B4-BE49-F238E27FC236}">
                <a16:creationId xmlns:a16="http://schemas.microsoft.com/office/drawing/2014/main" id="{0F7BB131-38A6-447C-9D01-96C3A3E413F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83060" y="5381324"/>
            <a:ext cx="1124439" cy="84406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6" name="Picture 2">
            <a:extLst>
              <a:ext uri="{FF2B5EF4-FFF2-40B4-BE49-F238E27FC236}">
                <a16:creationId xmlns:a16="http://schemas.microsoft.com/office/drawing/2014/main" id="{F1ADF055-E995-4C1F-8AF6-1F496203336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46080" y="5363739"/>
            <a:ext cx="1055077" cy="84406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a:extLst>
              <a:ext uri="{FF2B5EF4-FFF2-40B4-BE49-F238E27FC236}">
                <a16:creationId xmlns:a16="http://schemas.microsoft.com/office/drawing/2014/main" id="{47A9983B-5201-4D3A-A749-C4EA9FB0A658}"/>
              </a:ext>
            </a:extLst>
          </p:cNvPr>
          <p:cNvPicPr>
            <a:picLocks noChangeAspect="1"/>
          </p:cNvPicPr>
          <p:nvPr/>
        </p:nvPicPr>
        <p:blipFill>
          <a:blip r:embed="rId9"/>
          <a:stretch>
            <a:fillRect/>
          </a:stretch>
        </p:blipFill>
        <p:spPr>
          <a:xfrm>
            <a:off x="0" y="0"/>
            <a:ext cx="9144000" cy="1051560"/>
          </a:xfrm>
          <a:prstGeom prst="rect">
            <a:avLst/>
          </a:prstGeom>
        </p:spPr>
      </p:pic>
      <p:sp>
        <p:nvSpPr>
          <p:cNvPr id="14" name="TextBox 13">
            <a:extLst>
              <a:ext uri="{FF2B5EF4-FFF2-40B4-BE49-F238E27FC236}">
                <a16:creationId xmlns:a16="http://schemas.microsoft.com/office/drawing/2014/main" id="{B28B3C94-02DC-486D-815F-B8F5FEABC689}"/>
              </a:ext>
            </a:extLst>
          </p:cNvPr>
          <p:cNvSpPr txBox="1"/>
          <p:nvPr/>
        </p:nvSpPr>
        <p:spPr>
          <a:xfrm>
            <a:off x="0" y="6381328"/>
            <a:ext cx="9144000" cy="507831"/>
          </a:xfrm>
          <a:prstGeom prst="rect">
            <a:avLst/>
          </a:prstGeom>
          <a:noFill/>
        </p:spPr>
        <p:txBody>
          <a:bodyPr wrap="square" rtlCol="0">
            <a:spAutoFit/>
          </a:bodyPr>
          <a:lstStyle/>
          <a:p>
            <a:r>
              <a:rPr lang="en-US" sz="1300" dirty="0">
                <a:solidFill>
                  <a:schemeClr val="bg1"/>
                </a:solidFill>
              </a:rPr>
              <a:t>J.M. CANTY INC. | BUFFALO NY | (716) 625-4227 </a:t>
            </a:r>
            <a:r>
              <a:rPr lang="en-US" sz="1300" dirty="0">
                <a:solidFill>
                  <a:schemeClr val="bg1"/>
                </a:solidFill>
                <a:sym typeface="Wingdings" panose="05000000000000000000" pitchFamily="2" charset="2"/>
              </a:rPr>
              <a:t></a:t>
            </a:r>
            <a:r>
              <a:rPr lang="en-US" sz="1300" dirty="0">
                <a:solidFill>
                  <a:schemeClr val="bg1"/>
                </a:solidFill>
              </a:rPr>
              <a:t> J.M. CANTY INTL. | DUBLIN, IRELAND | +353 (1) 882-9621 </a:t>
            </a:r>
            <a:r>
              <a:rPr lang="en-US" sz="1300" dirty="0">
                <a:solidFill>
                  <a:schemeClr val="bg1"/>
                </a:solidFill>
                <a:sym typeface="Wingdings" panose="05000000000000000000" pitchFamily="2" charset="2"/>
              </a:rPr>
              <a:t></a:t>
            </a:r>
            <a:r>
              <a:rPr lang="en-US" sz="1300" dirty="0">
                <a:solidFill>
                  <a:schemeClr val="bg1"/>
                </a:solidFill>
              </a:rPr>
              <a:t>  J.M. CANTY INTL. ASIA | PHUKET THAILAND | +66 83 9689548 </a:t>
            </a:r>
          </a:p>
        </p:txBody>
      </p:sp>
      <p:sp>
        <p:nvSpPr>
          <p:cNvPr id="15" name="Title 1">
            <a:extLst>
              <a:ext uri="{FF2B5EF4-FFF2-40B4-BE49-F238E27FC236}">
                <a16:creationId xmlns:a16="http://schemas.microsoft.com/office/drawing/2014/main" id="{EA78B59B-46AF-4552-ACD4-26F2D8AEC516}"/>
              </a:ext>
            </a:extLst>
          </p:cNvPr>
          <p:cNvSpPr txBox="1">
            <a:spLocks/>
          </p:cNvSpPr>
          <p:nvPr/>
        </p:nvSpPr>
        <p:spPr>
          <a:xfrm>
            <a:off x="822960" y="1377766"/>
            <a:ext cx="7543800" cy="539065"/>
          </a:xfrm>
          <a:prstGeom prst="rect">
            <a:avLst/>
          </a:prstGeom>
        </p:spPr>
        <p:txBody>
          <a:bodyPr>
            <a:normAutofit/>
          </a:bodyPr>
          <a:lstStyle>
            <a:lvl1pPr algn="l" defTabSz="685800" rtl="0" eaLnBrk="1" latinLnBrk="0" hangingPunct="1">
              <a:lnSpc>
                <a:spcPct val="90000"/>
              </a:lnSpc>
              <a:spcBef>
                <a:spcPct val="0"/>
              </a:spcBef>
              <a:buNone/>
              <a:defRPr sz="3525" kern="1200" spc="-38" baseline="0">
                <a:solidFill>
                  <a:schemeClr val="tx1">
                    <a:lumMod val="75000"/>
                    <a:lumOff val="25000"/>
                  </a:schemeClr>
                </a:solidFill>
                <a:latin typeface="+mj-lt"/>
                <a:ea typeface="+mj-ea"/>
                <a:cs typeface="+mj-cs"/>
              </a:defRPr>
            </a:lvl1pPr>
          </a:lstStyle>
          <a:p>
            <a:pPr>
              <a:defRPr/>
            </a:pPr>
            <a:r>
              <a:rPr lang="en-US" sz="3200" dirty="0"/>
              <a:t>Dynamic Imaging Microscopy</a:t>
            </a:r>
          </a:p>
        </p:txBody>
      </p:sp>
      <p:sp>
        <p:nvSpPr>
          <p:cNvPr id="17" name="Text Box 8">
            <a:extLst>
              <a:ext uri="{FF2B5EF4-FFF2-40B4-BE49-F238E27FC236}">
                <a16:creationId xmlns:a16="http://schemas.microsoft.com/office/drawing/2014/main" id="{AD9DBC4B-E1C0-426F-A14B-B7CC09512A12}"/>
              </a:ext>
            </a:extLst>
          </p:cNvPr>
          <p:cNvSpPr txBox="1">
            <a:spLocks noChangeArrowheads="1"/>
          </p:cNvSpPr>
          <p:nvPr/>
        </p:nvSpPr>
        <p:spPr bwMode="auto">
          <a:xfrm>
            <a:off x="-133795" y="4570157"/>
            <a:ext cx="8746220" cy="150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IE" altLang="en-US" sz="1662" dirty="0"/>
              <a:t>	The captured 2D images are then sent to the imaging software for analysis, where the suspended particles are measured directly under a number of different parameters providing the true </a:t>
            </a:r>
            <a:r>
              <a:rPr lang="en-IE" altLang="en-US" sz="1662" b="1" dirty="0"/>
              <a:t>Size, Shape </a:t>
            </a:r>
            <a:r>
              <a:rPr lang="en-IE" altLang="en-US" sz="1662" dirty="0"/>
              <a:t>and</a:t>
            </a:r>
            <a:r>
              <a:rPr lang="en-IE" altLang="en-US" sz="1662" b="1" dirty="0"/>
              <a:t> Concentration</a:t>
            </a:r>
          </a:p>
          <a:p>
            <a:pPr marL="0" indent="0">
              <a:buNone/>
              <a:defRPr/>
            </a:pPr>
            <a:r>
              <a:rPr lang="en-IE" sz="1662" dirty="0">
                <a:latin typeface="Arial"/>
                <a:cs typeface="Arial"/>
              </a:rPr>
              <a:t> </a:t>
            </a:r>
            <a:endParaRPr lang="en-IE" sz="1846" dirty="0"/>
          </a:p>
          <a:p>
            <a:pPr eaLnBrk="1" hangingPunct="1">
              <a:buFontTx/>
              <a:buNone/>
              <a:defRPr/>
            </a:pPr>
            <a:endParaRPr lang="en-IE" altLang="en-US" sz="1846"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TextBox 1">
            <a:extLst>
              <a:ext uri="{FF2B5EF4-FFF2-40B4-BE49-F238E27FC236}">
                <a16:creationId xmlns:a16="http://schemas.microsoft.com/office/drawing/2014/main" id="{0C05B403-E7DF-40B1-BFC6-38AC31004646}"/>
              </a:ext>
            </a:extLst>
          </p:cNvPr>
          <p:cNvSpPr txBox="1">
            <a:spLocks noChangeArrowheads="1"/>
          </p:cNvSpPr>
          <p:nvPr/>
        </p:nvSpPr>
        <p:spPr bwMode="auto">
          <a:xfrm>
            <a:off x="492369" y="2070146"/>
            <a:ext cx="6119446" cy="367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defRPr/>
            </a:pPr>
            <a:endParaRPr lang="en-IE" sz="1662" dirty="0"/>
          </a:p>
          <a:p>
            <a:pPr>
              <a:defRPr/>
            </a:pPr>
            <a:r>
              <a:rPr lang="en-IE" sz="1662" dirty="0"/>
              <a:t> High Intensity LED Strobed Light Source</a:t>
            </a:r>
          </a:p>
          <a:p>
            <a:pPr>
              <a:defRPr/>
            </a:pPr>
            <a:endParaRPr lang="en-IE" sz="1662" dirty="0"/>
          </a:p>
          <a:p>
            <a:pPr>
              <a:defRPr/>
            </a:pPr>
            <a:r>
              <a:rPr lang="en-IE" sz="1662" dirty="0"/>
              <a:t> Providing bright even illumination backlighting in order to deliver optimum contrast for particle detection</a:t>
            </a:r>
          </a:p>
          <a:p>
            <a:pPr>
              <a:buFontTx/>
              <a:buNone/>
              <a:defRPr/>
            </a:pPr>
            <a:endParaRPr lang="en-IE" sz="1662" dirty="0"/>
          </a:p>
          <a:p>
            <a:pPr>
              <a:defRPr/>
            </a:pPr>
            <a:r>
              <a:rPr lang="en-IE" sz="1662" dirty="0"/>
              <a:t> 5+ Years Continuous Operation</a:t>
            </a:r>
          </a:p>
          <a:p>
            <a:pPr>
              <a:buNone/>
              <a:defRPr/>
            </a:pPr>
            <a:endParaRPr lang="en-IE" sz="1662" dirty="0"/>
          </a:p>
          <a:p>
            <a:pPr>
              <a:defRPr/>
            </a:pPr>
            <a:r>
              <a:rPr lang="en-IE" sz="1662" dirty="0"/>
              <a:t> Ability to measure flow velocities up to 5m/s</a:t>
            </a:r>
          </a:p>
          <a:p>
            <a:pPr>
              <a:defRPr/>
            </a:pPr>
            <a:endParaRPr lang="en-IE" sz="1662" dirty="0"/>
          </a:p>
          <a:p>
            <a:pPr>
              <a:defRPr/>
            </a:pPr>
            <a:endParaRPr lang="en-IE" sz="1662" dirty="0"/>
          </a:p>
          <a:p>
            <a:pPr>
              <a:defRPr/>
            </a:pPr>
            <a:endParaRPr lang="en-IE" sz="1662" dirty="0"/>
          </a:p>
        </p:txBody>
      </p:sp>
      <p:pic>
        <p:nvPicPr>
          <p:cNvPr id="18439" name="Picture 8">
            <a:extLst>
              <a:ext uri="{FF2B5EF4-FFF2-40B4-BE49-F238E27FC236}">
                <a16:creationId xmlns:a16="http://schemas.microsoft.com/office/drawing/2014/main" id="{FFF57BA5-77BA-475D-BA63-42DCFB19E7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2161" y="3288323"/>
            <a:ext cx="2568526" cy="27588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A7EA1693-7B9E-4F51-ACCB-5C80C6D5776F}"/>
              </a:ext>
            </a:extLst>
          </p:cNvPr>
          <p:cNvPicPr>
            <a:picLocks noChangeAspect="1"/>
          </p:cNvPicPr>
          <p:nvPr/>
        </p:nvPicPr>
        <p:blipFill>
          <a:blip r:embed="rId4"/>
          <a:stretch>
            <a:fillRect/>
          </a:stretch>
        </p:blipFill>
        <p:spPr>
          <a:xfrm>
            <a:off x="0" y="0"/>
            <a:ext cx="9144000" cy="1051560"/>
          </a:xfrm>
          <a:prstGeom prst="rect">
            <a:avLst/>
          </a:prstGeom>
        </p:spPr>
      </p:pic>
      <p:sp>
        <p:nvSpPr>
          <p:cNvPr id="10" name="TextBox 9">
            <a:extLst>
              <a:ext uri="{FF2B5EF4-FFF2-40B4-BE49-F238E27FC236}">
                <a16:creationId xmlns:a16="http://schemas.microsoft.com/office/drawing/2014/main" id="{62BBD03D-DD26-4CA2-8B11-D5A11A7476DB}"/>
              </a:ext>
            </a:extLst>
          </p:cNvPr>
          <p:cNvSpPr txBox="1"/>
          <p:nvPr/>
        </p:nvSpPr>
        <p:spPr>
          <a:xfrm>
            <a:off x="0" y="6381328"/>
            <a:ext cx="9144000" cy="507831"/>
          </a:xfrm>
          <a:prstGeom prst="rect">
            <a:avLst/>
          </a:prstGeom>
          <a:noFill/>
        </p:spPr>
        <p:txBody>
          <a:bodyPr wrap="square" rtlCol="0">
            <a:spAutoFit/>
          </a:bodyPr>
          <a:lstStyle/>
          <a:p>
            <a:r>
              <a:rPr lang="en-US" sz="1300" dirty="0">
                <a:solidFill>
                  <a:schemeClr val="bg1"/>
                </a:solidFill>
              </a:rPr>
              <a:t>J.M. CANTY INC. | BUFFALO NY | (716) 625-4227 </a:t>
            </a:r>
            <a:r>
              <a:rPr lang="en-US" sz="1300" dirty="0">
                <a:solidFill>
                  <a:schemeClr val="bg1"/>
                </a:solidFill>
                <a:sym typeface="Wingdings" panose="05000000000000000000" pitchFamily="2" charset="2"/>
              </a:rPr>
              <a:t></a:t>
            </a:r>
            <a:r>
              <a:rPr lang="en-US" sz="1300" dirty="0">
                <a:solidFill>
                  <a:schemeClr val="bg1"/>
                </a:solidFill>
              </a:rPr>
              <a:t> J.M. CANTY INTL. | DUBLIN, IRELAND | +353 (1) 882-9621 </a:t>
            </a:r>
            <a:r>
              <a:rPr lang="en-US" sz="1300" dirty="0">
                <a:solidFill>
                  <a:schemeClr val="bg1"/>
                </a:solidFill>
                <a:sym typeface="Wingdings" panose="05000000000000000000" pitchFamily="2" charset="2"/>
              </a:rPr>
              <a:t></a:t>
            </a:r>
            <a:r>
              <a:rPr lang="en-US" sz="1300" dirty="0">
                <a:solidFill>
                  <a:schemeClr val="bg1"/>
                </a:solidFill>
              </a:rPr>
              <a:t>  J.M. CANTY INTL. ASIA | PHUKET THAILAND | +66 83 9689548 </a:t>
            </a:r>
          </a:p>
        </p:txBody>
      </p:sp>
      <p:sp>
        <p:nvSpPr>
          <p:cNvPr id="11" name="Title 1">
            <a:extLst>
              <a:ext uri="{FF2B5EF4-FFF2-40B4-BE49-F238E27FC236}">
                <a16:creationId xmlns:a16="http://schemas.microsoft.com/office/drawing/2014/main" id="{043AAFF5-9C0C-4DC8-8166-E69FBEC15E80}"/>
              </a:ext>
            </a:extLst>
          </p:cNvPr>
          <p:cNvSpPr txBox="1">
            <a:spLocks/>
          </p:cNvSpPr>
          <p:nvPr/>
        </p:nvSpPr>
        <p:spPr>
          <a:xfrm>
            <a:off x="822960" y="1377766"/>
            <a:ext cx="7543800" cy="539065"/>
          </a:xfrm>
          <a:prstGeom prst="rect">
            <a:avLst/>
          </a:prstGeom>
        </p:spPr>
        <p:txBody>
          <a:bodyPr>
            <a:normAutofit/>
          </a:bodyPr>
          <a:lstStyle>
            <a:lvl1pPr algn="l" defTabSz="685800" rtl="0" eaLnBrk="1" latinLnBrk="0" hangingPunct="1">
              <a:lnSpc>
                <a:spcPct val="90000"/>
              </a:lnSpc>
              <a:spcBef>
                <a:spcPct val="0"/>
              </a:spcBef>
              <a:buNone/>
              <a:defRPr sz="3525" kern="1200" spc="-38" baseline="0">
                <a:solidFill>
                  <a:schemeClr val="tx1">
                    <a:lumMod val="75000"/>
                    <a:lumOff val="25000"/>
                  </a:schemeClr>
                </a:solidFill>
                <a:latin typeface="+mj-lt"/>
                <a:ea typeface="+mj-ea"/>
                <a:cs typeface="+mj-cs"/>
              </a:defRPr>
            </a:lvl1pPr>
          </a:lstStyle>
          <a:p>
            <a:pPr>
              <a:defRPr/>
            </a:pPr>
            <a:r>
              <a:rPr lang="en-US" sz="3200" dirty="0"/>
              <a:t>Image Retrieval – Lighting System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TextBox 1">
            <a:extLst>
              <a:ext uri="{FF2B5EF4-FFF2-40B4-BE49-F238E27FC236}">
                <a16:creationId xmlns:a16="http://schemas.microsoft.com/office/drawing/2014/main" id="{31F366AB-9541-4BA7-8733-7A1F4FADF3D8}"/>
              </a:ext>
            </a:extLst>
          </p:cNvPr>
          <p:cNvSpPr txBox="1">
            <a:spLocks noChangeArrowheads="1"/>
          </p:cNvSpPr>
          <p:nvPr/>
        </p:nvSpPr>
        <p:spPr bwMode="auto">
          <a:xfrm>
            <a:off x="422031" y="2453055"/>
            <a:ext cx="3789929" cy="2778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pPr>
            <a:r>
              <a:rPr lang="en-IE" altLang="en-US" sz="1662" dirty="0"/>
              <a:t>Gigabit Ethernet technology for optimum image retrieval</a:t>
            </a:r>
          </a:p>
          <a:p>
            <a:pPr>
              <a:spcBef>
                <a:spcPct val="50000"/>
              </a:spcBef>
            </a:pPr>
            <a:r>
              <a:rPr lang="en-IE" altLang="en-US" sz="1662" dirty="0"/>
              <a:t>Camera resolution up to 8.9MP </a:t>
            </a:r>
            <a:r>
              <a:rPr lang="en-IE" altLang="en-US" sz="1662" dirty="0">
                <a:cs typeface="Times New Roman" panose="02020603050405020304" pitchFamily="18" charset="0"/>
              </a:rPr>
              <a:t>Particle / Droplet Size to 0.7µm</a:t>
            </a:r>
            <a:endParaRPr lang="en-IE" altLang="en-US" sz="1662" dirty="0"/>
          </a:p>
          <a:p>
            <a:pPr>
              <a:spcBef>
                <a:spcPct val="50000"/>
              </a:spcBef>
            </a:pPr>
            <a:r>
              <a:rPr lang="en-IE" altLang="en-US" sz="1662" dirty="0"/>
              <a:t>Simple RJ45 Network Connection to VCM</a:t>
            </a:r>
          </a:p>
          <a:p>
            <a:pPr>
              <a:spcBef>
                <a:spcPct val="50000"/>
              </a:spcBef>
            </a:pPr>
            <a:r>
              <a:rPr lang="en-IE" altLang="en-US" sz="1662" dirty="0"/>
              <a:t>Optics have Zoom/Focus ability to vary magnification dependent of particle size range of interest.</a:t>
            </a:r>
          </a:p>
        </p:txBody>
      </p:sp>
      <p:pic>
        <p:nvPicPr>
          <p:cNvPr id="9" name="Picture 8">
            <a:extLst>
              <a:ext uri="{FF2B5EF4-FFF2-40B4-BE49-F238E27FC236}">
                <a16:creationId xmlns:a16="http://schemas.microsoft.com/office/drawing/2014/main" id="{E29D6B14-FB3E-4032-82DE-03FB3658BFF6}"/>
              </a:ext>
            </a:extLst>
          </p:cNvPr>
          <p:cNvPicPr>
            <a:picLocks noChangeAspect="1"/>
          </p:cNvPicPr>
          <p:nvPr/>
        </p:nvPicPr>
        <p:blipFill>
          <a:blip r:embed="rId3"/>
          <a:stretch>
            <a:fillRect/>
          </a:stretch>
        </p:blipFill>
        <p:spPr>
          <a:xfrm>
            <a:off x="0" y="0"/>
            <a:ext cx="9144000" cy="1051560"/>
          </a:xfrm>
          <a:prstGeom prst="rect">
            <a:avLst/>
          </a:prstGeom>
        </p:spPr>
      </p:pic>
      <p:sp>
        <p:nvSpPr>
          <p:cNvPr id="10" name="TextBox 9">
            <a:extLst>
              <a:ext uri="{FF2B5EF4-FFF2-40B4-BE49-F238E27FC236}">
                <a16:creationId xmlns:a16="http://schemas.microsoft.com/office/drawing/2014/main" id="{E618A783-7842-4FAB-95CF-B470ABE52746}"/>
              </a:ext>
            </a:extLst>
          </p:cNvPr>
          <p:cNvSpPr txBox="1"/>
          <p:nvPr/>
        </p:nvSpPr>
        <p:spPr>
          <a:xfrm>
            <a:off x="0" y="6381328"/>
            <a:ext cx="9144000" cy="507831"/>
          </a:xfrm>
          <a:prstGeom prst="rect">
            <a:avLst/>
          </a:prstGeom>
          <a:noFill/>
        </p:spPr>
        <p:txBody>
          <a:bodyPr wrap="square" rtlCol="0">
            <a:spAutoFit/>
          </a:bodyPr>
          <a:lstStyle/>
          <a:p>
            <a:r>
              <a:rPr lang="en-US" sz="1300" dirty="0">
                <a:solidFill>
                  <a:schemeClr val="bg1"/>
                </a:solidFill>
              </a:rPr>
              <a:t>J.M. CANTY INC. | BUFFALO NY | (716) 625-4227 </a:t>
            </a:r>
            <a:r>
              <a:rPr lang="en-US" sz="1300" dirty="0">
                <a:solidFill>
                  <a:schemeClr val="bg1"/>
                </a:solidFill>
                <a:sym typeface="Wingdings" panose="05000000000000000000" pitchFamily="2" charset="2"/>
              </a:rPr>
              <a:t></a:t>
            </a:r>
            <a:r>
              <a:rPr lang="en-US" sz="1300" dirty="0">
                <a:solidFill>
                  <a:schemeClr val="bg1"/>
                </a:solidFill>
              </a:rPr>
              <a:t> J.M. CANTY INTL. | DUBLIN, IRELAND | +353 (1) 882-9621 </a:t>
            </a:r>
            <a:r>
              <a:rPr lang="en-US" sz="1300" dirty="0">
                <a:solidFill>
                  <a:schemeClr val="bg1"/>
                </a:solidFill>
                <a:sym typeface="Wingdings" panose="05000000000000000000" pitchFamily="2" charset="2"/>
              </a:rPr>
              <a:t></a:t>
            </a:r>
            <a:r>
              <a:rPr lang="en-US" sz="1300" dirty="0">
                <a:solidFill>
                  <a:schemeClr val="bg1"/>
                </a:solidFill>
              </a:rPr>
              <a:t>  J.M. CANTY INTL. ASIA | PHUKET THAILAND | +66 83 9689548 </a:t>
            </a:r>
          </a:p>
        </p:txBody>
      </p:sp>
      <p:sp>
        <p:nvSpPr>
          <p:cNvPr id="11" name="Title 1">
            <a:extLst>
              <a:ext uri="{FF2B5EF4-FFF2-40B4-BE49-F238E27FC236}">
                <a16:creationId xmlns:a16="http://schemas.microsoft.com/office/drawing/2014/main" id="{2B43147D-2956-436E-A6EC-D4B2DD5F42C8}"/>
              </a:ext>
            </a:extLst>
          </p:cNvPr>
          <p:cNvSpPr txBox="1">
            <a:spLocks/>
          </p:cNvSpPr>
          <p:nvPr/>
        </p:nvSpPr>
        <p:spPr>
          <a:xfrm>
            <a:off x="822960" y="1377766"/>
            <a:ext cx="7543800" cy="539065"/>
          </a:xfrm>
          <a:prstGeom prst="rect">
            <a:avLst/>
          </a:prstGeom>
        </p:spPr>
        <p:txBody>
          <a:bodyPr>
            <a:normAutofit/>
          </a:bodyPr>
          <a:lstStyle>
            <a:lvl1pPr algn="l" defTabSz="685800" rtl="0" eaLnBrk="1" latinLnBrk="0" hangingPunct="1">
              <a:lnSpc>
                <a:spcPct val="90000"/>
              </a:lnSpc>
              <a:spcBef>
                <a:spcPct val="0"/>
              </a:spcBef>
              <a:buNone/>
              <a:defRPr sz="3525" kern="1200" spc="-38" baseline="0">
                <a:solidFill>
                  <a:schemeClr val="tx1">
                    <a:lumMod val="75000"/>
                    <a:lumOff val="25000"/>
                  </a:schemeClr>
                </a:solidFill>
                <a:latin typeface="+mj-lt"/>
                <a:ea typeface="+mj-ea"/>
                <a:cs typeface="+mj-cs"/>
              </a:defRPr>
            </a:lvl1pPr>
          </a:lstStyle>
          <a:p>
            <a:pPr>
              <a:defRPr/>
            </a:pPr>
            <a:r>
              <a:rPr lang="en-US" sz="3200" dirty="0"/>
              <a:t>Image Retrieval – CCD</a:t>
            </a:r>
          </a:p>
        </p:txBody>
      </p:sp>
      <p:pic>
        <p:nvPicPr>
          <p:cNvPr id="12" name="Picture 2">
            <a:extLst>
              <a:ext uri="{FF2B5EF4-FFF2-40B4-BE49-F238E27FC236}">
                <a16:creationId xmlns:a16="http://schemas.microsoft.com/office/drawing/2014/main" id="{ABD9691D-18BB-481E-9867-302F57AABD8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840" t="4714" r="6176" b="8744"/>
          <a:stretch/>
        </p:blipFill>
        <p:spPr bwMode="auto">
          <a:xfrm>
            <a:off x="4759569" y="2508712"/>
            <a:ext cx="3962400" cy="3017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theme/theme1.xml><?xml version="1.0" encoding="utf-8"?>
<a:theme xmlns:a="http://schemas.openxmlformats.org/drawingml/2006/main" name="RetrospectVT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etrospect">
      <a:majorFont>
        <a:latin typeface="Avenir Next LT Pro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venir Next LT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TA12500-1006</Template>
  <TotalTime>9056</TotalTime>
  <Words>1909</Words>
  <Application>Microsoft Office PowerPoint</Application>
  <PresentationFormat>On-screen Show (4:3)</PresentationFormat>
  <Paragraphs>217</Paragraphs>
  <Slides>19</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Avenir Next LT Pro</vt:lpstr>
      <vt:lpstr>Avenir Next LT Pro Light</vt:lpstr>
      <vt:lpstr>Calibri</vt:lpstr>
      <vt:lpstr>Microgramma D Extended</vt:lpstr>
      <vt:lpstr>Wingdings</vt:lpstr>
      <vt:lpstr>RetrospectVTI</vt:lpstr>
      <vt:lpstr>Water for Injection</vt:lpstr>
      <vt:lpstr>What is Water for Injection</vt:lpstr>
      <vt:lpstr>Water for Injection Preparation</vt:lpstr>
      <vt:lpstr>Water for Injection Applications</vt:lpstr>
      <vt:lpstr>USP 788</vt:lpstr>
      <vt:lpstr>Laser Light Obscuration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JM Canty International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Temperature Cameras</dc:title>
  <dc:creator>Alan O'Donoghue</dc:creator>
  <cp:lastModifiedBy>CantyOffice 3</cp:lastModifiedBy>
  <cp:revision>332</cp:revision>
  <dcterms:created xsi:type="dcterms:W3CDTF">2008-03-21T14:08:52Z</dcterms:created>
  <dcterms:modified xsi:type="dcterms:W3CDTF">2022-07-28T16:54:39Z</dcterms:modified>
</cp:coreProperties>
</file>